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99DC-98C1-46D9-AE25-497B0D178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96E6C-D155-4F71-AE23-6A7623CBF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DCD4-627E-4DB5-B6F6-039FB418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2167-5C83-4CE7-8BA8-14E543482A7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8E1AA-2913-4598-A459-C4515580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B985-000F-416A-BD1F-A115AF58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AF6D-8984-4B6D-9C24-E2871E2A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6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B262-6EEB-446C-8E22-DFC3AA1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E9B1A-1883-4625-B1A0-01DF0B0E5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F27F-6761-4D60-B01A-2ED2947D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2167-5C83-4CE7-8BA8-14E543482A7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59F88-C3A8-4DE5-B0BC-50701C42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5621-B2F1-4442-875C-FA2F273A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AF6D-8984-4B6D-9C24-E2871E2A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6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6AF8F-A823-416A-BC3A-BFF7A193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3FC25-073F-40CF-BC79-1372053F5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2A5DD-983C-4C3B-A42B-F4EAD7FB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2167-5C83-4CE7-8BA8-14E543482A7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BF45-D26C-4E00-8DD9-03A7BD27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68B00-4BA5-432A-B92E-76BAE8A6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AF6D-8984-4B6D-9C24-E2871E2A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EF90-3CD4-4719-9ADC-CCACB918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1D7F-6799-4C35-B340-D8710E64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4311-BD02-43E4-AC8B-2FFA9321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2167-5C83-4CE7-8BA8-14E543482A7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1AA7-E42A-4903-93F9-ABD0E843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5730-7FC4-45FD-B0A6-4D1CA54E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AF6D-8984-4B6D-9C24-E2871E2A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9B6E-868D-4318-9F97-192D8CC7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6F64-F419-4A19-AFFB-39E15D89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CCFD8-A0C3-43E1-AB89-08D17798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2167-5C83-4CE7-8BA8-14E543482A7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02E55-5BD2-4775-99A8-6BDBBDB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B977-7E19-43CE-A76E-386DBE74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AF6D-8984-4B6D-9C24-E2871E2A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4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EBDA-FED9-4E6C-9929-64989AAF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B6BD-51AE-46BF-A4D3-B162DEC1A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04E0E-12E2-4955-80AE-99B30439E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A377C-2914-4616-8E7E-1D88AFA1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2167-5C83-4CE7-8BA8-14E543482A7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9EB31-626C-4129-8493-9D5F412C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98460-57D7-46AC-9D24-AB8E205A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AF6D-8984-4B6D-9C24-E2871E2A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3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63F2-91B8-425B-82C4-141F7BF3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AD382-6C1B-4770-8735-EC22ADD5D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1F157-8F53-4320-9F1E-2A457912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40F01-E20A-4B07-9C3B-73FE90EE8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40A4A-A183-4283-A315-E5F038F90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38388-4BE4-447E-8662-58B846C4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2167-5C83-4CE7-8BA8-14E543482A7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EF440-987E-402D-9A36-B42BE484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DC5EC-5F34-4407-A7E3-4E67F176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AF6D-8984-4B6D-9C24-E2871E2A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196C-E7D3-402E-9CE9-C544964A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26ACD-68D1-4FB9-9507-3C982572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2167-5C83-4CE7-8BA8-14E543482A7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76827-41AE-4298-A70F-5E6E5DD4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CC448-1AA7-4243-8DFF-AADFCE84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AF6D-8984-4B6D-9C24-E2871E2A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8EB5E-665B-4722-A81D-76EA2010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2167-5C83-4CE7-8BA8-14E543482A7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71836-8F1E-43E1-9188-6D0613C7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505D5-A141-421E-9C2C-7DBE17BF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AF6D-8984-4B6D-9C24-E2871E2A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8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5710-7560-45EA-8A90-A6057AB1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F2AE-8CB0-4045-8718-75FA6D189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7CC37-0015-4FDB-867D-F393A1FEB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CC3BD-AD28-4C1C-9F76-C3DD08BC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2167-5C83-4CE7-8BA8-14E543482A7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D15C6-B1DB-459B-8727-7A7C34DB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A0755-7389-4E3B-9190-0A665F3F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AF6D-8984-4B6D-9C24-E2871E2A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A3D7-1B9D-41DC-B01D-86B9BF60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AF94B-B646-4C8A-ACC8-DBF51A907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40F33-4814-436C-B465-FFA936240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6EEA-8650-404F-A864-19A73458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2167-5C83-4CE7-8BA8-14E543482A7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9F6ED-68F4-4B07-862F-B1A98351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70236-B4AF-4C3D-A11E-619E8F66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AF6D-8984-4B6D-9C24-E2871E2A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1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8A0AB-8E6A-4832-BA13-70053FB9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72169-A871-4D5A-927E-E4773B4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FAD1-B9D0-4F05-9B94-F0646735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2167-5C83-4CE7-8BA8-14E543482A7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117E-6174-4B6F-BECB-D87EBFC91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128D-03B5-4E5E-806E-36E0D194C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9AF6D-8984-4B6D-9C24-E2871E2A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7AD34-DF32-4E54-A88E-E5D780A76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Byte Rights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942BF-7B17-4CF5-9783-4EDF2B730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</a:rPr>
              <a:t>Team Rick J19 Zeta 7</a:t>
            </a:r>
          </a:p>
          <a:p>
            <a:pPr algn="r"/>
            <a:r>
              <a:rPr lang="en-US" sz="2000">
                <a:solidFill>
                  <a:srgbClr val="FFC000"/>
                </a:solidFill>
              </a:rPr>
              <a:t>Daniel Valverde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1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E669-3856-4A1E-BBBF-C3B062EF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4101-CCB1-4ACC-8890-1AFAB6B4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Rick Sanchez is a mad scientist, inter – dimensional traveler, and  loyal customer of Blips and </a:t>
            </a:r>
            <a:r>
              <a:rPr lang="en-US" sz="1800" dirty="0" err="1"/>
              <a:t>Chitz</a:t>
            </a:r>
            <a:endParaRPr lang="en-US" sz="1800" dirty="0"/>
          </a:p>
          <a:p>
            <a:r>
              <a:rPr lang="en-US" sz="1800" dirty="0"/>
              <a:t>Blips and </a:t>
            </a:r>
            <a:r>
              <a:rPr lang="en-US" sz="1800" dirty="0" err="1"/>
              <a:t>Chitz</a:t>
            </a:r>
            <a:r>
              <a:rPr lang="en-US" sz="1800" dirty="0"/>
              <a:t> arcade themed establishment, located somewhere in space, seeking to expand their social media presence.</a:t>
            </a:r>
          </a:p>
          <a:p>
            <a:endParaRPr lang="en-US" sz="18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rick at blips and chitz">
            <a:extLst>
              <a:ext uri="{FF2B5EF4-FFF2-40B4-BE49-F238E27FC236}">
                <a16:creationId xmlns:a16="http://schemas.microsoft.com/office/drawing/2014/main" id="{37010C29-2CD4-4EFB-BEDD-EC6ED52ED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6" r="12897" b="-2"/>
          <a:stretch/>
        </p:blipFill>
        <p:spPr bwMode="auto"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Image result for rick and morty at blips and chitz">
            <a:extLst>
              <a:ext uri="{FF2B5EF4-FFF2-40B4-BE49-F238E27FC236}">
                <a16:creationId xmlns:a16="http://schemas.microsoft.com/office/drawing/2014/main" id="{4CA55103-B249-4174-9FEF-620B1AA060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8" r="1" b="8952"/>
          <a:stretch/>
        </p:blipFill>
        <p:spPr bwMode="auto"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317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C3CB2-6871-4A02-82FC-271B808F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Closing the Gap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149A-0DB4-41C9-98E8-A75C6BE1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 digital licensing platform that encourages collaboration between creators.</a:t>
            </a:r>
          </a:p>
          <a:p>
            <a:r>
              <a:rPr lang="en-US" sz="2400"/>
              <a:t>Building an easy way for creators to share and re-use digital content online legally.</a:t>
            </a:r>
          </a:p>
          <a:p>
            <a:r>
              <a:rPr lang="en-US" sz="2400"/>
              <a:t>Our goal is to for creators to be able to use each others content and be properly compensated.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9131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28383-A814-4319-ACC5-8988A12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Get and Post Routes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E80C454-9781-485C-9863-D827F84E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8" y="2426818"/>
            <a:ext cx="5174934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E10630D-8D57-43F2-A956-E1F741F2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64" y="2426818"/>
            <a:ext cx="517493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7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3489-5F2B-43F9-8CE4-C41120AB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5" y="3937000"/>
            <a:ext cx="2533650" cy="7588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MongoDb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Mlab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AEB88-2A97-499E-A5E9-04A088BB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150741"/>
            <a:ext cx="8710613" cy="1854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55F7B-09BA-433A-910B-6990E086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470" y="2144640"/>
            <a:ext cx="6291262" cy="456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1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2CB8A-70D2-4A29-81F3-2EE86F84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Libraries and packages or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2642-07D9-4C2E-862D-DE42F45DC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Passport-jwt : is a passport strategy for authenticating users with a JSON web token. This authentication strategy lets you authenticate endpoints  using the JSON web token instead  of using sessions.</a:t>
            </a:r>
          </a:p>
          <a:p>
            <a:r>
              <a:rPr lang="en-US" sz="2400"/>
              <a:t>Bcryptjs – is package that adds a salt to an adaptive function that is used to hash passwords and makes your user’s login-information protected from a number attacks </a:t>
            </a:r>
          </a:p>
          <a:p>
            <a:r>
              <a:rPr lang="en-US" sz="2400"/>
              <a:t>Redux - is a predictable state container for JavaScript apps. It helps you write applications that behave consistently, run in different environments and are easy to test.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7475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00E82-0B2F-405C-AD9A-ED3B1723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DEMO TIME!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3DFD9E-50DA-4FEE-A0C0-FC97C690F387}"/>
              </a:ext>
            </a:extLst>
          </p:cNvPr>
          <p:cNvSpPr/>
          <p:nvPr/>
        </p:nvSpPr>
        <p:spPr>
          <a:xfrm>
            <a:off x="3695086" y="4387334"/>
            <a:ext cx="4801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https://arcane-wildwood-54985.herokuapp.com/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2911589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Byte Rights </vt:lpstr>
      <vt:lpstr>User story</vt:lpstr>
      <vt:lpstr>Closing the Gap</vt:lpstr>
      <vt:lpstr>Get and Post Routes</vt:lpstr>
      <vt:lpstr>MongoDb     Mlab</vt:lpstr>
      <vt:lpstr>Libraries and packages or technologies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 Rights </dc:title>
  <dc:creator>daniel valverde</dc:creator>
  <cp:lastModifiedBy>daniel valverde</cp:lastModifiedBy>
  <cp:revision>2</cp:revision>
  <dcterms:created xsi:type="dcterms:W3CDTF">2019-02-14T19:12:44Z</dcterms:created>
  <dcterms:modified xsi:type="dcterms:W3CDTF">2019-02-14T19:24:12Z</dcterms:modified>
</cp:coreProperties>
</file>