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8" r:id="rId4"/>
    <p:sldId id="257" r:id="rId5"/>
    <p:sldId id="261" r:id="rId6"/>
    <p:sldId id="262" r:id="rId7"/>
    <p:sldId id="263" r:id="rId8"/>
    <p:sldId id="260" r:id="rId9"/>
    <p:sldId id="264" r:id="rId10"/>
    <p:sldId id="267" r:id="rId11"/>
    <p:sldId id="269" r:id="rId12"/>
    <p:sldId id="268" r:id="rId13"/>
    <p:sldId id="2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18788B9-13DE-4D1E-938B-E8DD7C232845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>
            <a:normAutofit fontScale="90000"/>
          </a:bodyPr>
          <a:lstStyle/>
          <a:p>
            <a:r>
              <a:rPr lang="en-US" sz="10000" dirty="0" smtClean="0"/>
              <a:t>GITC LIBRARY</a:t>
            </a:r>
            <a:endParaRPr lang="en-US" sz="10000" dirty="0"/>
          </a:p>
        </p:txBody>
      </p:sp>
      <p:sp>
        <p:nvSpPr>
          <p:cNvPr id="5" name="Rectangle 4"/>
          <p:cNvSpPr/>
          <p:nvPr/>
        </p:nvSpPr>
        <p:spPr>
          <a:xfrm>
            <a:off x="2616279" y="300958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/>
              <a:t>Technical Preview Demo</a:t>
            </a:r>
          </a:p>
          <a:p>
            <a:pPr algn="ctr"/>
            <a:r>
              <a:rPr lang="en-US" sz="3200" dirty="0"/>
              <a:t>Features &amp; roadmap</a:t>
            </a:r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1026" name="Picture 2" descr="C:\Users\i7\Desktop\tab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58686"/>
            <a:ext cx="12192000" cy="5399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3074" name="Picture 2" descr="C:\Users\i7\Desktop\editProf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7646"/>
            <a:ext cx="12192000" cy="6170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2050" name="Picture 2" descr="C:\Users\i7\Desktop\mainP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2152"/>
            <a:ext cx="12192000" cy="626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968" y="3119564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Roadmap</a:t>
            </a:r>
            <a:endParaRPr lang="en-US" sz="5400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701" y="2890593"/>
            <a:ext cx="6815669" cy="1515533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pic>
        <p:nvPicPr>
          <p:cNvPr id="3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83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TEAM MEMBERS</a:t>
            </a:r>
            <a:endParaRPr lang="en-US" sz="8800" dirty="0"/>
          </a:p>
        </p:txBody>
      </p:sp>
      <p:sp>
        <p:nvSpPr>
          <p:cNvPr id="5" name="Rectangle 4"/>
          <p:cNvSpPr/>
          <p:nvPr/>
        </p:nvSpPr>
        <p:spPr>
          <a:xfrm>
            <a:off x="6096000" y="266617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Developers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err="1" smtClean="0"/>
              <a:t>Zorik</a:t>
            </a:r>
            <a:r>
              <a:rPr lang="en-US" sz="3200" dirty="0" smtClean="0"/>
              <a:t> </a:t>
            </a:r>
            <a:r>
              <a:rPr lang="en-US" sz="3200" dirty="0" err="1" smtClean="0"/>
              <a:t>Zaqaryan</a:t>
            </a:r>
            <a:endParaRPr lang="en-US" sz="3200" dirty="0" smtClean="0"/>
          </a:p>
          <a:p>
            <a:pPr algn="ctr"/>
            <a:r>
              <a:rPr lang="en-US" sz="3200" dirty="0" smtClean="0"/>
              <a:t>Davit </a:t>
            </a:r>
            <a:r>
              <a:rPr lang="en-US" sz="3200" dirty="0" err="1" smtClean="0"/>
              <a:t>Simonyan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Khachatur</a:t>
            </a:r>
            <a:r>
              <a:rPr lang="en-US" sz="3200" dirty="0" smtClean="0"/>
              <a:t> </a:t>
            </a:r>
            <a:r>
              <a:rPr lang="en-US" sz="3200" dirty="0" err="1" smtClean="0"/>
              <a:t>Ghalmukhyan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Levon</a:t>
            </a:r>
            <a:r>
              <a:rPr lang="en-US" sz="3200" dirty="0" smtClean="0"/>
              <a:t> </a:t>
            </a:r>
            <a:r>
              <a:rPr lang="en-US" sz="3200" dirty="0" err="1" smtClean="0"/>
              <a:t>Uzunyan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sp>
        <p:nvSpPr>
          <p:cNvPr id="6" name="Rectangle 4"/>
          <p:cNvSpPr/>
          <p:nvPr/>
        </p:nvSpPr>
        <p:spPr>
          <a:xfrm>
            <a:off x="0" y="274252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/>
              <a:t>Team Lead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Naira </a:t>
            </a:r>
            <a:r>
              <a:rPr lang="en-US" sz="3200" dirty="0" err="1" smtClean="0"/>
              <a:t>Varosyan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448" y="3241490"/>
            <a:ext cx="8825658" cy="2960902"/>
          </a:xfrm>
        </p:spPr>
        <p:txBody>
          <a:bodyPr>
            <a:normAutofit/>
          </a:bodyPr>
          <a:lstStyle/>
          <a:p>
            <a:r>
              <a:rPr lang="en-US" dirty="0" smtClean="0"/>
              <a:t>- common</a:t>
            </a:r>
          </a:p>
          <a:p>
            <a:r>
              <a:rPr lang="en-US" dirty="0" smtClean="0"/>
              <a:t>- Rest</a:t>
            </a:r>
          </a:p>
          <a:p>
            <a:r>
              <a:rPr lang="en-US" dirty="0" smtClean="0"/>
              <a:t>- Service</a:t>
            </a:r>
          </a:p>
          <a:p>
            <a:r>
              <a:rPr lang="en-US" dirty="0" smtClean="0"/>
              <a:t>- Web</a:t>
            </a:r>
          </a:p>
          <a:p>
            <a:r>
              <a:rPr lang="en-US" dirty="0" smtClean="0"/>
              <a:t>- doc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111" y="716654"/>
            <a:ext cx="8948322" cy="1515533"/>
          </a:xfrm>
        </p:spPr>
        <p:txBody>
          <a:bodyPr/>
          <a:lstStyle/>
          <a:p>
            <a:pPr algn="ctr"/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Modules Structure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61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725" y="2755322"/>
            <a:ext cx="9025271" cy="3869765"/>
          </a:xfrm>
        </p:spPr>
        <p:txBody>
          <a:bodyPr>
            <a:normAutofit/>
          </a:bodyPr>
          <a:lstStyle/>
          <a:p>
            <a:r>
              <a:rPr lang="en-US" dirty="0" smtClean="0"/>
              <a:t>1.Maven</a:t>
            </a:r>
          </a:p>
          <a:p>
            <a:r>
              <a:rPr lang="en-US" dirty="0" smtClean="0"/>
              <a:t>2.Spring boot</a:t>
            </a:r>
          </a:p>
          <a:p>
            <a:r>
              <a:rPr lang="en-US" dirty="0" smtClean="0"/>
              <a:t>3.Spring MVC</a:t>
            </a:r>
          </a:p>
          <a:p>
            <a:r>
              <a:rPr lang="en-US" dirty="0" smtClean="0"/>
              <a:t>4.HIBERBATE</a:t>
            </a:r>
          </a:p>
          <a:p>
            <a:r>
              <a:rPr lang="en-US" dirty="0" smtClean="0"/>
              <a:t>5.THYMELEAF</a:t>
            </a:r>
          </a:p>
          <a:p>
            <a:r>
              <a:rPr lang="en-US" dirty="0"/>
              <a:t>6</a:t>
            </a:r>
            <a:r>
              <a:rPr lang="en-US" dirty="0" smtClean="0"/>
              <a:t>.JUNIT</a:t>
            </a:r>
          </a:p>
          <a:p>
            <a:r>
              <a:rPr lang="en-US" dirty="0" smtClean="0"/>
              <a:t>7.GIT</a:t>
            </a:r>
          </a:p>
          <a:p>
            <a:r>
              <a:rPr lang="en-US" dirty="0" smtClean="0"/>
              <a:t>8.MYSql</a:t>
            </a:r>
          </a:p>
          <a:p>
            <a:r>
              <a:rPr lang="en-US" dirty="0" smtClean="0"/>
              <a:t>9. Spring Data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5" y="1561930"/>
            <a:ext cx="9949217" cy="14759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Used technologies</a:t>
            </a:r>
            <a:br>
              <a:rPr lang="en-US" sz="6000" dirty="0" smtClean="0"/>
            </a:br>
            <a:r>
              <a:rPr lang="en-US" sz="6000" dirty="0" smtClean="0"/>
              <a:t>and Infrastructure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6619724" y="5356547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https://github.com/zorikzaqaryan/gitclibrary</a:t>
            </a:r>
          </a:p>
        </p:txBody>
      </p:sp>
      <p:pic>
        <p:nvPicPr>
          <p:cNvPr id="5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20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299" y="2793304"/>
            <a:ext cx="8825658" cy="3849035"/>
          </a:xfrm>
        </p:spPr>
        <p:txBody>
          <a:bodyPr>
            <a:normAutofit/>
          </a:bodyPr>
          <a:lstStyle/>
          <a:p>
            <a:r>
              <a:rPr lang="en-US" dirty="0" smtClean="0"/>
              <a:t>1. Register in application with required parameters</a:t>
            </a:r>
          </a:p>
          <a:p>
            <a:r>
              <a:rPr lang="en-US" dirty="0" smtClean="0"/>
              <a:t>2. See library books</a:t>
            </a:r>
          </a:p>
          <a:p>
            <a:r>
              <a:rPr lang="en-US" dirty="0" smtClean="0"/>
              <a:t>3. choose the book</a:t>
            </a:r>
          </a:p>
          <a:p>
            <a:r>
              <a:rPr lang="en-US" dirty="0" smtClean="0"/>
              <a:t>4. Upload book by admin</a:t>
            </a:r>
          </a:p>
          <a:p>
            <a:r>
              <a:rPr lang="en-US" dirty="0" smtClean="0"/>
              <a:t>5. Edit book list by admin</a:t>
            </a:r>
          </a:p>
          <a:p>
            <a:r>
              <a:rPr lang="en-US" dirty="0" smtClean="0"/>
              <a:t>6. Edit user list by admin</a:t>
            </a:r>
          </a:p>
          <a:p>
            <a:r>
              <a:rPr lang="en-US" dirty="0" smtClean="0"/>
              <a:t>7. Download electronic  book</a:t>
            </a:r>
          </a:p>
          <a:p>
            <a:r>
              <a:rPr lang="en-US" dirty="0" smtClean="0"/>
              <a:t>8.Upload electronic book</a:t>
            </a:r>
            <a:endParaRPr lang="hy-AM" dirty="0" smtClean="0"/>
          </a:p>
          <a:p>
            <a:r>
              <a:rPr lang="hy-AM" dirty="0" smtClean="0"/>
              <a:t>9․</a:t>
            </a:r>
            <a:r>
              <a:rPr lang="en-US" dirty="0" smtClean="0"/>
              <a:t>MULTI   LANGUAGE  SUPPORT(ARM,RU,ENG)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7295" y="199151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i7\Downloads\regist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37937"/>
            <a:ext cx="12192000" cy="612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3074" name="Picture 2" descr="C:\Users\i7\Downloads\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47194"/>
            <a:ext cx="12192000" cy="6110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1026" name="Picture 2" descr="C:\Users\i7\Downloads\add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7936"/>
            <a:ext cx="12192000" cy="6120063"/>
          </a:xfrm>
          <a:prstGeom prst="rect">
            <a:avLst/>
          </a:prstGeom>
          <a:noFill/>
        </p:spPr>
      </p:pic>
      <p:pic>
        <p:nvPicPr>
          <p:cNvPr id="1027" name="Picture 3" descr="C:\Users\i7\Downloads\paloska GT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4098" name="Picture 2" descr="C:\Users\i7\Downloads\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9810"/>
            <a:ext cx="12192000" cy="6168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1514</TotalTime>
  <Words>136</Words>
  <Application>Microsoft Office PowerPoint</Application>
  <PresentationFormat>Произвольный</PresentationFormat>
  <Paragraphs>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Официальная</vt:lpstr>
      <vt:lpstr>GITC LIBRARY</vt:lpstr>
      <vt:lpstr>TEAM MEMBERS</vt:lpstr>
      <vt:lpstr>Application  Modules Structure</vt:lpstr>
      <vt:lpstr>Used technologies and Infrastructure </vt:lpstr>
      <vt:lpstr>Functionality</vt:lpstr>
      <vt:lpstr>Слайд 6</vt:lpstr>
      <vt:lpstr>Roadmap</vt:lpstr>
      <vt:lpstr>Roadmap</vt:lpstr>
      <vt:lpstr>Слайд 9</vt:lpstr>
      <vt:lpstr>Слайд 10</vt:lpstr>
      <vt:lpstr>Слайд 11</vt:lpstr>
      <vt:lpstr>Слайд 12</vt:lpstr>
      <vt:lpstr>Roadmap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GITC LIBRARY</dc:title>
  <dc:creator>Zorik Zakaryan</dc:creator>
  <cp:lastModifiedBy>Zorik Zakaryan</cp:lastModifiedBy>
  <cp:revision>28</cp:revision>
  <dcterms:created xsi:type="dcterms:W3CDTF">2016-06-14T08:47:38Z</dcterms:created>
  <dcterms:modified xsi:type="dcterms:W3CDTF">2016-07-02T22:10:52Z</dcterms:modified>
</cp:coreProperties>
</file>