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88B9-13DE-4D1E-938B-E8DD7C232845}" type="datetimeFigureOut">
              <a:rPr lang="en-US" smtClean="0"/>
              <a:t>06/17/2016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3AC8-29DC-43FF-A2A9-9A2F170AC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60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88B9-13DE-4D1E-938B-E8DD7C232845}" type="datetimeFigureOut">
              <a:rPr lang="en-US" smtClean="0"/>
              <a:t>06/17/2016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3AC8-29DC-43FF-A2A9-9A2F170AC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1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88B9-13DE-4D1E-938B-E8DD7C232845}" type="datetimeFigureOut">
              <a:rPr lang="en-US" smtClean="0"/>
              <a:t>06/17/2016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3AC8-29DC-43FF-A2A9-9A2F170AC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90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88B9-13DE-4D1E-938B-E8DD7C232845}" type="datetimeFigureOut">
              <a:rPr lang="en-US" smtClean="0"/>
              <a:t>06/17/2016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3AC8-29DC-43FF-A2A9-9A2F170ACFD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9659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88B9-13DE-4D1E-938B-E8DD7C232845}" type="datetimeFigureOut">
              <a:rPr lang="en-US" smtClean="0"/>
              <a:t>06/17/2016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3AC8-29DC-43FF-A2A9-9A2F170AC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52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88B9-13DE-4D1E-938B-E8DD7C232845}" type="datetimeFigureOut">
              <a:rPr lang="en-US" smtClean="0"/>
              <a:t>06/17/2016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3AC8-29DC-43FF-A2A9-9A2F170AC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89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88B9-13DE-4D1E-938B-E8DD7C232845}" type="datetimeFigureOut">
              <a:rPr lang="en-US" smtClean="0"/>
              <a:t>06/17/2016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3AC8-29DC-43FF-A2A9-9A2F170AC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2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88B9-13DE-4D1E-938B-E8DD7C232845}" type="datetimeFigureOut">
              <a:rPr lang="en-US" smtClean="0"/>
              <a:t>06/17/2016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3AC8-29DC-43FF-A2A9-9A2F170AC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27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88B9-13DE-4D1E-938B-E8DD7C232845}" type="datetimeFigureOut">
              <a:rPr lang="en-US" smtClean="0"/>
              <a:t>06/17/2016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3AC8-29DC-43FF-A2A9-9A2F170AC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7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88B9-13DE-4D1E-938B-E8DD7C232845}" type="datetimeFigureOut">
              <a:rPr lang="en-US" smtClean="0"/>
              <a:t>06/17/2016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3AC8-29DC-43FF-A2A9-9A2F170AC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1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88B9-13DE-4D1E-938B-E8DD7C232845}" type="datetimeFigureOut">
              <a:rPr lang="en-US" smtClean="0"/>
              <a:t>06/17/2016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3AC8-29DC-43FF-A2A9-9A2F170AC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7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88B9-13DE-4D1E-938B-E8DD7C232845}" type="datetimeFigureOut">
              <a:rPr lang="en-US" smtClean="0"/>
              <a:t>06/17/2016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3AC8-29DC-43FF-A2A9-9A2F170AC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5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88B9-13DE-4D1E-938B-E8DD7C232845}" type="datetimeFigureOut">
              <a:rPr lang="en-US" smtClean="0"/>
              <a:t>06/17/2016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3AC8-29DC-43FF-A2A9-9A2F170AC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46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88B9-13DE-4D1E-938B-E8DD7C232845}" type="datetimeFigureOut">
              <a:rPr lang="en-US" smtClean="0"/>
              <a:t>06/17/2016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3AC8-29DC-43FF-A2A9-9A2F170AC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79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88B9-13DE-4D1E-938B-E8DD7C232845}" type="datetimeFigureOut">
              <a:rPr lang="en-US" smtClean="0"/>
              <a:t>06/17/2016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3AC8-29DC-43FF-A2A9-9A2F170AC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44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88B9-13DE-4D1E-938B-E8DD7C232845}" type="datetimeFigureOut">
              <a:rPr lang="en-US" smtClean="0"/>
              <a:t>06/17/2016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3AC8-29DC-43FF-A2A9-9A2F170AC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61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88B9-13DE-4D1E-938B-E8DD7C232845}" type="datetimeFigureOut">
              <a:rPr lang="en-US" smtClean="0"/>
              <a:t>06/17/2016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3AC8-29DC-43FF-A2A9-9A2F170AC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5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18788B9-13DE-4D1E-938B-E8DD7C232845}" type="datetimeFigureOut">
              <a:rPr lang="en-US" smtClean="0"/>
              <a:t>06/17/2016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C3AC8-29DC-43FF-A2A9-9A2F170AC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699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0453" y="545910"/>
            <a:ext cx="8812664" cy="1746914"/>
          </a:xfrm>
        </p:spPr>
        <p:txBody>
          <a:bodyPr/>
          <a:lstStyle/>
          <a:p>
            <a:r>
              <a:rPr lang="en-US" sz="10000" dirty="0" smtClean="0"/>
              <a:t>GITC LIBRARY</a:t>
            </a:r>
            <a:endParaRPr lang="en-US" sz="10000" dirty="0"/>
          </a:p>
        </p:txBody>
      </p:sp>
      <p:sp>
        <p:nvSpPr>
          <p:cNvPr id="5" name="Rectangle 4"/>
          <p:cNvSpPr/>
          <p:nvPr/>
        </p:nvSpPr>
        <p:spPr>
          <a:xfrm>
            <a:off x="2808785" y="2159353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dirty="0"/>
              <a:t>Technical Preview Demo</a:t>
            </a:r>
          </a:p>
          <a:p>
            <a:pPr algn="ctr"/>
            <a:r>
              <a:rPr lang="en-US" sz="3200" dirty="0"/>
              <a:t>Features &amp; roadmap</a:t>
            </a:r>
          </a:p>
        </p:txBody>
      </p:sp>
    </p:spTree>
    <p:extLst>
      <p:ext uri="{BB962C8B-B14F-4D97-AF65-F5344CB8AC3E}">
        <p14:creationId xmlns:p14="http://schemas.microsoft.com/office/powerpoint/2010/main" val="44323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842" y="1419367"/>
            <a:ext cx="9949217" cy="1475978"/>
          </a:xfrm>
        </p:spPr>
        <p:txBody>
          <a:bodyPr/>
          <a:lstStyle/>
          <a:p>
            <a:pPr algn="ctr"/>
            <a:r>
              <a:rPr lang="en-US" sz="6000" dirty="0" smtClean="0"/>
              <a:t>Used </a:t>
            </a:r>
            <a:r>
              <a:rPr lang="en-US" sz="6000" dirty="0" smtClean="0"/>
              <a:t>technologies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and Infrastructure</a:t>
            </a:r>
            <a:br>
              <a:rPr lang="en-US" sz="6000" dirty="0" smtClean="0"/>
            </a:b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125" y="2798454"/>
            <a:ext cx="9025271" cy="347951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1.Maven</a:t>
            </a:r>
          </a:p>
          <a:p>
            <a:r>
              <a:rPr lang="en-US" dirty="0" smtClean="0"/>
              <a:t>2.Spring boot</a:t>
            </a:r>
          </a:p>
          <a:p>
            <a:r>
              <a:rPr lang="en-US" dirty="0" smtClean="0"/>
              <a:t>3.Spring MVC</a:t>
            </a:r>
          </a:p>
          <a:p>
            <a:r>
              <a:rPr lang="en-US" dirty="0" smtClean="0"/>
              <a:t>4.HIBERBATE</a:t>
            </a:r>
          </a:p>
          <a:p>
            <a:r>
              <a:rPr lang="en-US" dirty="0" smtClean="0"/>
              <a:t>5.THYMELEAF</a:t>
            </a:r>
          </a:p>
          <a:p>
            <a:r>
              <a:rPr lang="en-US" dirty="0"/>
              <a:t>6</a:t>
            </a:r>
            <a:r>
              <a:rPr lang="en-US" dirty="0" smtClean="0"/>
              <a:t>.JUNIT</a:t>
            </a:r>
            <a:endParaRPr lang="en-US" dirty="0" smtClean="0"/>
          </a:p>
          <a:p>
            <a:r>
              <a:rPr lang="en-US" dirty="0" smtClean="0"/>
              <a:t>7.GIT</a:t>
            </a:r>
          </a:p>
          <a:p>
            <a:r>
              <a:rPr lang="en-US" dirty="0" smtClean="0"/>
              <a:t>8.MYSql</a:t>
            </a:r>
          </a:p>
          <a:p>
            <a:r>
              <a:rPr lang="en-US" dirty="0" smtClean="0"/>
              <a:t>GIT </a:t>
            </a:r>
            <a:r>
              <a:rPr lang="en-US" dirty="0" err="1" smtClean="0"/>
              <a:t>urI</a:t>
            </a:r>
            <a:r>
              <a:rPr lang="en-US" dirty="0" smtClean="0"/>
              <a:t> </a:t>
            </a:r>
            <a:r>
              <a:rPr lang="en-US" dirty="0"/>
              <a:t> 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236842" y="5908637"/>
            <a:ext cx="5134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https://github.com/zorikzaqaryan/gitclibrary</a:t>
            </a:r>
          </a:p>
        </p:txBody>
      </p:sp>
    </p:spTree>
    <p:extLst>
      <p:ext uri="{BB962C8B-B14F-4D97-AF65-F5344CB8AC3E}">
        <p14:creationId xmlns:p14="http://schemas.microsoft.com/office/powerpoint/2010/main" val="178203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7132" y="568339"/>
            <a:ext cx="8948322" cy="1515533"/>
          </a:xfrm>
        </p:spPr>
        <p:txBody>
          <a:bodyPr/>
          <a:lstStyle/>
          <a:p>
            <a:pPr algn="ctr"/>
            <a:r>
              <a:rPr lang="en-US" dirty="0" smtClean="0"/>
              <a:t>Application </a:t>
            </a:r>
            <a:br>
              <a:rPr lang="en-US" dirty="0" smtClean="0"/>
            </a:br>
            <a:r>
              <a:rPr lang="en-US" dirty="0" smtClean="0"/>
              <a:t>Module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9796" y="2661976"/>
            <a:ext cx="8825658" cy="2960902"/>
          </a:xfrm>
        </p:spPr>
        <p:txBody>
          <a:bodyPr>
            <a:normAutofit/>
          </a:bodyPr>
          <a:lstStyle/>
          <a:p>
            <a:r>
              <a:rPr lang="en-US" dirty="0" smtClean="0"/>
              <a:t>common</a:t>
            </a:r>
          </a:p>
          <a:p>
            <a:r>
              <a:rPr lang="en-US" dirty="0" smtClean="0"/>
              <a:t>Rest</a:t>
            </a:r>
          </a:p>
          <a:p>
            <a:r>
              <a:rPr lang="en-US" dirty="0" smtClean="0"/>
              <a:t>Service</a:t>
            </a:r>
          </a:p>
          <a:p>
            <a:r>
              <a:rPr lang="en-US" dirty="0" smtClean="0"/>
              <a:t>Web</a:t>
            </a:r>
          </a:p>
          <a:p>
            <a:r>
              <a:rPr lang="en-US" dirty="0" smtClean="0"/>
              <a:t>doc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19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5921" y="1734653"/>
            <a:ext cx="6815669" cy="15155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2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9443" y="315286"/>
            <a:ext cx="6815669" cy="1515533"/>
          </a:xfrm>
        </p:spPr>
        <p:txBody>
          <a:bodyPr/>
          <a:lstStyle/>
          <a:p>
            <a:pPr algn="ctr"/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851" y="2170658"/>
            <a:ext cx="8825658" cy="2046500"/>
          </a:xfrm>
        </p:spPr>
        <p:txBody>
          <a:bodyPr/>
          <a:lstStyle/>
          <a:p>
            <a:r>
              <a:rPr lang="en-US" dirty="0" smtClean="0"/>
              <a:t>Book rating</a:t>
            </a:r>
          </a:p>
          <a:p>
            <a:r>
              <a:rPr lang="en-US" dirty="0"/>
              <a:t>Teaching video library</a:t>
            </a:r>
          </a:p>
          <a:p>
            <a:r>
              <a:rPr lang="en-US" dirty="0" err="1" smtClean="0"/>
              <a:t>Chating</a:t>
            </a:r>
            <a:endParaRPr lang="en-US" dirty="0" smtClean="0"/>
          </a:p>
          <a:p>
            <a:r>
              <a:rPr lang="en-US" dirty="0" err="1" smtClean="0"/>
              <a:t>jenkins</a:t>
            </a:r>
            <a:r>
              <a:rPr lang="en-US" dirty="0" smtClean="0"/>
              <a:t> integration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18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5921" y="1734653"/>
            <a:ext cx="6815669" cy="1515533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38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287</TotalTime>
  <Words>42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GITC LIBRARY</vt:lpstr>
      <vt:lpstr>Used technologies and Infrastructure </vt:lpstr>
      <vt:lpstr>Application  Module Structure</vt:lpstr>
      <vt:lpstr>PowerPoint Presentation</vt:lpstr>
      <vt:lpstr>Roadmap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GITC LIBRARY</dc:title>
  <dc:creator>Zorik Zakaryan</dc:creator>
  <cp:lastModifiedBy>Zorik Zakaryan</cp:lastModifiedBy>
  <cp:revision>5</cp:revision>
  <dcterms:created xsi:type="dcterms:W3CDTF">2016-06-14T08:47:38Z</dcterms:created>
  <dcterms:modified xsi:type="dcterms:W3CDTF">2016-06-17T12:51:43Z</dcterms:modified>
</cp:coreProperties>
</file>