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6" r:id="rId3"/>
    <p:sldId id="258" r:id="rId4"/>
    <p:sldId id="257" r:id="rId5"/>
    <p:sldId id="261" r:id="rId6"/>
    <p:sldId id="262" r:id="rId7"/>
    <p:sldId id="263" r:id="rId8"/>
    <p:sldId id="260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7/2/2016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7/2/2016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7/2/2016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7/2/2016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7/2/2016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E18788B9-13DE-4D1E-938B-E8DD7C232845}" type="datetimeFigureOut">
              <a:rPr lang="en-US" smtClean="0"/>
              <a:pPr/>
              <a:t>7/2/2016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7/2/2016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7/2/2016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7/2/2016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pPr/>
              <a:t>7/2/2016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E18788B9-13DE-4D1E-938B-E8DD7C232845}" type="datetimeFigureOut">
              <a:rPr lang="en-US" smtClean="0"/>
              <a:pPr/>
              <a:t>7/2/2016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18788B9-13DE-4D1E-938B-E8DD7C232845}" type="datetimeFigureOut">
              <a:rPr lang="en-US" smtClean="0"/>
              <a:pPr/>
              <a:t>7/2/2016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F6C3AC8-29DC-43FF-A2A9-9A2F170ACF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0453" y="545910"/>
            <a:ext cx="8812664" cy="1746914"/>
          </a:xfrm>
        </p:spPr>
        <p:txBody>
          <a:bodyPr>
            <a:normAutofit fontScale="90000"/>
          </a:bodyPr>
          <a:lstStyle/>
          <a:p>
            <a:r>
              <a:rPr lang="en-US" sz="10000" dirty="0" smtClean="0"/>
              <a:t>GITC LIBRARY</a:t>
            </a:r>
            <a:endParaRPr lang="en-US" sz="10000" dirty="0"/>
          </a:p>
        </p:txBody>
      </p:sp>
      <p:sp>
        <p:nvSpPr>
          <p:cNvPr id="5" name="Rectangle 4"/>
          <p:cNvSpPr/>
          <p:nvPr/>
        </p:nvSpPr>
        <p:spPr>
          <a:xfrm>
            <a:off x="2616279" y="300958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/>
              <a:t>Technical Preview Demo</a:t>
            </a:r>
          </a:p>
          <a:p>
            <a:pPr algn="ctr"/>
            <a:r>
              <a:rPr lang="en-US" sz="3200" dirty="0"/>
              <a:t>Features &amp; roadmap</a:t>
            </a:r>
          </a:p>
        </p:txBody>
      </p:sp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432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2968" y="3119564"/>
            <a:ext cx="8825658" cy="2046500"/>
          </a:xfrm>
        </p:spPr>
        <p:txBody>
          <a:bodyPr/>
          <a:lstStyle/>
          <a:p>
            <a:r>
              <a:rPr lang="en-US" dirty="0" smtClean="0"/>
              <a:t>Book rating</a:t>
            </a:r>
          </a:p>
          <a:p>
            <a:r>
              <a:rPr lang="en-US" dirty="0"/>
              <a:t>Teaching video library</a:t>
            </a:r>
          </a:p>
          <a:p>
            <a:r>
              <a:rPr lang="en-US" dirty="0" err="1" smtClean="0"/>
              <a:t>Chating</a:t>
            </a:r>
            <a:endParaRPr lang="en-US" dirty="0" smtClean="0"/>
          </a:p>
          <a:p>
            <a:r>
              <a:rPr lang="en-US" dirty="0" err="1" smtClean="0"/>
              <a:t>jenkins</a:t>
            </a:r>
            <a:r>
              <a:rPr lang="en-US" dirty="0" smtClean="0"/>
              <a:t> </a:t>
            </a:r>
            <a:r>
              <a:rPr lang="en-US" dirty="0" smtClean="0"/>
              <a:t>integration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9443" y="315286"/>
            <a:ext cx="6815669" cy="151553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Roadmap</a:t>
            </a:r>
            <a:endParaRPr lang="en-US" sz="5400" dirty="0"/>
          </a:p>
        </p:txBody>
      </p:sp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5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5701" y="2890593"/>
            <a:ext cx="6815669" cy="1515533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  <p:pic>
        <p:nvPicPr>
          <p:cNvPr id="3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783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0453" y="545910"/>
            <a:ext cx="8812664" cy="1746914"/>
          </a:xfrm>
        </p:spPr>
        <p:txBody>
          <a:bodyPr>
            <a:normAutofit fontScale="90000"/>
          </a:bodyPr>
          <a:lstStyle/>
          <a:p>
            <a:r>
              <a:rPr lang="en-US" sz="8800" dirty="0" smtClean="0"/>
              <a:t>TEAM MEMBERS</a:t>
            </a:r>
            <a:endParaRPr lang="en-US" sz="8800" dirty="0"/>
          </a:p>
        </p:txBody>
      </p:sp>
      <p:sp>
        <p:nvSpPr>
          <p:cNvPr id="5" name="Rectangle 4"/>
          <p:cNvSpPr/>
          <p:nvPr/>
        </p:nvSpPr>
        <p:spPr>
          <a:xfrm>
            <a:off x="6096000" y="2666170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Developers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err="1" smtClean="0"/>
              <a:t>Zorik</a:t>
            </a:r>
            <a:r>
              <a:rPr lang="en-US" sz="3200" dirty="0" smtClean="0"/>
              <a:t> </a:t>
            </a:r>
            <a:r>
              <a:rPr lang="en-US" sz="3200" dirty="0" err="1" smtClean="0"/>
              <a:t>Zaqaryan</a:t>
            </a:r>
            <a:endParaRPr lang="en-US" sz="3200" dirty="0" smtClean="0"/>
          </a:p>
          <a:p>
            <a:pPr algn="ctr"/>
            <a:r>
              <a:rPr lang="en-US" sz="3200" dirty="0" smtClean="0"/>
              <a:t>Davit </a:t>
            </a:r>
            <a:r>
              <a:rPr lang="en-US" sz="3200" dirty="0" err="1" smtClean="0"/>
              <a:t>Simonyan</a:t>
            </a:r>
            <a:endParaRPr lang="en-US" sz="3200" dirty="0" smtClean="0"/>
          </a:p>
          <a:p>
            <a:pPr algn="ctr"/>
            <a:r>
              <a:rPr lang="en-US" sz="3200" dirty="0" err="1" smtClean="0"/>
              <a:t>Khachatur</a:t>
            </a:r>
            <a:r>
              <a:rPr lang="en-US" sz="3200" dirty="0" smtClean="0"/>
              <a:t> </a:t>
            </a:r>
            <a:r>
              <a:rPr lang="en-US" sz="3200" dirty="0" err="1" smtClean="0"/>
              <a:t>Ghalmukhyan</a:t>
            </a:r>
            <a:endParaRPr lang="en-US" sz="3200" dirty="0" smtClean="0"/>
          </a:p>
          <a:p>
            <a:pPr algn="ctr"/>
            <a:r>
              <a:rPr lang="en-US" sz="3200" dirty="0" err="1" smtClean="0"/>
              <a:t>Levon</a:t>
            </a:r>
            <a:r>
              <a:rPr lang="en-US" sz="3200" dirty="0" smtClean="0"/>
              <a:t> </a:t>
            </a:r>
            <a:r>
              <a:rPr lang="en-US" sz="3200" dirty="0" err="1" smtClean="0"/>
              <a:t>Uzunyan</a:t>
            </a:r>
            <a:endParaRPr lang="en-US" sz="3200" dirty="0" smtClean="0"/>
          </a:p>
          <a:p>
            <a:pPr algn="ctr"/>
            <a:endParaRPr lang="en-US" sz="3200" dirty="0"/>
          </a:p>
        </p:txBody>
      </p:sp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  <p:sp>
        <p:nvSpPr>
          <p:cNvPr id="6" name="Rectangle 4"/>
          <p:cNvSpPr/>
          <p:nvPr/>
        </p:nvSpPr>
        <p:spPr>
          <a:xfrm>
            <a:off x="0" y="274252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 smtClean="0"/>
              <a:t>Team Lead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Naira </a:t>
            </a:r>
            <a:r>
              <a:rPr lang="en-US" sz="3200" dirty="0" err="1" smtClean="0"/>
              <a:t>Varosyan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4432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448" y="3241490"/>
            <a:ext cx="8825658" cy="2960902"/>
          </a:xfrm>
        </p:spPr>
        <p:txBody>
          <a:bodyPr>
            <a:normAutofit/>
          </a:bodyPr>
          <a:lstStyle/>
          <a:p>
            <a:r>
              <a:rPr lang="en-US" dirty="0" smtClean="0"/>
              <a:t>- common</a:t>
            </a:r>
          </a:p>
          <a:p>
            <a:r>
              <a:rPr lang="en-US" dirty="0" smtClean="0"/>
              <a:t>- Rest</a:t>
            </a:r>
          </a:p>
          <a:p>
            <a:r>
              <a:rPr lang="en-US" dirty="0" smtClean="0"/>
              <a:t>- Service</a:t>
            </a:r>
          </a:p>
          <a:p>
            <a:r>
              <a:rPr lang="en-US" dirty="0" smtClean="0"/>
              <a:t>- Web</a:t>
            </a:r>
          </a:p>
          <a:p>
            <a:r>
              <a:rPr lang="en-US" dirty="0" smtClean="0"/>
              <a:t>- doc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111" y="716654"/>
            <a:ext cx="8948322" cy="1515533"/>
          </a:xfrm>
        </p:spPr>
        <p:txBody>
          <a:bodyPr/>
          <a:lstStyle/>
          <a:p>
            <a:pPr algn="ctr"/>
            <a:r>
              <a:rPr lang="en-US" dirty="0" smtClean="0"/>
              <a:t>Application </a:t>
            </a:r>
            <a:br>
              <a:rPr lang="en-US" dirty="0" smtClean="0"/>
            </a:br>
            <a:r>
              <a:rPr lang="en-US" dirty="0" smtClean="0"/>
              <a:t>Modules Structure</a:t>
            </a:r>
            <a:endParaRPr lang="en-US" dirty="0"/>
          </a:p>
        </p:txBody>
      </p:sp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161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1725" y="2755322"/>
            <a:ext cx="9025271" cy="3869765"/>
          </a:xfrm>
        </p:spPr>
        <p:txBody>
          <a:bodyPr>
            <a:normAutofit/>
          </a:bodyPr>
          <a:lstStyle/>
          <a:p>
            <a:r>
              <a:rPr lang="en-US" dirty="0" smtClean="0"/>
              <a:t>1.Maven</a:t>
            </a:r>
          </a:p>
          <a:p>
            <a:r>
              <a:rPr lang="en-US" dirty="0" smtClean="0"/>
              <a:t>2.Spring boot</a:t>
            </a:r>
          </a:p>
          <a:p>
            <a:r>
              <a:rPr lang="en-US" dirty="0" smtClean="0"/>
              <a:t>3.Spring MVC</a:t>
            </a:r>
          </a:p>
          <a:p>
            <a:r>
              <a:rPr lang="en-US" dirty="0" smtClean="0"/>
              <a:t>4.HIBERBATE</a:t>
            </a:r>
          </a:p>
          <a:p>
            <a:r>
              <a:rPr lang="en-US" dirty="0" smtClean="0"/>
              <a:t>5.THYMELEAF</a:t>
            </a:r>
          </a:p>
          <a:p>
            <a:r>
              <a:rPr lang="en-US" dirty="0"/>
              <a:t>6</a:t>
            </a:r>
            <a:r>
              <a:rPr lang="en-US" dirty="0" smtClean="0"/>
              <a:t>.JUNIT</a:t>
            </a:r>
          </a:p>
          <a:p>
            <a:r>
              <a:rPr lang="en-US" dirty="0" smtClean="0"/>
              <a:t>7.GIT</a:t>
            </a:r>
          </a:p>
          <a:p>
            <a:r>
              <a:rPr lang="en-US" dirty="0" smtClean="0"/>
              <a:t>8.MYSql</a:t>
            </a:r>
          </a:p>
          <a:p>
            <a:r>
              <a:rPr lang="en-US" dirty="0" smtClean="0"/>
              <a:t>9. Spring Data</a:t>
            </a:r>
          </a:p>
          <a:p>
            <a:r>
              <a:rPr lang="en-US" dirty="0" smtClean="0"/>
              <a:t>GIT 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255" y="1561930"/>
            <a:ext cx="9949217" cy="14759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Used technologies</a:t>
            </a:r>
            <a:br>
              <a:rPr lang="en-US" sz="6000" dirty="0" smtClean="0"/>
            </a:br>
            <a:r>
              <a:rPr lang="en-US" sz="6000" dirty="0" smtClean="0"/>
              <a:t>and Infrastructure</a:t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6619724" y="5356547"/>
            <a:ext cx="5134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https://github.com/zorikzaqaryan/gitclibrary</a:t>
            </a:r>
          </a:p>
        </p:txBody>
      </p:sp>
      <p:pic>
        <p:nvPicPr>
          <p:cNvPr id="5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820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4299" y="2793304"/>
            <a:ext cx="8825658" cy="3849035"/>
          </a:xfrm>
        </p:spPr>
        <p:txBody>
          <a:bodyPr>
            <a:normAutofit/>
          </a:bodyPr>
          <a:lstStyle/>
          <a:p>
            <a:r>
              <a:rPr lang="en-US" dirty="0" smtClean="0"/>
              <a:t>1. Register in application with required parameters</a:t>
            </a:r>
          </a:p>
          <a:p>
            <a:r>
              <a:rPr lang="en-US" dirty="0" smtClean="0"/>
              <a:t>2. See library books</a:t>
            </a:r>
          </a:p>
          <a:p>
            <a:r>
              <a:rPr lang="en-US" dirty="0" smtClean="0"/>
              <a:t>3. choose the book</a:t>
            </a:r>
          </a:p>
          <a:p>
            <a:r>
              <a:rPr lang="en-US" dirty="0" smtClean="0"/>
              <a:t>4. Upload book by admin</a:t>
            </a:r>
          </a:p>
          <a:p>
            <a:r>
              <a:rPr lang="en-US" dirty="0" smtClean="0"/>
              <a:t>5. Edit book list by admin</a:t>
            </a:r>
          </a:p>
          <a:p>
            <a:r>
              <a:rPr lang="en-US" dirty="0" smtClean="0"/>
              <a:t>6. Edit user list by admin</a:t>
            </a:r>
          </a:p>
          <a:p>
            <a:r>
              <a:rPr lang="en-US" dirty="0" smtClean="0"/>
              <a:t>7. Download electronic  book</a:t>
            </a:r>
          </a:p>
          <a:p>
            <a:r>
              <a:rPr lang="en-US" dirty="0" smtClean="0"/>
              <a:t>8.Upload electronic book</a:t>
            </a:r>
            <a:endParaRPr lang="hy-AM" dirty="0" smtClean="0"/>
          </a:p>
          <a:p>
            <a:r>
              <a:rPr lang="hy-AM" dirty="0" smtClean="0"/>
              <a:t>9․</a:t>
            </a:r>
            <a:r>
              <a:rPr lang="en-US" dirty="0" smtClean="0"/>
              <a:t>MULTI   LANGUAGE  SUPPORT(ARM,RU,ENG)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7295" y="199151"/>
            <a:ext cx="6815669" cy="1515533"/>
          </a:xfrm>
        </p:spPr>
        <p:txBody>
          <a:bodyPr/>
          <a:lstStyle/>
          <a:p>
            <a:pPr algn="ctr"/>
            <a:r>
              <a:rPr lang="en-US" dirty="0" smtClean="0"/>
              <a:t>Functionality</a:t>
            </a:r>
            <a:endParaRPr lang="en-US" dirty="0"/>
          </a:p>
        </p:txBody>
      </p:sp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9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i7\Downloads\registr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37937"/>
            <a:ext cx="12192000" cy="6120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5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1" y="2170658"/>
            <a:ext cx="8825658" cy="2046500"/>
          </a:xfrm>
        </p:spPr>
        <p:txBody>
          <a:bodyPr/>
          <a:lstStyle/>
          <a:p>
            <a:r>
              <a:rPr lang="en-US" dirty="0" smtClean="0"/>
              <a:t>Book rating</a:t>
            </a:r>
          </a:p>
          <a:p>
            <a:r>
              <a:rPr lang="en-US" dirty="0"/>
              <a:t>Teaching video library</a:t>
            </a:r>
          </a:p>
          <a:p>
            <a:r>
              <a:rPr lang="en-US" dirty="0" err="1" smtClean="0"/>
              <a:t>Chating</a:t>
            </a:r>
            <a:endParaRPr lang="en-US" dirty="0" smtClean="0"/>
          </a:p>
          <a:p>
            <a:r>
              <a:rPr lang="en-US" dirty="0" err="1" smtClean="0"/>
              <a:t>jenkins</a:t>
            </a:r>
            <a:r>
              <a:rPr lang="en-US" dirty="0" smtClean="0"/>
              <a:t> integration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9443" y="315286"/>
            <a:ext cx="6815669" cy="1515533"/>
          </a:xfrm>
        </p:spPr>
        <p:txBody>
          <a:bodyPr/>
          <a:lstStyle/>
          <a:p>
            <a:pPr algn="ctr"/>
            <a:r>
              <a:rPr lang="en-US" dirty="0" smtClean="0"/>
              <a:t>Roadmap</a:t>
            </a:r>
            <a:endParaRPr lang="en-US" dirty="0"/>
          </a:p>
        </p:txBody>
      </p:sp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  <p:pic>
        <p:nvPicPr>
          <p:cNvPr id="3074" name="Picture 2" descr="C:\Users\i7\Downloads\log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747194"/>
            <a:ext cx="12192000" cy="6110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5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1" y="2170658"/>
            <a:ext cx="8825658" cy="2046500"/>
          </a:xfrm>
        </p:spPr>
        <p:txBody>
          <a:bodyPr/>
          <a:lstStyle/>
          <a:p>
            <a:r>
              <a:rPr lang="en-US" dirty="0" smtClean="0"/>
              <a:t>Book rating</a:t>
            </a:r>
          </a:p>
          <a:p>
            <a:r>
              <a:rPr lang="en-US" dirty="0"/>
              <a:t>Teaching video library</a:t>
            </a:r>
          </a:p>
          <a:p>
            <a:r>
              <a:rPr lang="en-US" dirty="0" err="1" smtClean="0"/>
              <a:t>Chating</a:t>
            </a:r>
            <a:endParaRPr lang="en-US" dirty="0" smtClean="0"/>
          </a:p>
          <a:p>
            <a:r>
              <a:rPr lang="en-US" dirty="0" err="1" smtClean="0"/>
              <a:t>jenkins</a:t>
            </a:r>
            <a:r>
              <a:rPr lang="en-US" dirty="0" smtClean="0"/>
              <a:t> integration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9443" y="315286"/>
            <a:ext cx="6815669" cy="1515533"/>
          </a:xfrm>
        </p:spPr>
        <p:txBody>
          <a:bodyPr/>
          <a:lstStyle/>
          <a:p>
            <a:pPr algn="ctr"/>
            <a:r>
              <a:rPr lang="en-US" dirty="0" smtClean="0"/>
              <a:t>Roadmap</a:t>
            </a:r>
            <a:endParaRPr lang="en-US" dirty="0"/>
          </a:p>
        </p:txBody>
      </p:sp>
      <p:pic>
        <p:nvPicPr>
          <p:cNvPr id="1026" name="Picture 2" descr="C:\Users\i7\Downloads\addBoo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37936"/>
            <a:ext cx="12192000" cy="6120063"/>
          </a:xfrm>
          <a:prstGeom prst="rect">
            <a:avLst/>
          </a:prstGeom>
          <a:noFill/>
        </p:spPr>
      </p:pic>
      <p:pic>
        <p:nvPicPr>
          <p:cNvPr id="1027" name="Picture 3" descr="C:\Users\i7\Downloads\paloska GT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5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9443" y="315286"/>
            <a:ext cx="6815669" cy="1515533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Picture 3" descr="C:\Users\i7\Downloads\paloska G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38187"/>
          </a:xfrm>
          <a:prstGeom prst="rect">
            <a:avLst/>
          </a:prstGeom>
          <a:noFill/>
        </p:spPr>
      </p:pic>
      <p:pic>
        <p:nvPicPr>
          <p:cNvPr id="4098" name="Picture 2" descr="C:\Users\i7\Downloads\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89810"/>
            <a:ext cx="12192000" cy="61681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5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1401</TotalTime>
  <Words>136</Words>
  <Application>Microsoft Office PowerPoint</Application>
  <PresentationFormat>Произвольный</PresentationFormat>
  <Paragraphs>66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Официальная</vt:lpstr>
      <vt:lpstr>GITC LIBRARY</vt:lpstr>
      <vt:lpstr>TEAM MEMBERS</vt:lpstr>
      <vt:lpstr>Application  Modules Structure</vt:lpstr>
      <vt:lpstr>Used technologies and Infrastructure </vt:lpstr>
      <vt:lpstr>Functionality</vt:lpstr>
      <vt:lpstr>Слайд 6</vt:lpstr>
      <vt:lpstr>Roadmap</vt:lpstr>
      <vt:lpstr>Roadmap</vt:lpstr>
      <vt:lpstr>Слайд 9</vt:lpstr>
      <vt:lpstr>Roadmap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GITC LIBRARY</dc:title>
  <dc:creator>Zorik Zakaryan</dc:creator>
  <cp:lastModifiedBy>Zorik Zakaryan</cp:lastModifiedBy>
  <cp:revision>16</cp:revision>
  <dcterms:created xsi:type="dcterms:W3CDTF">2016-06-14T08:47:38Z</dcterms:created>
  <dcterms:modified xsi:type="dcterms:W3CDTF">2016-07-01T21:12:08Z</dcterms:modified>
</cp:coreProperties>
</file>