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5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4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3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6965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152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638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00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827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94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29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167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41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44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81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4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90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9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8788B9-13DE-4D1E-938B-E8DD7C232845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116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453" y="545910"/>
            <a:ext cx="8812664" cy="1746914"/>
          </a:xfrm>
        </p:spPr>
        <p:txBody>
          <a:bodyPr/>
          <a:lstStyle/>
          <a:p>
            <a:r>
              <a:rPr lang="en-US" sz="10000" dirty="0" smtClean="0"/>
              <a:t>GITC LIBRARY</a:t>
            </a:r>
            <a:endParaRPr lang="en-US" sz="10000" dirty="0"/>
          </a:p>
        </p:txBody>
      </p:sp>
      <p:sp>
        <p:nvSpPr>
          <p:cNvPr id="5" name="Rectangle 4"/>
          <p:cNvSpPr/>
          <p:nvPr/>
        </p:nvSpPr>
        <p:spPr>
          <a:xfrm>
            <a:off x="2808785" y="215935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/>
              <a:t>Technical Preview Demo</a:t>
            </a:r>
          </a:p>
          <a:p>
            <a:pPr algn="ctr"/>
            <a:r>
              <a:rPr lang="en-US" sz="3200" dirty="0"/>
              <a:t>Features &amp; roadmap</a:t>
            </a:r>
          </a:p>
        </p:txBody>
      </p:sp>
    </p:spTree>
    <p:extLst>
      <p:ext uri="{BB962C8B-B14F-4D97-AF65-F5344CB8AC3E}">
        <p14:creationId xmlns:p14="http://schemas.microsoft.com/office/powerpoint/2010/main" xmlns="" val="4432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842" y="1419367"/>
            <a:ext cx="9949217" cy="1475978"/>
          </a:xfrm>
        </p:spPr>
        <p:txBody>
          <a:bodyPr/>
          <a:lstStyle/>
          <a:p>
            <a:pPr algn="ctr"/>
            <a:r>
              <a:rPr lang="en-US" sz="6000" dirty="0" smtClean="0"/>
              <a:t>Used technologies</a:t>
            </a:r>
            <a:br>
              <a:rPr lang="en-US" sz="6000" dirty="0" smtClean="0"/>
            </a:br>
            <a:r>
              <a:rPr lang="en-US" sz="6000" dirty="0" smtClean="0"/>
              <a:t>and Infrastructure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2798454"/>
            <a:ext cx="9025271" cy="34795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1.Maven</a:t>
            </a:r>
          </a:p>
          <a:p>
            <a:r>
              <a:rPr lang="en-US" dirty="0" smtClean="0"/>
              <a:t>2.Spring boot</a:t>
            </a:r>
          </a:p>
          <a:p>
            <a:r>
              <a:rPr lang="en-US" dirty="0" smtClean="0"/>
              <a:t>3.Spring MVC</a:t>
            </a:r>
          </a:p>
          <a:p>
            <a:r>
              <a:rPr lang="en-US" dirty="0" smtClean="0"/>
              <a:t>4.HIBERBATE</a:t>
            </a:r>
          </a:p>
          <a:p>
            <a:r>
              <a:rPr lang="en-US" dirty="0" smtClean="0"/>
              <a:t>5.THYMELEAF</a:t>
            </a:r>
          </a:p>
          <a:p>
            <a:r>
              <a:rPr lang="en-US" dirty="0"/>
              <a:t>6</a:t>
            </a:r>
            <a:r>
              <a:rPr lang="en-US" dirty="0" smtClean="0"/>
              <a:t>.JUNIT</a:t>
            </a:r>
          </a:p>
          <a:p>
            <a:r>
              <a:rPr lang="en-US" dirty="0" smtClean="0"/>
              <a:t>7.GIT</a:t>
            </a:r>
          </a:p>
          <a:p>
            <a:r>
              <a:rPr lang="en-US" dirty="0" smtClean="0"/>
              <a:t>8.MYSql</a:t>
            </a:r>
            <a:endParaRPr lang="en-US" dirty="0" smtClean="0"/>
          </a:p>
          <a:p>
            <a:r>
              <a:rPr lang="en-US" dirty="0" smtClean="0"/>
              <a:t>GIT 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36842" y="5908637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https://github.com/zorikzaqaryan/gitclibrary</a:t>
            </a:r>
          </a:p>
        </p:txBody>
      </p:sp>
    </p:spTree>
    <p:extLst>
      <p:ext uri="{BB962C8B-B14F-4D97-AF65-F5344CB8AC3E}">
        <p14:creationId xmlns:p14="http://schemas.microsoft.com/office/powerpoint/2010/main" xmlns="" val="17820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132" y="568339"/>
            <a:ext cx="8948322" cy="1515533"/>
          </a:xfrm>
        </p:spPr>
        <p:txBody>
          <a:bodyPr/>
          <a:lstStyle/>
          <a:p>
            <a:pPr algn="ctr"/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796" y="2661976"/>
            <a:ext cx="8825658" cy="2960902"/>
          </a:xfrm>
        </p:spPr>
        <p:txBody>
          <a:bodyPr>
            <a:normAutofit/>
          </a:bodyPr>
          <a:lstStyle/>
          <a:p>
            <a:r>
              <a:rPr lang="en-US" dirty="0" smtClean="0"/>
              <a:t>common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Web</a:t>
            </a:r>
          </a:p>
          <a:p>
            <a:r>
              <a:rPr lang="en-US" dirty="0" smtClean="0"/>
              <a:t>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61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548" y="613219"/>
            <a:ext cx="6815669" cy="151553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76" y="2801930"/>
            <a:ext cx="8825658" cy="3849035"/>
          </a:xfrm>
        </p:spPr>
        <p:txBody>
          <a:bodyPr>
            <a:normAutofit/>
          </a:bodyPr>
          <a:lstStyle/>
          <a:p>
            <a:r>
              <a:rPr lang="en-US" dirty="0" smtClean="0"/>
              <a:t>1. Register in application with required parameters</a:t>
            </a:r>
          </a:p>
          <a:p>
            <a:r>
              <a:rPr lang="en-US" dirty="0" smtClean="0"/>
              <a:t>2. See library books</a:t>
            </a:r>
          </a:p>
          <a:p>
            <a:r>
              <a:rPr lang="en-US" dirty="0" smtClean="0"/>
              <a:t>3. choose the book</a:t>
            </a:r>
          </a:p>
          <a:p>
            <a:r>
              <a:rPr lang="en-US" dirty="0" smtClean="0"/>
              <a:t>4. Upload book by admin</a:t>
            </a:r>
          </a:p>
          <a:p>
            <a:r>
              <a:rPr lang="en-US" dirty="0" smtClean="0"/>
              <a:t>5. Edit book list by admin</a:t>
            </a:r>
          </a:p>
          <a:p>
            <a:r>
              <a:rPr lang="en-US" dirty="0" smtClean="0"/>
              <a:t>6. Edit user list by admin</a:t>
            </a:r>
          </a:p>
          <a:p>
            <a:r>
              <a:rPr lang="en-US" dirty="0" smtClean="0"/>
              <a:t>7. Download </a:t>
            </a:r>
            <a:r>
              <a:rPr lang="en-US" dirty="0" err="1" smtClean="0"/>
              <a:t>electo</a:t>
            </a:r>
            <a:r>
              <a:rPr lang="en-US" dirty="0" smtClean="0"/>
              <a:t> book</a:t>
            </a:r>
          </a:p>
          <a:p>
            <a:r>
              <a:rPr lang="en-US" dirty="0" smtClean="0"/>
              <a:t>8.Upload electro 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9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1" y="2170658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921" y="1734653"/>
            <a:ext cx="6815669" cy="151553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83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88</Words>
  <Application>Microsoft Office PowerPoint</Application>
  <PresentationFormat>Произвольный</PresentationFormat>
  <Paragraphs>38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Ion</vt:lpstr>
      <vt:lpstr>GITC LIBRARY</vt:lpstr>
      <vt:lpstr>Used technologies and Infrastructure </vt:lpstr>
      <vt:lpstr>Application  Module Structure</vt:lpstr>
      <vt:lpstr>Слайд 4</vt:lpstr>
      <vt:lpstr>Roadmap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GITC LIBRARY</dc:title>
  <dc:creator>Zorik Zakaryan</dc:creator>
  <cp:lastModifiedBy>Zorik Zakaryan</cp:lastModifiedBy>
  <cp:revision>6</cp:revision>
  <dcterms:created xsi:type="dcterms:W3CDTF">2016-06-14T08:47:38Z</dcterms:created>
  <dcterms:modified xsi:type="dcterms:W3CDTF">2016-06-17T20:43:09Z</dcterms:modified>
</cp:coreProperties>
</file>