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Props/core0.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openxmlformats.org/officedocument/2006/relationships/metadata/core-properties" Target="docProps/core0.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6" r:id="rId2"/>
    <p:sldMasterId id="2147483698" r:id="rId3"/>
  </p:sldMasterIdLst>
  <p:notesMasterIdLst>
    <p:notesMasterId r:id="rId18"/>
  </p:notesMasterIdLst>
  <p:sldIdLst>
    <p:sldId id="256" r:id="rId4"/>
    <p:sldId id="257" r:id="rId5"/>
    <p:sldId id="259" r:id="rId6"/>
    <p:sldId id="269" r:id="rId7"/>
    <p:sldId id="261" r:id="rId8"/>
    <p:sldId id="260" r:id="rId9"/>
    <p:sldId id="263" r:id="rId10"/>
    <p:sldId id="271" r:id="rId11"/>
    <p:sldId id="264" r:id="rId12"/>
    <p:sldId id="273" r:id="rId13"/>
    <p:sldId id="274" r:id="rId14"/>
    <p:sldId id="275" r:id="rId15"/>
    <p:sldId id="266" r:id="rId16"/>
    <p:sldId id="277" r:id="rId17"/>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8" d="100"/>
          <a:sy n="88" d="100"/>
        </p:scale>
        <p:origin x="1287"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theme" Target="theme/theme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10" Type="http://schemas.openxmlformats.org/officeDocument/2006/relationships/slide" Target="slides/slide7.xml"/><Relationship Id="rId19"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3_5">
  <dgm:title val=""/>
  <dgm:desc val=""/>
  <dgm:catLst>
    <dgm:cat type="accent3" pri="11500"/>
  </dgm:catLst>
  <dgm:styleLbl name="node0">
    <dgm:fillClrLst meth="cycle">
      <a:schemeClr val="accent3">
        <a:alpha val="80000"/>
      </a:schemeClr>
    </dgm:fillClrLst>
    <dgm:linClrLst meth="repeat">
      <a:schemeClr val="lt1"/>
    </dgm:linClrLst>
    <dgm:effectClrLst/>
    <dgm:txLinClrLst/>
    <dgm:txFillClrLst/>
    <dgm:txEffectClrLst/>
  </dgm:styleLbl>
  <dgm:styleLbl name="node1">
    <dgm:fillClrLst>
      <a:schemeClr val="accent3">
        <a:alpha val="90000"/>
      </a:schemeClr>
      <a:schemeClr val="accent3">
        <a:alpha val="50000"/>
      </a:schemeClr>
    </dgm:fillClrLst>
    <dgm:linClrLst meth="repeat">
      <a:schemeClr val="lt1"/>
    </dgm:linClrLst>
    <dgm:effectClrLst/>
    <dgm:txLinClrLst/>
    <dgm:txFillClrLst/>
    <dgm:txEffectClrLst/>
  </dgm:styleLbl>
  <dgm:styleLbl name="alignNode1">
    <dgm:fillClrLst>
      <a:schemeClr val="accent3">
        <a:alpha val="90000"/>
      </a:schemeClr>
      <a:schemeClr val="accent3">
        <a:alpha val="50000"/>
      </a:schemeClr>
    </dgm:fillClrLst>
    <dgm:linClrLst>
      <a:schemeClr val="accent3">
        <a:alpha val="90000"/>
      </a:schemeClr>
      <a:schemeClr val="accent3">
        <a:alpha val="50000"/>
      </a:schemeClr>
    </dgm:linClrLst>
    <dgm:effectClrLst/>
    <dgm:txLinClrLst/>
    <dgm:txFillClrLst/>
    <dgm:txEffectClrLst/>
  </dgm:styleLbl>
  <dgm:styleLbl name="lnNode1">
    <dgm:fillClrLst>
      <a:schemeClr val="accent3">
        <a:shade val="90000"/>
      </a:schemeClr>
      <a:schemeClr val="accent3">
        <a:alpha val="50000"/>
        <a:tint val="5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alpha val="80000"/>
      </a:schemeClr>
    </dgm:fillClrLst>
    <dgm:linClrLst meth="repeat">
      <a:schemeClr val="lt1"/>
    </dgm:linClrLst>
    <dgm:effectClrLst/>
    <dgm:txLinClrLst/>
    <dgm:txFillClrLst/>
    <dgm:txEffectClrLst/>
  </dgm:styleLbl>
  <dgm:styleLbl name="node2">
    <dgm:fillClrLst>
      <a:schemeClr val="accent3">
        <a:alpha val="70000"/>
      </a:schemeClr>
    </dgm:fillClrLst>
    <dgm:linClrLst meth="repeat">
      <a:schemeClr val="lt1"/>
    </dgm:linClrLst>
    <dgm:effectClrLst/>
    <dgm:txLinClrLst/>
    <dgm:txFillClrLst/>
    <dgm:txEffectClrLst/>
  </dgm:styleLbl>
  <dgm:styleLbl name="node3">
    <dgm:fillClrLst>
      <a:schemeClr val="accent3">
        <a:alpha val="50000"/>
      </a:schemeClr>
    </dgm:fillClrLst>
    <dgm:linClrLst meth="repeat">
      <a:schemeClr val="lt1"/>
    </dgm:linClrLst>
    <dgm:effectClrLst/>
    <dgm:txLinClrLst/>
    <dgm:txFillClrLst/>
    <dgm:txEffectClrLst/>
  </dgm:styleLbl>
  <dgm:styleLbl name="node4">
    <dgm:fillClrLst>
      <a:schemeClr val="accent3">
        <a:alpha val="30000"/>
      </a:schemeClr>
    </dgm:fillClrLst>
    <dgm:linClrLst meth="repeat">
      <a:schemeClr val="lt1"/>
    </dgm:linClrLst>
    <dgm:effectClrLst/>
    <dgm:txLinClrLst/>
    <dgm:txFillClrLst/>
    <dgm:txEffectClrLst/>
  </dgm:styleLbl>
  <dgm:styleLbl name="fgImgPlace1">
    <dgm:fillClrLst>
      <a:schemeClr val="accent3">
        <a:tint val="50000"/>
        <a:alpha val="90000"/>
      </a:schemeClr>
      <a:schemeClr val="accent3">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f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b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sibTrans1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alpha val="90000"/>
      </a:schemeClr>
    </dgm:fillClrLst>
    <dgm:linClrLst meth="repeat">
      <a:schemeClr val="lt1"/>
    </dgm:linClrLst>
    <dgm:effectClrLst/>
    <dgm:txLinClrLst/>
    <dgm:txFillClrLst/>
    <dgm:txEffectClrLst/>
  </dgm:styleLbl>
  <dgm:styleLbl name="asst1">
    <dgm:fillClrLst meth="repeat">
      <a:schemeClr val="accent3">
        <a:alpha val="90000"/>
      </a:schemeClr>
    </dgm:fillClrLst>
    <dgm:linClrLst meth="repeat">
      <a:schemeClr val="lt1"/>
    </dgm:linClrLst>
    <dgm:effectClrLst/>
    <dgm:txLinClrLst/>
    <dgm:txFillClrLst/>
    <dgm:txEffectClrLst/>
  </dgm:styleLbl>
  <dgm:styleLbl name="asst2">
    <dgm:fillClrLst>
      <a:schemeClr val="accent3">
        <a:alpha val="90000"/>
      </a:schemeClr>
    </dgm:fillClrLst>
    <dgm:linClrLst meth="repeat">
      <a:schemeClr val="lt1"/>
    </dgm:linClrLst>
    <dgm:effectClrLst/>
    <dgm:txLinClrLst/>
    <dgm:txFillClrLst/>
    <dgm:txEffectClrLst/>
  </dgm:styleLbl>
  <dgm:styleLbl name="asst3">
    <dgm:fillClrLst>
      <a:schemeClr val="accent3">
        <a:alpha val="70000"/>
      </a:schemeClr>
    </dgm:fillClrLst>
    <dgm:linClrLst meth="repeat">
      <a:schemeClr val="lt1"/>
    </dgm:linClrLst>
    <dgm:effectClrLst/>
    <dgm:txLinClrLst/>
    <dgm:txFillClrLst/>
    <dgm:txEffectClrLst/>
  </dgm:styleLbl>
  <dgm:styleLbl name="asst4">
    <dgm:fillClrLst>
      <a:schemeClr val="accent3">
        <a:alpha val="50000"/>
      </a:schemeClr>
    </dgm:fillClrLst>
    <dgm:linClrLst meth="repeat">
      <a:schemeClr val="lt1"/>
    </dgm:linClrLst>
    <dgm:effectClrLst/>
    <dgm:txLinClrLst/>
    <dgm:txFillClrLst/>
    <dgm:txEffectClrLst/>
  </dgm:styleLbl>
  <dgm:styleLbl name="parChTrans2D1">
    <dgm:fillClrLst meth="repeat">
      <a:schemeClr val="accent3">
        <a:shade val="80000"/>
      </a:schemeClr>
    </dgm:fillClrLst>
    <dgm:linClrLst meth="repeat">
      <a:schemeClr val="accent3">
        <a:shade val="80000"/>
      </a:schemeClr>
    </dgm:linClrLst>
    <dgm:effectClrLst/>
    <dgm:txLinClrLst/>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dk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3">
        <a:tint val="90000"/>
      </a:schemeClr>
    </dgm:linClrLst>
    <dgm:effectClrLst/>
    <dgm:txLinClrLst/>
    <dgm:txFillClrLst meth="repeat">
      <a:schemeClr val="tx1"/>
    </dgm:txFillClrLst>
    <dgm:txEffectClrLst/>
  </dgm:styleLbl>
  <dgm:styleLbl name="parChTrans1D3">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1D4">
    <dgm:fillClrLst meth="repeat">
      <a:schemeClr val="accent3">
        <a:tint val="50000"/>
      </a:schemeClr>
    </dgm:fillClrLst>
    <dgm:linClrLst meth="repeat">
      <a:schemeClr val="accent3">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a:schemeClr val="accent3">
        <a:alpha val="90000"/>
        <a:tint val="40000"/>
      </a:schemeClr>
      <a:schemeClr val="accent3">
        <a:alpha val="5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5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D97679E-0E38-421C-9C89-F23D7F201938}" type="doc">
      <dgm:prSet loTypeId="urn:microsoft.com/office/officeart/2005/8/layout/process4" loCatId="list" qsTypeId="urn:microsoft.com/office/officeart/2005/8/quickstyle/simple2" qsCatId="simple" csTypeId="urn:microsoft.com/office/officeart/2005/8/colors/accent3_5" csCatId="accent3" phldr="1"/>
      <dgm:spPr/>
      <dgm:t>
        <a:bodyPr/>
        <a:lstStyle/>
        <a:p>
          <a:endParaRPr lang="en-IN"/>
        </a:p>
      </dgm:t>
    </dgm:pt>
    <dgm:pt modelId="{44B2A351-E9CF-42CF-8099-653AFA71B04B}">
      <dgm:prSet phldrT="[Text]"/>
      <dgm:spPr/>
      <dgm:t>
        <a:bodyPr/>
        <a:lstStyle/>
        <a:p>
          <a:r>
            <a:rPr lang="en-IN" dirty="0"/>
            <a:t> 1.Material Installation</a:t>
          </a:r>
        </a:p>
      </dgm:t>
    </dgm:pt>
    <dgm:pt modelId="{0430D1C6-F611-4EB4-804A-50623687F481}" type="parTrans" cxnId="{00CF3BAA-7987-47E3-AE49-7F3B4CD31BDE}">
      <dgm:prSet/>
      <dgm:spPr/>
      <dgm:t>
        <a:bodyPr/>
        <a:lstStyle/>
        <a:p>
          <a:endParaRPr lang="en-IN"/>
        </a:p>
      </dgm:t>
    </dgm:pt>
    <dgm:pt modelId="{976304C8-7EE6-44F2-93F2-CABE3FC0C7E9}" type="sibTrans" cxnId="{00CF3BAA-7987-47E3-AE49-7F3B4CD31BDE}">
      <dgm:prSet/>
      <dgm:spPr/>
      <dgm:t>
        <a:bodyPr/>
        <a:lstStyle/>
        <a:p>
          <a:endParaRPr lang="en-IN"/>
        </a:p>
      </dgm:t>
    </dgm:pt>
    <dgm:pt modelId="{B0092D4A-9811-4222-97D8-9CC42C25DC2F}">
      <dgm:prSet phldrT="[Text]"/>
      <dgm:spPr/>
      <dgm:t>
        <a:bodyPr/>
        <a:lstStyle/>
        <a:p>
          <a:r>
            <a:rPr lang="en-IN" dirty="0"/>
            <a:t>4.Stores in Supercapacitors  or batteries</a:t>
          </a:r>
        </a:p>
      </dgm:t>
    </dgm:pt>
    <dgm:pt modelId="{DD44A3BC-3D60-4750-85F0-B03DA20028AB}" type="parTrans" cxnId="{64D5154D-1F29-4FC4-A579-39EBCA664CC0}">
      <dgm:prSet/>
      <dgm:spPr/>
      <dgm:t>
        <a:bodyPr/>
        <a:lstStyle/>
        <a:p>
          <a:endParaRPr lang="en-IN"/>
        </a:p>
      </dgm:t>
    </dgm:pt>
    <dgm:pt modelId="{35ABD364-031A-4E10-92F1-28318D6D4D74}" type="sibTrans" cxnId="{64D5154D-1F29-4FC4-A579-39EBCA664CC0}">
      <dgm:prSet/>
      <dgm:spPr/>
      <dgm:t>
        <a:bodyPr/>
        <a:lstStyle/>
        <a:p>
          <a:endParaRPr lang="en-IN"/>
        </a:p>
      </dgm:t>
    </dgm:pt>
    <dgm:pt modelId="{99901B48-9AC8-4FEF-AFED-F997782E5C97}">
      <dgm:prSet phldrT="[Text]"/>
      <dgm:spPr/>
      <dgm:t>
        <a:bodyPr/>
        <a:lstStyle/>
        <a:p>
          <a:r>
            <a:rPr lang="en-IN" dirty="0"/>
            <a:t>5.Utilizing the electrical energy</a:t>
          </a:r>
        </a:p>
      </dgm:t>
    </dgm:pt>
    <dgm:pt modelId="{9B2620D6-79F2-4078-8C42-32E8001E4F70}" type="parTrans" cxnId="{14259B4F-8921-46CA-9CF2-1124C5785530}">
      <dgm:prSet/>
      <dgm:spPr/>
      <dgm:t>
        <a:bodyPr/>
        <a:lstStyle/>
        <a:p>
          <a:endParaRPr lang="en-IN"/>
        </a:p>
      </dgm:t>
    </dgm:pt>
    <dgm:pt modelId="{ECB32803-9D29-469F-A919-BE68AB0BFFDF}" type="sibTrans" cxnId="{14259B4F-8921-46CA-9CF2-1124C5785530}">
      <dgm:prSet/>
      <dgm:spPr/>
      <dgm:t>
        <a:bodyPr/>
        <a:lstStyle/>
        <a:p>
          <a:endParaRPr lang="en-IN"/>
        </a:p>
      </dgm:t>
    </dgm:pt>
    <dgm:pt modelId="{B748FBAD-EB92-4640-BF69-E2ECE49D039C}">
      <dgm:prSet/>
      <dgm:spPr/>
      <dgm:t>
        <a:bodyPr/>
        <a:lstStyle/>
        <a:p>
          <a:r>
            <a:rPr lang="en-IN" dirty="0"/>
            <a:t>2.Creating Pressure on them</a:t>
          </a:r>
        </a:p>
      </dgm:t>
    </dgm:pt>
    <dgm:pt modelId="{EFED9E6B-3A84-48CB-8A82-FE969CB44F9A}" type="parTrans" cxnId="{001CFE55-65B9-4A2D-903F-79E64EAD901D}">
      <dgm:prSet/>
      <dgm:spPr/>
      <dgm:t>
        <a:bodyPr/>
        <a:lstStyle/>
        <a:p>
          <a:endParaRPr lang="en-IN"/>
        </a:p>
      </dgm:t>
    </dgm:pt>
    <dgm:pt modelId="{DB877879-4908-41FB-BD94-B826376860D3}" type="sibTrans" cxnId="{001CFE55-65B9-4A2D-903F-79E64EAD901D}">
      <dgm:prSet/>
      <dgm:spPr/>
      <dgm:t>
        <a:bodyPr/>
        <a:lstStyle/>
        <a:p>
          <a:endParaRPr lang="en-IN"/>
        </a:p>
      </dgm:t>
    </dgm:pt>
    <dgm:pt modelId="{0B138504-D5FF-4F22-8F6C-FBF47E79B841}">
      <dgm:prSet/>
      <dgm:spPr/>
      <dgm:t>
        <a:bodyPr/>
        <a:lstStyle/>
        <a:p>
          <a:r>
            <a:rPr lang="en-IN" dirty="0"/>
            <a:t>3.Generates electrical energy</a:t>
          </a:r>
        </a:p>
      </dgm:t>
    </dgm:pt>
    <dgm:pt modelId="{164F4DF1-C32D-46C7-A872-20F9F59CC07C}" type="parTrans" cxnId="{36A01247-CE6C-4C0E-93D0-EC5E6DFD3CA3}">
      <dgm:prSet/>
      <dgm:spPr/>
      <dgm:t>
        <a:bodyPr/>
        <a:lstStyle/>
        <a:p>
          <a:endParaRPr lang="en-IN"/>
        </a:p>
      </dgm:t>
    </dgm:pt>
    <dgm:pt modelId="{E987F359-4B84-40F8-998C-9AFFD3ABB751}" type="sibTrans" cxnId="{36A01247-CE6C-4C0E-93D0-EC5E6DFD3CA3}">
      <dgm:prSet/>
      <dgm:spPr/>
      <dgm:t>
        <a:bodyPr/>
        <a:lstStyle/>
        <a:p>
          <a:endParaRPr lang="en-IN"/>
        </a:p>
      </dgm:t>
    </dgm:pt>
    <dgm:pt modelId="{13C66363-5145-4B94-A2D7-5683EFA2D018}">
      <dgm:prSet/>
      <dgm:spPr/>
      <dgm:t>
        <a:bodyPr/>
        <a:lstStyle/>
        <a:p>
          <a:r>
            <a:rPr lang="en-IN" dirty="0"/>
            <a:t>6.Sustainable Urban Infrastructure</a:t>
          </a:r>
        </a:p>
      </dgm:t>
    </dgm:pt>
    <dgm:pt modelId="{EFD20166-5620-4B4C-A07C-C3788BE2865F}" type="parTrans" cxnId="{0A5A6B12-39A8-459B-A40F-492E653EA0A9}">
      <dgm:prSet/>
      <dgm:spPr/>
      <dgm:t>
        <a:bodyPr/>
        <a:lstStyle/>
        <a:p>
          <a:endParaRPr lang="en-IN"/>
        </a:p>
      </dgm:t>
    </dgm:pt>
    <dgm:pt modelId="{93F8CD13-569D-45B9-B076-DECB2FC6759C}" type="sibTrans" cxnId="{0A5A6B12-39A8-459B-A40F-492E653EA0A9}">
      <dgm:prSet/>
      <dgm:spPr/>
      <dgm:t>
        <a:bodyPr/>
        <a:lstStyle/>
        <a:p>
          <a:endParaRPr lang="en-IN"/>
        </a:p>
      </dgm:t>
    </dgm:pt>
    <dgm:pt modelId="{3822FDA3-026C-4F87-934B-121D064BA4F2}" type="pres">
      <dgm:prSet presAssocID="{ED97679E-0E38-421C-9C89-F23D7F201938}" presName="Name0" presStyleCnt="0">
        <dgm:presLayoutVars>
          <dgm:dir/>
          <dgm:animLvl val="lvl"/>
          <dgm:resizeHandles val="exact"/>
        </dgm:presLayoutVars>
      </dgm:prSet>
      <dgm:spPr/>
    </dgm:pt>
    <dgm:pt modelId="{923CBF91-042A-4D27-9F23-AC1115FA4BBC}" type="pres">
      <dgm:prSet presAssocID="{13C66363-5145-4B94-A2D7-5683EFA2D018}" presName="boxAndChildren" presStyleCnt="0"/>
      <dgm:spPr/>
    </dgm:pt>
    <dgm:pt modelId="{FCCA039C-9965-49CA-A9E6-BA46988D9226}" type="pres">
      <dgm:prSet presAssocID="{13C66363-5145-4B94-A2D7-5683EFA2D018}" presName="parentTextBox" presStyleLbl="node1" presStyleIdx="0" presStyleCnt="6"/>
      <dgm:spPr/>
    </dgm:pt>
    <dgm:pt modelId="{74987D99-760F-44EC-A3FE-F7E60A1928A0}" type="pres">
      <dgm:prSet presAssocID="{ECB32803-9D29-469F-A919-BE68AB0BFFDF}" presName="sp" presStyleCnt="0"/>
      <dgm:spPr/>
    </dgm:pt>
    <dgm:pt modelId="{16DA7B2B-38EA-4444-9DFD-6BA733052246}" type="pres">
      <dgm:prSet presAssocID="{99901B48-9AC8-4FEF-AFED-F997782E5C97}" presName="arrowAndChildren" presStyleCnt="0"/>
      <dgm:spPr/>
    </dgm:pt>
    <dgm:pt modelId="{C295A2B1-3966-4F7D-A077-6DE0F8F1FEF2}" type="pres">
      <dgm:prSet presAssocID="{99901B48-9AC8-4FEF-AFED-F997782E5C97}" presName="parentTextArrow" presStyleLbl="node1" presStyleIdx="1" presStyleCnt="6"/>
      <dgm:spPr/>
    </dgm:pt>
    <dgm:pt modelId="{107D4B31-57B9-4BFC-A079-C0A3A023FE70}" type="pres">
      <dgm:prSet presAssocID="{35ABD364-031A-4E10-92F1-28318D6D4D74}" presName="sp" presStyleCnt="0"/>
      <dgm:spPr/>
    </dgm:pt>
    <dgm:pt modelId="{63B350BA-49BF-4921-A7AB-215177BCFC72}" type="pres">
      <dgm:prSet presAssocID="{B0092D4A-9811-4222-97D8-9CC42C25DC2F}" presName="arrowAndChildren" presStyleCnt="0"/>
      <dgm:spPr/>
    </dgm:pt>
    <dgm:pt modelId="{9B18BFED-F2D3-42EC-83F9-6B7DE4DC2605}" type="pres">
      <dgm:prSet presAssocID="{B0092D4A-9811-4222-97D8-9CC42C25DC2F}" presName="parentTextArrow" presStyleLbl="node1" presStyleIdx="2" presStyleCnt="6"/>
      <dgm:spPr/>
    </dgm:pt>
    <dgm:pt modelId="{87B785BF-7C50-46C9-964C-82AB0ECA7020}" type="pres">
      <dgm:prSet presAssocID="{E987F359-4B84-40F8-998C-9AFFD3ABB751}" presName="sp" presStyleCnt="0"/>
      <dgm:spPr/>
    </dgm:pt>
    <dgm:pt modelId="{86BE6E2E-A4E5-4703-AF77-5DA6B3510FC6}" type="pres">
      <dgm:prSet presAssocID="{0B138504-D5FF-4F22-8F6C-FBF47E79B841}" presName="arrowAndChildren" presStyleCnt="0"/>
      <dgm:spPr/>
    </dgm:pt>
    <dgm:pt modelId="{39636240-E02B-4209-BAC3-B3EBCB35BB43}" type="pres">
      <dgm:prSet presAssocID="{0B138504-D5FF-4F22-8F6C-FBF47E79B841}" presName="parentTextArrow" presStyleLbl="node1" presStyleIdx="3" presStyleCnt="6"/>
      <dgm:spPr/>
    </dgm:pt>
    <dgm:pt modelId="{6F0793EC-02DB-485F-A352-BC4177518EAB}" type="pres">
      <dgm:prSet presAssocID="{DB877879-4908-41FB-BD94-B826376860D3}" presName="sp" presStyleCnt="0"/>
      <dgm:spPr/>
    </dgm:pt>
    <dgm:pt modelId="{471E05FF-9CAC-4B88-9BBC-8750EE57DF55}" type="pres">
      <dgm:prSet presAssocID="{B748FBAD-EB92-4640-BF69-E2ECE49D039C}" presName="arrowAndChildren" presStyleCnt="0"/>
      <dgm:spPr/>
    </dgm:pt>
    <dgm:pt modelId="{5B8A1B61-FB49-4195-B772-7282A6282355}" type="pres">
      <dgm:prSet presAssocID="{B748FBAD-EB92-4640-BF69-E2ECE49D039C}" presName="parentTextArrow" presStyleLbl="node1" presStyleIdx="4" presStyleCnt="6"/>
      <dgm:spPr/>
    </dgm:pt>
    <dgm:pt modelId="{3793A2DE-5024-463B-86B7-615F747345B7}" type="pres">
      <dgm:prSet presAssocID="{976304C8-7EE6-44F2-93F2-CABE3FC0C7E9}" presName="sp" presStyleCnt="0"/>
      <dgm:spPr/>
    </dgm:pt>
    <dgm:pt modelId="{4CF4416E-3B1C-45BC-8913-AAB35F3B755F}" type="pres">
      <dgm:prSet presAssocID="{44B2A351-E9CF-42CF-8099-653AFA71B04B}" presName="arrowAndChildren" presStyleCnt="0"/>
      <dgm:spPr/>
    </dgm:pt>
    <dgm:pt modelId="{2D151ED3-42E5-4E4D-910F-AD0B92FB777E}" type="pres">
      <dgm:prSet presAssocID="{44B2A351-E9CF-42CF-8099-653AFA71B04B}" presName="parentTextArrow" presStyleLbl="node1" presStyleIdx="5" presStyleCnt="6" custLinFactNeighborY="2350"/>
      <dgm:spPr/>
    </dgm:pt>
  </dgm:ptLst>
  <dgm:cxnLst>
    <dgm:cxn modelId="{E38B160E-4237-4EAC-A5ED-9811B01A4AB3}" type="presOf" srcId="{13C66363-5145-4B94-A2D7-5683EFA2D018}" destId="{FCCA039C-9965-49CA-A9E6-BA46988D9226}" srcOrd="0" destOrd="0" presId="urn:microsoft.com/office/officeart/2005/8/layout/process4"/>
    <dgm:cxn modelId="{0A5A6B12-39A8-459B-A40F-492E653EA0A9}" srcId="{ED97679E-0E38-421C-9C89-F23D7F201938}" destId="{13C66363-5145-4B94-A2D7-5683EFA2D018}" srcOrd="5" destOrd="0" parTransId="{EFD20166-5620-4B4C-A07C-C3788BE2865F}" sibTransId="{93F8CD13-569D-45B9-B076-DECB2FC6759C}"/>
    <dgm:cxn modelId="{0400CC16-8BDA-4C85-95B5-97012D6258ED}" type="presOf" srcId="{B748FBAD-EB92-4640-BF69-E2ECE49D039C}" destId="{5B8A1B61-FB49-4195-B772-7282A6282355}" srcOrd="0" destOrd="0" presId="urn:microsoft.com/office/officeart/2005/8/layout/process4"/>
    <dgm:cxn modelId="{36A01247-CE6C-4C0E-93D0-EC5E6DFD3CA3}" srcId="{ED97679E-0E38-421C-9C89-F23D7F201938}" destId="{0B138504-D5FF-4F22-8F6C-FBF47E79B841}" srcOrd="2" destOrd="0" parTransId="{164F4DF1-C32D-46C7-A872-20F9F59CC07C}" sibTransId="{E987F359-4B84-40F8-998C-9AFFD3ABB751}"/>
    <dgm:cxn modelId="{64D5154D-1F29-4FC4-A579-39EBCA664CC0}" srcId="{ED97679E-0E38-421C-9C89-F23D7F201938}" destId="{B0092D4A-9811-4222-97D8-9CC42C25DC2F}" srcOrd="3" destOrd="0" parTransId="{DD44A3BC-3D60-4750-85F0-B03DA20028AB}" sibTransId="{35ABD364-031A-4E10-92F1-28318D6D4D74}"/>
    <dgm:cxn modelId="{14259B4F-8921-46CA-9CF2-1124C5785530}" srcId="{ED97679E-0E38-421C-9C89-F23D7F201938}" destId="{99901B48-9AC8-4FEF-AFED-F997782E5C97}" srcOrd="4" destOrd="0" parTransId="{9B2620D6-79F2-4078-8C42-32E8001E4F70}" sibTransId="{ECB32803-9D29-469F-A919-BE68AB0BFFDF}"/>
    <dgm:cxn modelId="{001CFE55-65B9-4A2D-903F-79E64EAD901D}" srcId="{ED97679E-0E38-421C-9C89-F23D7F201938}" destId="{B748FBAD-EB92-4640-BF69-E2ECE49D039C}" srcOrd="1" destOrd="0" parTransId="{EFED9E6B-3A84-48CB-8A82-FE969CB44F9A}" sibTransId="{DB877879-4908-41FB-BD94-B826376860D3}"/>
    <dgm:cxn modelId="{BF035979-FC73-4152-86FC-EF0E437E42F9}" type="presOf" srcId="{0B138504-D5FF-4F22-8F6C-FBF47E79B841}" destId="{39636240-E02B-4209-BAC3-B3EBCB35BB43}" srcOrd="0" destOrd="0" presId="urn:microsoft.com/office/officeart/2005/8/layout/process4"/>
    <dgm:cxn modelId="{47DC169E-B915-4B07-8F6A-2A6C631AC9C1}" type="presOf" srcId="{99901B48-9AC8-4FEF-AFED-F997782E5C97}" destId="{C295A2B1-3966-4F7D-A077-6DE0F8F1FEF2}" srcOrd="0" destOrd="0" presId="urn:microsoft.com/office/officeart/2005/8/layout/process4"/>
    <dgm:cxn modelId="{DD1A41A3-211C-421E-AC97-06EE045B016C}" type="presOf" srcId="{44B2A351-E9CF-42CF-8099-653AFA71B04B}" destId="{2D151ED3-42E5-4E4D-910F-AD0B92FB777E}" srcOrd="0" destOrd="0" presId="urn:microsoft.com/office/officeart/2005/8/layout/process4"/>
    <dgm:cxn modelId="{00CF3BAA-7987-47E3-AE49-7F3B4CD31BDE}" srcId="{ED97679E-0E38-421C-9C89-F23D7F201938}" destId="{44B2A351-E9CF-42CF-8099-653AFA71B04B}" srcOrd="0" destOrd="0" parTransId="{0430D1C6-F611-4EB4-804A-50623687F481}" sibTransId="{976304C8-7EE6-44F2-93F2-CABE3FC0C7E9}"/>
    <dgm:cxn modelId="{2E1B2FC1-9297-4706-8609-8CB98617D9C7}" type="presOf" srcId="{B0092D4A-9811-4222-97D8-9CC42C25DC2F}" destId="{9B18BFED-F2D3-42EC-83F9-6B7DE4DC2605}" srcOrd="0" destOrd="0" presId="urn:microsoft.com/office/officeart/2005/8/layout/process4"/>
    <dgm:cxn modelId="{1C4756ED-7960-43D2-8536-2CA57F60FD0E}" type="presOf" srcId="{ED97679E-0E38-421C-9C89-F23D7F201938}" destId="{3822FDA3-026C-4F87-934B-121D064BA4F2}" srcOrd="0" destOrd="0" presId="urn:microsoft.com/office/officeart/2005/8/layout/process4"/>
    <dgm:cxn modelId="{3259E69C-26BF-4B33-9737-E51A46A1B61E}" type="presParOf" srcId="{3822FDA3-026C-4F87-934B-121D064BA4F2}" destId="{923CBF91-042A-4D27-9F23-AC1115FA4BBC}" srcOrd="0" destOrd="0" presId="urn:microsoft.com/office/officeart/2005/8/layout/process4"/>
    <dgm:cxn modelId="{2B8A41B6-1249-4789-8259-966835295F24}" type="presParOf" srcId="{923CBF91-042A-4D27-9F23-AC1115FA4BBC}" destId="{FCCA039C-9965-49CA-A9E6-BA46988D9226}" srcOrd="0" destOrd="0" presId="urn:microsoft.com/office/officeart/2005/8/layout/process4"/>
    <dgm:cxn modelId="{659B435C-6944-4F09-A5EB-0BCDC535A23D}" type="presParOf" srcId="{3822FDA3-026C-4F87-934B-121D064BA4F2}" destId="{74987D99-760F-44EC-A3FE-F7E60A1928A0}" srcOrd="1" destOrd="0" presId="urn:microsoft.com/office/officeart/2005/8/layout/process4"/>
    <dgm:cxn modelId="{AE68C63D-3815-4704-A541-27881B612B11}" type="presParOf" srcId="{3822FDA3-026C-4F87-934B-121D064BA4F2}" destId="{16DA7B2B-38EA-4444-9DFD-6BA733052246}" srcOrd="2" destOrd="0" presId="urn:microsoft.com/office/officeart/2005/8/layout/process4"/>
    <dgm:cxn modelId="{55D4CE4F-BAE5-49BC-869C-CA27C1A15E62}" type="presParOf" srcId="{16DA7B2B-38EA-4444-9DFD-6BA733052246}" destId="{C295A2B1-3966-4F7D-A077-6DE0F8F1FEF2}" srcOrd="0" destOrd="0" presId="urn:microsoft.com/office/officeart/2005/8/layout/process4"/>
    <dgm:cxn modelId="{7DE27E28-37D1-4D9C-97A2-7206EA86CFF8}" type="presParOf" srcId="{3822FDA3-026C-4F87-934B-121D064BA4F2}" destId="{107D4B31-57B9-4BFC-A079-C0A3A023FE70}" srcOrd="3" destOrd="0" presId="urn:microsoft.com/office/officeart/2005/8/layout/process4"/>
    <dgm:cxn modelId="{DFE40CA2-135C-4536-B7EC-2AE8DC607AFC}" type="presParOf" srcId="{3822FDA3-026C-4F87-934B-121D064BA4F2}" destId="{63B350BA-49BF-4921-A7AB-215177BCFC72}" srcOrd="4" destOrd="0" presId="urn:microsoft.com/office/officeart/2005/8/layout/process4"/>
    <dgm:cxn modelId="{9DF5979E-9142-4AFB-9669-31895CF5BEC7}" type="presParOf" srcId="{63B350BA-49BF-4921-A7AB-215177BCFC72}" destId="{9B18BFED-F2D3-42EC-83F9-6B7DE4DC2605}" srcOrd="0" destOrd="0" presId="urn:microsoft.com/office/officeart/2005/8/layout/process4"/>
    <dgm:cxn modelId="{A935AF30-1FF9-478A-A684-3535D0285912}" type="presParOf" srcId="{3822FDA3-026C-4F87-934B-121D064BA4F2}" destId="{87B785BF-7C50-46C9-964C-82AB0ECA7020}" srcOrd="5" destOrd="0" presId="urn:microsoft.com/office/officeart/2005/8/layout/process4"/>
    <dgm:cxn modelId="{7C589453-D9E2-4AB1-B7E1-85D809E290F1}" type="presParOf" srcId="{3822FDA3-026C-4F87-934B-121D064BA4F2}" destId="{86BE6E2E-A4E5-4703-AF77-5DA6B3510FC6}" srcOrd="6" destOrd="0" presId="urn:microsoft.com/office/officeart/2005/8/layout/process4"/>
    <dgm:cxn modelId="{A5F7B91D-0FBB-4301-A268-2141B2BACD73}" type="presParOf" srcId="{86BE6E2E-A4E5-4703-AF77-5DA6B3510FC6}" destId="{39636240-E02B-4209-BAC3-B3EBCB35BB43}" srcOrd="0" destOrd="0" presId="urn:microsoft.com/office/officeart/2005/8/layout/process4"/>
    <dgm:cxn modelId="{055CEF48-412D-489B-AF51-068E4BC5ADD6}" type="presParOf" srcId="{3822FDA3-026C-4F87-934B-121D064BA4F2}" destId="{6F0793EC-02DB-485F-A352-BC4177518EAB}" srcOrd="7" destOrd="0" presId="urn:microsoft.com/office/officeart/2005/8/layout/process4"/>
    <dgm:cxn modelId="{1A295615-C083-44CC-A1FB-45089D6F22F9}" type="presParOf" srcId="{3822FDA3-026C-4F87-934B-121D064BA4F2}" destId="{471E05FF-9CAC-4B88-9BBC-8750EE57DF55}" srcOrd="8" destOrd="0" presId="urn:microsoft.com/office/officeart/2005/8/layout/process4"/>
    <dgm:cxn modelId="{5A3E9123-8CED-450E-88B0-B866A9E79CAA}" type="presParOf" srcId="{471E05FF-9CAC-4B88-9BBC-8750EE57DF55}" destId="{5B8A1B61-FB49-4195-B772-7282A6282355}" srcOrd="0" destOrd="0" presId="urn:microsoft.com/office/officeart/2005/8/layout/process4"/>
    <dgm:cxn modelId="{8A7558CC-5AD7-4F76-AB59-399220CAA5DE}" type="presParOf" srcId="{3822FDA3-026C-4F87-934B-121D064BA4F2}" destId="{3793A2DE-5024-463B-86B7-615F747345B7}" srcOrd="9" destOrd="0" presId="urn:microsoft.com/office/officeart/2005/8/layout/process4"/>
    <dgm:cxn modelId="{8CC7FE86-BB21-4046-B09A-61C4132DD235}" type="presParOf" srcId="{3822FDA3-026C-4F87-934B-121D064BA4F2}" destId="{4CF4416E-3B1C-45BC-8913-AAB35F3B755F}" srcOrd="10" destOrd="0" presId="urn:microsoft.com/office/officeart/2005/8/layout/process4"/>
    <dgm:cxn modelId="{C1B3DAB7-B8F8-4BFD-90EF-AF793684B574}" type="presParOf" srcId="{4CF4416E-3B1C-45BC-8913-AAB35F3B755F}" destId="{2D151ED3-42E5-4E4D-910F-AD0B92FB777E}"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CA039C-9965-49CA-A9E6-BA46988D9226}">
      <dsp:nvSpPr>
        <dsp:cNvPr id="0" name=""/>
        <dsp:cNvSpPr/>
      </dsp:nvSpPr>
      <dsp:spPr>
        <a:xfrm>
          <a:off x="0" y="3174000"/>
          <a:ext cx="4771800" cy="416585"/>
        </a:xfrm>
        <a:prstGeom prst="rect">
          <a:avLst/>
        </a:prstGeom>
        <a:solidFill>
          <a:schemeClr val="accent3">
            <a:alpha val="90000"/>
            <a:hueOff val="0"/>
            <a:satOff val="0"/>
            <a:lumOff val="0"/>
            <a:alphaOff val="0"/>
          </a:schemeClr>
        </a:solidFill>
        <a:ln w="38100" cap="flat" cmpd="sng" algn="ctr">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n-IN" sz="1500" kern="1200" dirty="0"/>
            <a:t>6.Sustainable Urban Infrastructure</a:t>
          </a:r>
        </a:p>
      </dsp:txBody>
      <dsp:txXfrm>
        <a:off x="0" y="3174000"/>
        <a:ext cx="4771800" cy="416585"/>
      </dsp:txXfrm>
    </dsp:sp>
    <dsp:sp modelId="{C295A2B1-3966-4F7D-A077-6DE0F8F1FEF2}">
      <dsp:nvSpPr>
        <dsp:cNvPr id="0" name=""/>
        <dsp:cNvSpPr/>
      </dsp:nvSpPr>
      <dsp:spPr>
        <a:xfrm rot="10800000">
          <a:off x="0" y="2539540"/>
          <a:ext cx="4771800" cy="640709"/>
        </a:xfrm>
        <a:prstGeom prst="upArrowCallout">
          <a:avLst/>
        </a:prstGeom>
        <a:solidFill>
          <a:schemeClr val="accent3">
            <a:alpha val="90000"/>
            <a:hueOff val="0"/>
            <a:satOff val="0"/>
            <a:lumOff val="0"/>
            <a:alphaOff val="-8000"/>
          </a:schemeClr>
        </a:solidFill>
        <a:ln w="38100" cap="flat" cmpd="sng" algn="ctr">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n-IN" sz="1500" kern="1200" dirty="0"/>
            <a:t>5.Utilizing the electrical energy</a:t>
          </a:r>
        </a:p>
      </dsp:txBody>
      <dsp:txXfrm rot="10800000">
        <a:off x="0" y="2539540"/>
        <a:ext cx="4771800" cy="416313"/>
      </dsp:txXfrm>
    </dsp:sp>
    <dsp:sp modelId="{9B18BFED-F2D3-42EC-83F9-6B7DE4DC2605}">
      <dsp:nvSpPr>
        <dsp:cNvPr id="0" name=""/>
        <dsp:cNvSpPr/>
      </dsp:nvSpPr>
      <dsp:spPr>
        <a:xfrm rot="10800000">
          <a:off x="0" y="1905080"/>
          <a:ext cx="4771800" cy="640709"/>
        </a:xfrm>
        <a:prstGeom prst="upArrowCallout">
          <a:avLst/>
        </a:prstGeom>
        <a:solidFill>
          <a:schemeClr val="accent3">
            <a:alpha val="90000"/>
            <a:hueOff val="0"/>
            <a:satOff val="0"/>
            <a:lumOff val="0"/>
            <a:alphaOff val="-16000"/>
          </a:schemeClr>
        </a:solidFill>
        <a:ln w="38100" cap="flat" cmpd="sng" algn="ctr">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n-IN" sz="1500" kern="1200" dirty="0"/>
            <a:t>4.Stores in Supercapacitors  or batteries</a:t>
          </a:r>
        </a:p>
      </dsp:txBody>
      <dsp:txXfrm rot="10800000">
        <a:off x="0" y="1905080"/>
        <a:ext cx="4771800" cy="416313"/>
      </dsp:txXfrm>
    </dsp:sp>
    <dsp:sp modelId="{39636240-E02B-4209-BAC3-B3EBCB35BB43}">
      <dsp:nvSpPr>
        <dsp:cNvPr id="0" name=""/>
        <dsp:cNvSpPr/>
      </dsp:nvSpPr>
      <dsp:spPr>
        <a:xfrm rot="10800000">
          <a:off x="0" y="1270619"/>
          <a:ext cx="4771800" cy="640709"/>
        </a:xfrm>
        <a:prstGeom prst="upArrowCallout">
          <a:avLst/>
        </a:prstGeom>
        <a:solidFill>
          <a:schemeClr val="accent3">
            <a:alpha val="90000"/>
            <a:hueOff val="0"/>
            <a:satOff val="0"/>
            <a:lumOff val="0"/>
            <a:alphaOff val="-24000"/>
          </a:schemeClr>
        </a:solidFill>
        <a:ln w="38100" cap="flat" cmpd="sng" algn="ctr">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n-IN" sz="1500" kern="1200" dirty="0"/>
            <a:t>3.Generates electrical energy</a:t>
          </a:r>
        </a:p>
      </dsp:txBody>
      <dsp:txXfrm rot="10800000">
        <a:off x="0" y="1270619"/>
        <a:ext cx="4771800" cy="416313"/>
      </dsp:txXfrm>
    </dsp:sp>
    <dsp:sp modelId="{5B8A1B61-FB49-4195-B772-7282A6282355}">
      <dsp:nvSpPr>
        <dsp:cNvPr id="0" name=""/>
        <dsp:cNvSpPr/>
      </dsp:nvSpPr>
      <dsp:spPr>
        <a:xfrm rot="10800000">
          <a:off x="0" y="636159"/>
          <a:ext cx="4771800" cy="640709"/>
        </a:xfrm>
        <a:prstGeom prst="upArrowCallout">
          <a:avLst/>
        </a:prstGeom>
        <a:solidFill>
          <a:schemeClr val="accent3">
            <a:alpha val="90000"/>
            <a:hueOff val="0"/>
            <a:satOff val="0"/>
            <a:lumOff val="0"/>
            <a:alphaOff val="-32000"/>
          </a:schemeClr>
        </a:solidFill>
        <a:ln w="38100" cap="flat" cmpd="sng" algn="ctr">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n-IN" sz="1500" kern="1200" dirty="0"/>
            <a:t>2.Creating Pressure on them</a:t>
          </a:r>
        </a:p>
      </dsp:txBody>
      <dsp:txXfrm rot="10800000">
        <a:off x="0" y="636159"/>
        <a:ext cx="4771800" cy="416313"/>
      </dsp:txXfrm>
    </dsp:sp>
    <dsp:sp modelId="{2D151ED3-42E5-4E4D-910F-AD0B92FB777E}">
      <dsp:nvSpPr>
        <dsp:cNvPr id="0" name=""/>
        <dsp:cNvSpPr/>
      </dsp:nvSpPr>
      <dsp:spPr>
        <a:xfrm rot="10800000">
          <a:off x="0" y="16755"/>
          <a:ext cx="4771800" cy="640709"/>
        </a:xfrm>
        <a:prstGeom prst="upArrowCallout">
          <a:avLst/>
        </a:prstGeom>
        <a:solidFill>
          <a:schemeClr val="accent3">
            <a:alpha val="90000"/>
            <a:hueOff val="0"/>
            <a:satOff val="0"/>
            <a:lumOff val="0"/>
            <a:alphaOff val="-40000"/>
          </a:schemeClr>
        </a:solidFill>
        <a:ln w="38100" cap="flat" cmpd="sng" algn="ctr">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n-IN" sz="1500" kern="1200" dirty="0"/>
            <a:t> 1.Material Installation</a:t>
          </a:r>
        </a:p>
      </dsp:txBody>
      <dsp:txXfrm rot="10800000">
        <a:off x="0" y="16755"/>
        <a:ext cx="4771800" cy="416313"/>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116BA33-C1FE-4B79-ABCB-DF4F47E72310}" type="datetimeFigureOut">
              <a:rPr lang="en-IN" smtClean="0"/>
              <a:t>12-02-2025</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B94710-8635-4773-8CCE-262C5A4370D5}" type="slidenum">
              <a:rPr lang="en-IN" smtClean="0"/>
              <a:t>‹#›</a:t>
            </a:fld>
            <a:endParaRPr lang="en-IN" dirty="0"/>
          </a:p>
        </p:txBody>
      </p:sp>
    </p:spTree>
    <p:extLst>
      <p:ext uri="{BB962C8B-B14F-4D97-AF65-F5344CB8AC3E}">
        <p14:creationId xmlns:p14="http://schemas.microsoft.com/office/powerpoint/2010/main" val="1022834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AB94710-8635-4773-8CCE-262C5A4370D5}" type="slidenum">
              <a:rPr lang="en-IN" smtClean="0"/>
              <a:t>1</a:t>
            </a:fld>
            <a:endParaRPr lang="en-IN" dirty="0"/>
          </a:p>
        </p:txBody>
      </p:sp>
    </p:spTree>
    <p:extLst>
      <p:ext uri="{BB962C8B-B14F-4D97-AF65-F5344CB8AC3E}">
        <p14:creationId xmlns:p14="http://schemas.microsoft.com/office/powerpoint/2010/main" val="455706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p:spTree>
      <p:nvGrpSpPr>
        <p:cNvPr id="1" name=""/>
        <p:cNvGrpSpPr/>
        <p:nvPr/>
      </p:nvGrpSpPr>
      <p:grpSpPr>
        <a:xfrm>
          <a:off x="0" y="0"/>
          <a:ext cx="0" cy="0"/>
          <a:chOff x="0" y="0"/>
          <a:chExt cx="0" cy="0"/>
        </a:xfrm>
      </p:grpSpPr>
      <p:sp>
        <p:nvSpPr>
          <p:cNvPr id="5" name="PlaceHolder 1"/>
          <p:cNvSpPr>
            <a:spLocks noGrp="1"/>
          </p:cNvSpPr>
          <p:nvPr>
            <p:ph type="title"/>
          </p:nvPr>
        </p:nvSpPr>
        <p:spPr>
          <a:xfrm>
            <a:off x="2932200" y="539280"/>
            <a:ext cx="3279600" cy="872640"/>
          </a:xfrm>
          <a:prstGeom prst="rect">
            <a:avLst/>
          </a:prstGeom>
          <a:noFill/>
          <a:ln w="0">
            <a:noFill/>
          </a:ln>
        </p:spPr>
        <p:txBody>
          <a:bodyPr lIns="0" tIns="0" rIns="0" bIns="0" anchor="ctr">
            <a:noAutofit/>
          </a:bodyPr>
          <a:lstStyle/>
          <a:p>
            <a:pPr indent="0">
              <a:buNone/>
            </a:pPr>
            <a:endParaRPr lang="fr-FR" sz="1800" b="0" strike="noStrike" spc="-1">
              <a:solidFill>
                <a:schemeClr val="dk1"/>
              </a:solidFill>
              <a:latin typeface="Arial"/>
            </a:endParaRPr>
          </a:p>
        </p:txBody>
      </p:sp>
      <p:sp>
        <p:nvSpPr>
          <p:cNvPr id="6" name="PlaceHolder 2"/>
          <p:cNvSpPr>
            <a:spLocks noGrp="1"/>
          </p:cNvSpPr>
          <p:nvPr>
            <p:ph type="subTitle"/>
          </p:nvPr>
        </p:nvSpPr>
        <p:spPr>
          <a:xfrm>
            <a:off x="457200" y="1203480"/>
            <a:ext cx="8229240" cy="2982960"/>
          </a:xfrm>
          <a:prstGeom prst="rect">
            <a:avLst/>
          </a:prstGeom>
          <a:noFill/>
          <a:ln w="0">
            <a:noFill/>
          </a:ln>
        </p:spPr>
        <p:txBody>
          <a:bodyPr lIns="0" tIns="0" rIns="0" bIns="0" anchor="ctr">
            <a:noAutofit/>
          </a:bodyPr>
          <a:lstStyle/>
          <a:p>
            <a:pPr indent="0" algn="ctr">
              <a:buNone/>
            </a:pPr>
            <a:endParaRPr lang="en-US" sz="3200" b="0" strike="noStrike" spc="-1">
              <a:solidFill>
                <a:srgbClr val="FFFFFF"/>
              </a:solidFill>
              <a:latin typeface="OpenSymbo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CUSTOM_1">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SECTION_TITLE_AND_DESCRIPTION">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5" name="Google Shape;9;p2"/>
          <p:cNvSpPr/>
          <p:nvPr/>
        </p:nvSpPr>
        <p:spPr>
          <a:xfrm>
            <a:off x="-189000" y="3649320"/>
            <a:ext cx="3424320" cy="3424320"/>
          </a:xfrm>
          <a:prstGeom prst="ellipse">
            <a:avLst/>
          </a:prstGeom>
          <a:solidFill>
            <a:schemeClr val="lt1"/>
          </a:solidFill>
          <a:ln w="9525">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dirty="0">
              <a:solidFill>
                <a:srgbClr val="FFFFFF"/>
              </a:solidFill>
              <a:latin typeface="OpenSymbol"/>
            </a:endParaRPr>
          </a:p>
        </p:txBody>
      </p:sp>
      <p:sp>
        <p:nvSpPr>
          <p:cNvPr id="6" name="Google Shape;10;p2"/>
          <p:cNvSpPr/>
          <p:nvPr/>
        </p:nvSpPr>
        <p:spPr>
          <a:xfrm rot="16200000" flipH="1">
            <a:off x="357120" y="-1908000"/>
            <a:ext cx="8428320" cy="7662600"/>
          </a:xfrm>
          <a:prstGeom prst="wave">
            <a:avLst>
              <a:gd name="adj1" fmla="val 8291"/>
              <a:gd name="adj2" fmla="val 0"/>
            </a:avLst>
          </a:prstGeom>
          <a:solidFill>
            <a:schemeClr val="lt1"/>
          </a:solidFill>
          <a:ln w="9525">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dirty="0">
              <a:solidFill>
                <a:srgbClr val="FFFFFF"/>
              </a:solidFill>
              <a:latin typeface="OpenSymbol"/>
            </a:endParaRPr>
          </a:p>
        </p:txBody>
      </p:sp>
      <p:sp>
        <p:nvSpPr>
          <p:cNvPr id="2" name="Google Shape;11;p2"/>
          <p:cNvSpPr/>
          <p:nvPr/>
        </p:nvSpPr>
        <p:spPr>
          <a:xfrm>
            <a:off x="6602400" y="-1847520"/>
            <a:ext cx="3424320" cy="3424320"/>
          </a:xfrm>
          <a:prstGeom prst="ellipse">
            <a:avLst/>
          </a:prstGeom>
          <a:solidFill>
            <a:schemeClr val="lt1"/>
          </a:solidFill>
          <a:ln w="9525">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dirty="0">
              <a:solidFill>
                <a:srgbClr val="FFFFFF"/>
              </a:solidFill>
              <a:latin typeface="OpenSymbol"/>
            </a:endParaRPr>
          </a:p>
        </p:txBody>
      </p:sp>
      <p:sp>
        <p:nvSpPr>
          <p:cNvPr id="3" name="PlaceHolder 1"/>
          <p:cNvSpPr>
            <a:spLocks noGrp="1"/>
          </p:cNvSpPr>
          <p:nvPr>
            <p:ph type="title"/>
          </p:nvPr>
        </p:nvSpPr>
        <p:spPr>
          <a:xfrm>
            <a:off x="1777680" y="1037160"/>
            <a:ext cx="5588280" cy="2553120"/>
          </a:xfrm>
          <a:prstGeom prst="rect">
            <a:avLst/>
          </a:prstGeom>
          <a:noFill/>
          <a:ln w="0">
            <a:noFill/>
          </a:ln>
        </p:spPr>
        <p:txBody>
          <a:bodyPr lIns="91440" tIns="91440" rIns="91440" bIns="91440" anchor="b">
            <a:noAutofit/>
          </a:bodyPr>
          <a:lstStyle/>
          <a:p>
            <a:pPr indent="0">
              <a:buNone/>
            </a:pPr>
            <a:r>
              <a:rPr lang="fr-FR" sz="5500" b="0" strike="noStrike" spc="-1">
                <a:solidFill>
                  <a:schemeClr val="dk1"/>
                </a:solidFill>
                <a:latin typeface="Arial"/>
              </a:rPr>
              <a:t>Click to edit the title text format</a:t>
            </a:r>
          </a:p>
        </p:txBody>
      </p:sp>
      <p:sp>
        <p:nvSpPr>
          <p:cNvPr id="4" name="PlaceHolder 2"/>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FFFFFF"/>
              </a:buClr>
              <a:buSzPct val="45000"/>
              <a:buFont typeface="Wingdings" charset="2"/>
              <a:buChar char=""/>
            </a:pPr>
            <a:r>
              <a:rPr lang="fr-FR" sz="14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4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4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4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20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20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6" name="PlaceHolder 1"/>
          <p:cNvSpPr>
            <a:spLocks noGrp="1"/>
          </p:cNvSpPr>
          <p:nvPr>
            <p:ph type="title"/>
          </p:nvPr>
        </p:nvSpPr>
        <p:spPr>
          <a:xfrm>
            <a:off x="4236480" y="1577880"/>
            <a:ext cx="4194360" cy="841320"/>
          </a:xfrm>
          <a:prstGeom prst="rect">
            <a:avLst/>
          </a:prstGeom>
          <a:noFill/>
          <a:ln w="0">
            <a:noFill/>
          </a:ln>
        </p:spPr>
        <p:txBody>
          <a:bodyPr lIns="91440" tIns="91440" rIns="91440" bIns="91440" anchor="b">
            <a:noAutofit/>
          </a:bodyPr>
          <a:lstStyle/>
          <a:p>
            <a:pPr indent="0">
              <a:buNone/>
            </a:pPr>
            <a:r>
              <a:rPr lang="fr-FR" sz="4500" b="0" strike="noStrike" spc="-1">
                <a:solidFill>
                  <a:schemeClr val="dk1"/>
                </a:solidFill>
                <a:latin typeface="Arial"/>
              </a:rPr>
              <a:t>Click to edit the title text format</a:t>
            </a:r>
          </a:p>
        </p:txBody>
      </p:sp>
      <p:sp>
        <p:nvSpPr>
          <p:cNvPr id="27" name="Google Shape;92;p14"/>
          <p:cNvSpPr/>
          <p:nvPr/>
        </p:nvSpPr>
        <p:spPr>
          <a:xfrm rot="16200000" flipH="1">
            <a:off x="-2852280" y="533880"/>
            <a:ext cx="7511400" cy="6379560"/>
          </a:xfrm>
          <a:prstGeom prst="wave">
            <a:avLst>
              <a:gd name="adj1" fmla="val 8698"/>
              <a:gd name="adj2" fmla="val 0"/>
            </a:avLst>
          </a:prstGeom>
          <a:solidFill>
            <a:schemeClr val="lt1"/>
          </a:solidFill>
          <a:ln w="9525">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dirty="0">
              <a:solidFill>
                <a:srgbClr val="FFFFFF"/>
              </a:solidFill>
              <a:latin typeface="OpenSymbol"/>
            </a:endParaRPr>
          </a:p>
        </p:txBody>
      </p:sp>
      <p:sp>
        <p:nvSpPr>
          <p:cNvPr id="28" name="PlaceHolder 2"/>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FFFFFF"/>
              </a:buClr>
              <a:buSzPct val="45000"/>
              <a:buFont typeface="Wingdings" charset="2"/>
              <a:buChar char=""/>
            </a:pPr>
            <a:r>
              <a:rPr lang="fr-FR" sz="14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4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4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4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20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20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5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51" name="Google Shape;55;p9"/>
          <p:cNvSpPr/>
          <p:nvPr/>
        </p:nvSpPr>
        <p:spPr>
          <a:xfrm>
            <a:off x="6472800" y="2950920"/>
            <a:ext cx="3309120" cy="3309120"/>
          </a:xfrm>
          <a:prstGeom prst="ellipse">
            <a:avLst/>
          </a:prstGeom>
          <a:solidFill>
            <a:schemeClr val="lt1"/>
          </a:solidFill>
          <a:ln w="9525">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dirty="0">
              <a:solidFill>
                <a:srgbClr val="FFFFFF"/>
              </a:solidFill>
              <a:latin typeface="OpenSymbol"/>
            </a:endParaRPr>
          </a:p>
        </p:txBody>
      </p:sp>
      <p:sp>
        <p:nvSpPr>
          <p:cNvPr id="152" name="Google Shape;56;p9"/>
          <p:cNvSpPr/>
          <p:nvPr/>
        </p:nvSpPr>
        <p:spPr>
          <a:xfrm>
            <a:off x="-637920" y="-358560"/>
            <a:ext cx="3309120" cy="3309120"/>
          </a:xfrm>
          <a:prstGeom prst="ellipse">
            <a:avLst/>
          </a:prstGeom>
          <a:solidFill>
            <a:schemeClr val="lt1"/>
          </a:solidFill>
          <a:ln w="9525">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dirty="0">
              <a:solidFill>
                <a:srgbClr val="FFFFFF"/>
              </a:solidFill>
              <a:latin typeface="OpenSymbol"/>
            </a:endParaRPr>
          </a:p>
        </p:txBody>
      </p:sp>
      <p:sp>
        <p:nvSpPr>
          <p:cNvPr id="153" name="Google Shape;57;p9"/>
          <p:cNvSpPr/>
          <p:nvPr/>
        </p:nvSpPr>
        <p:spPr>
          <a:xfrm rot="5400000">
            <a:off x="584640" y="-1147320"/>
            <a:ext cx="7511400" cy="7253640"/>
          </a:xfrm>
          <a:prstGeom prst="wave">
            <a:avLst>
              <a:gd name="adj1" fmla="val 8698"/>
              <a:gd name="adj2" fmla="val 0"/>
            </a:avLst>
          </a:prstGeom>
          <a:solidFill>
            <a:schemeClr val="lt1"/>
          </a:solidFill>
          <a:ln w="9525">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dirty="0">
              <a:solidFill>
                <a:srgbClr val="FFFFFF"/>
              </a:solidFill>
              <a:latin typeface="OpenSymbol"/>
            </a:endParaRPr>
          </a:p>
        </p:txBody>
      </p:sp>
      <p:sp>
        <p:nvSpPr>
          <p:cNvPr id="154" name="PlaceHolder 1"/>
          <p:cNvSpPr>
            <a:spLocks noGrp="1"/>
          </p:cNvSpPr>
          <p:nvPr>
            <p:ph type="title"/>
          </p:nvPr>
        </p:nvSpPr>
        <p:spPr>
          <a:xfrm>
            <a:off x="2187000" y="1577880"/>
            <a:ext cx="4769280" cy="841320"/>
          </a:xfrm>
          <a:prstGeom prst="rect">
            <a:avLst/>
          </a:prstGeom>
          <a:noFill/>
          <a:ln w="0">
            <a:noFill/>
          </a:ln>
        </p:spPr>
        <p:txBody>
          <a:bodyPr lIns="91440" tIns="91440" rIns="91440" bIns="91440" anchor="b">
            <a:noAutofit/>
          </a:bodyPr>
          <a:lstStyle/>
          <a:p>
            <a:pPr indent="0">
              <a:buNone/>
            </a:pPr>
            <a:r>
              <a:rPr lang="fr-FR" sz="4500" b="0" strike="noStrike" spc="-1">
                <a:solidFill>
                  <a:schemeClr val="dk1"/>
                </a:solidFill>
                <a:latin typeface="Arial"/>
              </a:rPr>
              <a:t>Click to edit the title text format</a:t>
            </a:r>
          </a:p>
        </p:txBody>
      </p:sp>
      <p:sp>
        <p:nvSpPr>
          <p:cNvPr id="155" name="PlaceHolder 2"/>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FFFFFF"/>
              </a:buClr>
              <a:buSzPct val="45000"/>
              <a:buFont typeface="Wingdings" charset="2"/>
              <a:buChar char=""/>
            </a:pPr>
            <a:r>
              <a:rPr lang="fr-FR" sz="14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4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4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4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20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20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9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PlaceHolder 1"/>
          <p:cNvSpPr>
            <a:spLocks noGrp="1"/>
          </p:cNvSpPr>
          <p:nvPr>
            <p:ph type="title"/>
          </p:nvPr>
        </p:nvSpPr>
        <p:spPr>
          <a:xfrm>
            <a:off x="1776600" y="1617874"/>
            <a:ext cx="5590800" cy="1099457"/>
          </a:xfrm>
          <a:prstGeom prst="rect">
            <a:avLst/>
          </a:prstGeom>
          <a:noFill/>
          <a:ln w="0">
            <a:noFill/>
          </a:ln>
        </p:spPr>
        <p:txBody>
          <a:bodyPr lIns="91440" tIns="91440" rIns="91440" bIns="91440" anchor="b">
            <a:normAutofit/>
          </a:bodyPr>
          <a:lstStyle/>
          <a:p>
            <a:pPr indent="0" algn="ctr">
              <a:lnSpc>
                <a:spcPct val="100000"/>
              </a:lnSpc>
              <a:buNone/>
              <a:tabLst>
                <a:tab pos="0" algn="l"/>
              </a:tabLst>
            </a:pPr>
            <a:r>
              <a:rPr lang="en" sz="5500" b="0" strike="noStrike" spc="-1" dirty="0">
                <a:solidFill>
                  <a:schemeClr val="dk1"/>
                </a:solidFill>
                <a:latin typeface="Lexend Exa Medium"/>
                <a:ea typeface="Lexend Exa Medium"/>
              </a:rPr>
              <a:t>Energy Harvesting</a:t>
            </a:r>
            <a:endParaRPr lang="fr-FR" sz="5500" b="0" strike="noStrike" spc="-1" dirty="0">
              <a:solidFill>
                <a:schemeClr val="dk1"/>
              </a:solidFill>
              <a:latin typeface="Arial"/>
            </a:endParaRPr>
          </a:p>
        </p:txBody>
      </p:sp>
      <p:sp>
        <p:nvSpPr>
          <p:cNvPr id="159" name="PlaceHolder 2"/>
          <p:cNvSpPr>
            <a:spLocks noGrp="1"/>
          </p:cNvSpPr>
          <p:nvPr>
            <p:ph type="subTitle"/>
          </p:nvPr>
        </p:nvSpPr>
        <p:spPr>
          <a:xfrm>
            <a:off x="2543400" y="2899697"/>
            <a:ext cx="4057200" cy="638161"/>
          </a:xfrm>
          <a:prstGeom prst="rect">
            <a:avLst/>
          </a:prstGeom>
          <a:noFill/>
          <a:ln w="9360">
            <a:solidFill>
              <a:schemeClr val="dk1"/>
            </a:solidFill>
            <a:round/>
          </a:ln>
        </p:spPr>
        <p:txBody>
          <a:bodyPr lIns="91440" tIns="91440" rIns="91440" bIns="91440" anchor="t">
            <a:normAutofit fontScale="95688" lnSpcReduction="10000"/>
          </a:bodyPr>
          <a:lstStyle/>
          <a:p>
            <a:pPr indent="0" algn="ctr">
              <a:lnSpc>
                <a:spcPct val="100000"/>
              </a:lnSpc>
              <a:buNone/>
              <a:tabLst>
                <a:tab pos="0" algn="l"/>
              </a:tabLst>
            </a:pPr>
            <a:r>
              <a:rPr lang="en" sz="1600" b="0" strike="noStrike" spc="-1" dirty="0">
                <a:solidFill>
                  <a:schemeClr val="dk1"/>
                </a:solidFill>
                <a:latin typeface="Lato"/>
                <a:ea typeface="Lato"/>
              </a:rPr>
              <a:t>Utilizing Piezoelectric technology to reduce urban temperatures in India.</a:t>
            </a:r>
            <a:endParaRPr lang="en-US" sz="1600" b="0" strike="noStrike" spc="-1" dirty="0">
              <a:solidFill>
                <a:srgbClr val="FFFFFF"/>
              </a:solidFill>
              <a:latin typeface="OpenSymbo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15EF1B-1082-BE54-4859-6553BBA0085E}"/>
            </a:ext>
          </a:extLst>
        </p:cNvPr>
        <p:cNvGrpSpPr/>
        <p:nvPr/>
      </p:nvGrpSpPr>
      <p:grpSpPr>
        <a:xfrm>
          <a:off x="0" y="0"/>
          <a:ext cx="0" cy="0"/>
          <a:chOff x="0" y="0"/>
          <a:chExt cx="0" cy="0"/>
        </a:xfrm>
      </p:grpSpPr>
      <p:sp>
        <p:nvSpPr>
          <p:cNvPr id="169" name="PlaceHolder 1">
            <a:extLst>
              <a:ext uri="{FF2B5EF4-FFF2-40B4-BE49-F238E27FC236}">
                <a16:creationId xmlns:a16="http://schemas.microsoft.com/office/drawing/2014/main" id="{DD2416CA-A3B1-B5A8-CB92-64AEBDD787C1}"/>
              </a:ext>
            </a:extLst>
          </p:cNvPr>
          <p:cNvSpPr>
            <a:spLocks noGrp="1"/>
          </p:cNvSpPr>
          <p:nvPr>
            <p:ph type="title"/>
          </p:nvPr>
        </p:nvSpPr>
        <p:spPr>
          <a:xfrm>
            <a:off x="2117614" y="185284"/>
            <a:ext cx="4771800" cy="837720"/>
          </a:xfrm>
          <a:prstGeom prst="rect">
            <a:avLst/>
          </a:prstGeom>
          <a:noFill/>
          <a:ln w="0">
            <a:noFill/>
          </a:ln>
        </p:spPr>
        <p:txBody>
          <a:bodyPr lIns="91440" tIns="91440" rIns="91440" bIns="91440" anchor="b">
            <a:normAutofit/>
          </a:bodyPr>
          <a:lstStyle/>
          <a:p>
            <a:pPr indent="0">
              <a:lnSpc>
                <a:spcPct val="100000"/>
              </a:lnSpc>
              <a:buNone/>
              <a:tabLst>
                <a:tab pos="0" algn="l"/>
              </a:tabLst>
            </a:pPr>
            <a:r>
              <a:rPr lang="en" sz="3600" b="0" strike="noStrike" spc="-1" dirty="0">
                <a:solidFill>
                  <a:schemeClr val="dk1"/>
                </a:solidFill>
                <a:latin typeface="Lexend Exa Medium"/>
              </a:rPr>
              <a:t>Before Implementation </a:t>
            </a:r>
            <a:endParaRPr lang="fr-FR" sz="3600" b="0" strike="noStrike" spc="-1" dirty="0">
              <a:solidFill>
                <a:schemeClr val="dk1"/>
              </a:solidFill>
              <a:latin typeface="Arial"/>
            </a:endParaRPr>
          </a:p>
        </p:txBody>
      </p:sp>
      <p:sp>
        <p:nvSpPr>
          <p:cNvPr id="170" name="PlaceHolder 2">
            <a:extLst>
              <a:ext uri="{FF2B5EF4-FFF2-40B4-BE49-F238E27FC236}">
                <a16:creationId xmlns:a16="http://schemas.microsoft.com/office/drawing/2014/main" id="{DE57D7E9-8474-7EB4-D637-C3286BEB30C1}"/>
              </a:ext>
            </a:extLst>
          </p:cNvPr>
          <p:cNvSpPr>
            <a:spLocks noGrp="1"/>
          </p:cNvSpPr>
          <p:nvPr>
            <p:ph type="subTitle"/>
          </p:nvPr>
        </p:nvSpPr>
        <p:spPr>
          <a:xfrm>
            <a:off x="1993901" y="1701182"/>
            <a:ext cx="4231971" cy="2338314"/>
          </a:xfrm>
          <a:prstGeom prst="rect">
            <a:avLst/>
          </a:prstGeom>
          <a:noFill/>
          <a:ln w="0">
            <a:noFill/>
          </a:ln>
        </p:spPr>
        <p:txBody>
          <a:bodyPr lIns="91440" tIns="91440" rIns="91440" bIns="91440" anchor="t">
            <a:normAutofit fontScale="96933"/>
          </a:bodyPr>
          <a:lstStyle/>
          <a:p>
            <a:pPr marL="514350" indent="-285750">
              <a:lnSpc>
                <a:spcPct val="100000"/>
              </a:lnSpc>
              <a:buFont typeface="Wingdings" panose="05000000000000000000" pitchFamily="2" charset="2"/>
              <a:buChar char="§"/>
              <a:tabLst>
                <a:tab pos="0" algn="l"/>
              </a:tabLst>
            </a:pPr>
            <a:r>
              <a:rPr lang="en-US" sz="1400" b="0" strike="noStrike" spc="-1" dirty="0">
                <a:solidFill>
                  <a:srgbClr val="FFFFFF"/>
                </a:solidFill>
                <a:latin typeface="OpenSymbol"/>
              </a:rPr>
              <a:t>Site Selection : Highways, Toll roads, Express Ways.</a:t>
            </a:r>
          </a:p>
          <a:p>
            <a:pPr marL="514350" indent="-285750">
              <a:lnSpc>
                <a:spcPct val="100000"/>
              </a:lnSpc>
              <a:buFont typeface="Wingdings" panose="05000000000000000000" pitchFamily="2" charset="2"/>
              <a:buChar char="§"/>
              <a:tabLst>
                <a:tab pos="0" algn="l"/>
              </a:tabLst>
            </a:pPr>
            <a:r>
              <a:rPr lang="en-US" sz="1400" spc="-1" dirty="0">
                <a:solidFill>
                  <a:srgbClr val="FFFFFF"/>
                </a:solidFill>
                <a:latin typeface="OpenSymbol"/>
              </a:rPr>
              <a:t>Material Selection : </a:t>
            </a:r>
            <a:r>
              <a:rPr lang="en-US" sz="1400" spc="-1" dirty="0" err="1">
                <a:solidFill>
                  <a:srgbClr val="FFFFFF"/>
                </a:solidFill>
                <a:latin typeface="OpenSymbol"/>
              </a:rPr>
              <a:t>PiezoElectric</a:t>
            </a:r>
            <a:r>
              <a:rPr lang="en-US" sz="1400" spc="-1" dirty="0">
                <a:solidFill>
                  <a:srgbClr val="FFFFFF"/>
                </a:solidFill>
                <a:latin typeface="OpenSymbol"/>
              </a:rPr>
              <a:t> ceramics and polymers.</a:t>
            </a:r>
          </a:p>
          <a:p>
            <a:pPr marL="514350" indent="-285750">
              <a:lnSpc>
                <a:spcPct val="100000"/>
              </a:lnSpc>
              <a:buFont typeface="Wingdings" panose="05000000000000000000" pitchFamily="2" charset="2"/>
              <a:buChar char="§"/>
              <a:tabLst>
                <a:tab pos="0" algn="l"/>
              </a:tabLst>
            </a:pPr>
            <a:r>
              <a:rPr lang="en-US" sz="1400" b="0" strike="noStrike" spc="-1" dirty="0">
                <a:solidFill>
                  <a:srgbClr val="FFFFFF"/>
                </a:solidFill>
                <a:latin typeface="OpenSymbol"/>
              </a:rPr>
              <a:t>Structural Integration : Asphalt (or) Concrete.</a:t>
            </a:r>
          </a:p>
          <a:p>
            <a:pPr marL="514350" indent="-285750">
              <a:lnSpc>
                <a:spcPct val="100000"/>
              </a:lnSpc>
              <a:buFont typeface="Wingdings" panose="05000000000000000000" pitchFamily="2" charset="2"/>
              <a:buChar char="§"/>
              <a:tabLst>
                <a:tab pos="0" algn="l"/>
              </a:tabLst>
            </a:pPr>
            <a:r>
              <a:rPr lang="en-US" sz="1400" b="0" strike="noStrike" spc="-1" dirty="0">
                <a:solidFill>
                  <a:srgbClr val="FFFFFF"/>
                </a:solidFill>
                <a:latin typeface="OpenSymbol"/>
              </a:rPr>
              <a:t>Energy Storage : Batteries and Supercapacitors.</a:t>
            </a:r>
          </a:p>
          <a:p>
            <a:pPr marL="514350" indent="-285750" algn="ctr">
              <a:lnSpc>
                <a:spcPct val="100000"/>
              </a:lnSpc>
              <a:buFont typeface="Wingdings" panose="05000000000000000000" pitchFamily="2" charset="2"/>
              <a:buChar char="§"/>
              <a:tabLst>
                <a:tab pos="0" algn="l"/>
              </a:tabLst>
            </a:pPr>
            <a:endParaRPr lang="en-US" sz="1600" b="0" strike="noStrike" spc="-1" dirty="0">
              <a:solidFill>
                <a:srgbClr val="FFFFFF"/>
              </a:solidFill>
              <a:latin typeface="Lato" panose="020F0502020204030203" pitchFamily="34" charset="0"/>
              <a:ea typeface="Lato" panose="020F0502020204030203" pitchFamily="34" charset="0"/>
              <a:cs typeface="Lato" panose="020F0502020204030203" pitchFamily="34" charset="0"/>
            </a:endParaRPr>
          </a:p>
        </p:txBody>
      </p:sp>
      <p:sp>
        <p:nvSpPr>
          <p:cNvPr id="3" name="PlaceHolder 2">
            <a:extLst>
              <a:ext uri="{FF2B5EF4-FFF2-40B4-BE49-F238E27FC236}">
                <a16:creationId xmlns:a16="http://schemas.microsoft.com/office/drawing/2014/main" id="{5304AAD9-C4E5-2E33-2835-03D937B244CB}"/>
              </a:ext>
            </a:extLst>
          </p:cNvPr>
          <p:cNvSpPr txBox="1">
            <a:spLocks/>
          </p:cNvSpPr>
          <p:nvPr/>
        </p:nvSpPr>
        <p:spPr>
          <a:xfrm>
            <a:off x="1301675" y="1023004"/>
            <a:ext cx="4578364" cy="631882"/>
          </a:xfrm>
          <a:prstGeom prst="rect">
            <a:avLst/>
          </a:prstGeom>
          <a:noFill/>
          <a:ln w="0">
            <a:noFill/>
          </a:ln>
        </p:spPr>
        <p:txBody>
          <a:bodyPr lIns="91440" tIns="91440" rIns="91440" bIns="91440" anchor="t">
            <a:normAutofit fontScale="96933"/>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0" algn="ctr">
              <a:lnSpc>
                <a:spcPct val="100000"/>
              </a:lnSpc>
              <a:buFont typeface="Arial" panose="020B0604020202020204" pitchFamily="34" charset="0"/>
              <a:buNone/>
              <a:tabLst>
                <a:tab pos="0" algn="l"/>
              </a:tabLst>
            </a:pPr>
            <a:r>
              <a:rPr lang="en-US" sz="2900" spc="-1" dirty="0">
                <a:solidFill>
                  <a:srgbClr val="FFFFFF"/>
                </a:solidFill>
                <a:latin typeface="OpenSymbol"/>
              </a:rPr>
              <a:t>Planning and setup :</a:t>
            </a:r>
          </a:p>
          <a:p>
            <a:pPr indent="0" algn="ctr">
              <a:lnSpc>
                <a:spcPct val="100000"/>
              </a:lnSpc>
              <a:buFont typeface="Arial" panose="020B0604020202020204" pitchFamily="34" charset="0"/>
              <a:buNone/>
              <a:tabLst>
                <a:tab pos="0" algn="l"/>
              </a:tabLst>
            </a:pPr>
            <a:endParaRPr lang="en-US" sz="1600" spc="-1" dirty="0">
              <a:solidFill>
                <a:srgbClr val="FFFFFF"/>
              </a:solidFill>
              <a:latin typeface="Lato" panose="020F0502020204030203" pitchFamily="34" charset="0"/>
              <a:ea typeface="Lato" panose="020F0502020204030203" pitchFamily="34" charset="0"/>
              <a:cs typeface="Lato" panose="020F0502020204030203" pitchFamily="34" charset="0"/>
            </a:endParaRPr>
          </a:p>
        </p:txBody>
      </p:sp>
    </p:spTree>
    <p:extLst>
      <p:ext uri="{BB962C8B-B14F-4D97-AF65-F5344CB8AC3E}">
        <p14:creationId xmlns:p14="http://schemas.microsoft.com/office/powerpoint/2010/main" val="35729103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F99CB6-B4F8-73B1-9FC2-99F4DBBF2941}"/>
            </a:ext>
          </a:extLst>
        </p:cNvPr>
        <p:cNvGrpSpPr/>
        <p:nvPr/>
      </p:nvGrpSpPr>
      <p:grpSpPr>
        <a:xfrm>
          <a:off x="0" y="0"/>
          <a:ext cx="0" cy="0"/>
          <a:chOff x="0" y="0"/>
          <a:chExt cx="0" cy="0"/>
        </a:xfrm>
      </p:grpSpPr>
      <p:sp>
        <p:nvSpPr>
          <p:cNvPr id="169" name="PlaceHolder 1">
            <a:extLst>
              <a:ext uri="{FF2B5EF4-FFF2-40B4-BE49-F238E27FC236}">
                <a16:creationId xmlns:a16="http://schemas.microsoft.com/office/drawing/2014/main" id="{5ED54860-E4C5-EBD9-57B3-9EFB81A2BE3A}"/>
              </a:ext>
            </a:extLst>
          </p:cNvPr>
          <p:cNvSpPr>
            <a:spLocks noGrp="1"/>
          </p:cNvSpPr>
          <p:nvPr>
            <p:ph type="title"/>
          </p:nvPr>
        </p:nvSpPr>
        <p:spPr>
          <a:xfrm>
            <a:off x="2117614" y="185284"/>
            <a:ext cx="4771800" cy="837720"/>
          </a:xfrm>
          <a:prstGeom prst="rect">
            <a:avLst/>
          </a:prstGeom>
          <a:noFill/>
          <a:ln w="0">
            <a:noFill/>
          </a:ln>
        </p:spPr>
        <p:txBody>
          <a:bodyPr lIns="91440" tIns="91440" rIns="91440" bIns="91440" anchor="b">
            <a:normAutofit/>
          </a:bodyPr>
          <a:lstStyle/>
          <a:p>
            <a:pPr indent="0">
              <a:lnSpc>
                <a:spcPct val="100000"/>
              </a:lnSpc>
              <a:buNone/>
              <a:tabLst>
                <a:tab pos="0" algn="l"/>
              </a:tabLst>
            </a:pPr>
            <a:r>
              <a:rPr lang="en" sz="3600" spc="-1" dirty="0">
                <a:solidFill>
                  <a:schemeClr val="dk1"/>
                </a:solidFill>
                <a:latin typeface="Lexend Exa Medium"/>
              </a:rPr>
              <a:t>After</a:t>
            </a:r>
            <a:r>
              <a:rPr lang="en" sz="3600" b="0" strike="noStrike" spc="-1" dirty="0">
                <a:solidFill>
                  <a:schemeClr val="dk1"/>
                </a:solidFill>
                <a:latin typeface="Lexend Exa Medium"/>
              </a:rPr>
              <a:t> Implementation </a:t>
            </a:r>
            <a:endParaRPr lang="fr-FR" sz="3600" b="0" strike="noStrike" spc="-1" dirty="0">
              <a:solidFill>
                <a:schemeClr val="dk1"/>
              </a:solidFill>
              <a:latin typeface="Arial"/>
            </a:endParaRPr>
          </a:p>
        </p:txBody>
      </p:sp>
      <p:sp>
        <p:nvSpPr>
          <p:cNvPr id="170" name="PlaceHolder 2">
            <a:extLst>
              <a:ext uri="{FF2B5EF4-FFF2-40B4-BE49-F238E27FC236}">
                <a16:creationId xmlns:a16="http://schemas.microsoft.com/office/drawing/2014/main" id="{41429438-CC3B-F014-287A-2845B169FEFF}"/>
              </a:ext>
            </a:extLst>
          </p:cNvPr>
          <p:cNvSpPr>
            <a:spLocks noGrp="1"/>
          </p:cNvSpPr>
          <p:nvPr>
            <p:ph type="subTitle"/>
          </p:nvPr>
        </p:nvSpPr>
        <p:spPr>
          <a:xfrm>
            <a:off x="1993901" y="1701181"/>
            <a:ext cx="4231971" cy="2419315"/>
          </a:xfrm>
          <a:prstGeom prst="rect">
            <a:avLst/>
          </a:prstGeom>
          <a:noFill/>
          <a:ln w="0">
            <a:noFill/>
          </a:ln>
        </p:spPr>
        <p:txBody>
          <a:bodyPr lIns="91440" tIns="91440" rIns="91440" bIns="91440" anchor="t">
            <a:normAutofit fontScale="96933"/>
          </a:bodyPr>
          <a:lstStyle/>
          <a:p>
            <a:pPr marL="514350" indent="-285750">
              <a:lnSpc>
                <a:spcPct val="100000"/>
              </a:lnSpc>
              <a:buFont typeface="Wingdings" panose="05000000000000000000" pitchFamily="2" charset="2"/>
              <a:buChar char="§"/>
              <a:tabLst>
                <a:tab pos="0" algn="l"/>
              </a:tabLst>
            </a:pPr>
            <a:r>
              <a:rPr lang="en-US" sz="1400" b="0" strike="noStrike" spc="-1" dirty="0">
                <a:solidFill>
                  <a:srgbClr val="FFFFFF"/>
                </a:solidFill>
                <a:latin typeface="OpenSymbol"/>
              </a:rPr>
              <a:t>Generation Process : </a:t>
            </a:r>
            <a:r>
              <a:rPr lang="en-US" sz="1400" spc="-1" dirty="0">
                <a:solidFill>
                  <a:srgbClr val="FFFFFF"/>
                </a:solidFill>
                <a:latin typeface="OpenSymbol"/>
              </a:rPr>
              <a:t>Apply Pressure </a:t>
            </a:r>
            <a:r>
              <a:rPr lang="en-US" sz="1400" spc="-1" dirty="0">
                <a:solidFill>
                  <a:srgbClr val="FFFFFF"/>
                </a:solidFill>
                <a:latin typeface="OpenSymbol"/>
                <a:sym typeface="Wingdings" panose="05000000000000000000" pitchFamily="2" charset="2"/>
              </a:rPr>
              <a:t>Generates Energy.</a:t>
            </a:r>
            <a:endParaRPr lang="en-US" sz="1400" b="0" strike="noStrike" spc="-1" dirty="0">
              <a:solidFill>
                <a:srgbClr val="FFFFFF"/>
              </a:solidFill>
              <a:latin typeface="OpenSymbol"/>
            </a:endParaRPr>
          </a:p>
          <a:p>
            <a:pPr marL="514350" indent="-285750">
              <a:lnSpc>
                <a:spcPct val="100000"/>
              </a:lnSpc>
              <a:buFont typeface="Wingdings" panose="05000000000000000000" pitchFamily="2" charset="2"/>
              <a:buChar char="§"/>
              <a:tabLst>
                <a:tab pos="0" algn="l"/>
              </a:tabLst>
            </a:pPr>
            <a:r>
              <a:rPr lang="en-US" sz="1400" spc="-1" dirty="0">
                <a:solidFill>
                  <a:srgbClr val="FFFFFF"/>
                </a:solidFill>
                <a:latin typeface="OpenSymbol"/>
              </a:rPr>
              <a:t>Utilization : Charging EV vehicles, Traffic signals, board signs e.t.c</a:t>
            </a:r>
          </a:p>
          <a:p>
            <a:pPr marL="514350" indent="-285750">
              <a:lnSpc>
                <a:spcPct val="100000"/>
              </a:lnSpc>
              <a:buFont typeface="Wingdings" panose="05000000000000000000" pitchFamily="2" charset="2"/>
              <a:buChar char="§"/>
              <a:tabLst>
                <a:tab pos="0" algn="l"/>
              </a:tabLst>
            </a:pPr>
            <a:r>
              <a:rPr lang="en-US" sz="1400" b="0" strike="noStrike" spc="-1" dirty="0">
                <a:solidFill>
                  <a:srgbClr val="FFFFFF"/>
                </a:solidFill>
                <a:latin typeface="OpenSymbol"/>
              </a:rPr>
              <a:t>Monitoring and </a:t>
            </a:r>
            <a:r>
              <a:rPr lang="en-US" sz="1400" b="0" strike="noStrike" spc="-1" dirty="0" err="1">
                <a:solidFill>
                  <a:srgbClr val="FFFFFF"/>
                </a:solidFill>
                <a:latin typeface="OpenSymbol"/>
              </a:rPr>
              <a:t>Maintainance</a:t>
            </a:r>
            <a:r>
              <a:rPr lang="en-US" sz="1400" b="0" strike="noStrike" spc="-1" dirty="0">
                <a:solidFill>
                  <a:srgbClr val="FFFFFF"/>
                </a:solidFill>
                <a:latin typeface="OpenSymbol"/>
              </a:rPr>
              <a:t> : IOT based sensors for indicating  the levels of electricity generation and wear &amp; tear of </a:t>
            </a:r>
            <a:r>
              <a:rPr lang="en-US" sz="1400" b="0" strike="noStrike" spc="-1" dirty="0" err="1">
                <a:solidFill>
                  <a:srgbClr val="FFFFFF"/>
                </a:solidFill>
                <a:latin typeface="OpenSymbol"/>
              </a:rPr>
              <a:t>panels,ceramics</a:t>
            </a:r>
            <a:r>
              <a:rPr lang="en-US" sz="1400" b="0" strike="noStrike" spc="-1" dirty="0">
                <a:solidFill>
                  <a:srgbClr val="FFFFFF"/>
                </a:solidFill>
                <a:latin typeface="OpenSymbol"/>
              </a:rPr>
              <a:t>.</a:t>
            </a:r>
          </a:p>
          <a:p>
            <a:pPr marL="514350" indent="-285750" algn="ctr">
              <a:lnSpc>
                <a:spcPct val="100000"/>
              </a:lnSpc>
              <a:buFont typeface="Wingdings" panose="05000000000000000000" pitchFamily="2" charset="2"/>
              <a:buChar char="§"/>
              <a:tabLst>
                <a:tab pos="0" algn="l"/>
              </a:tabLst>
            </a:pPr>
            <a:endParaRPr lang="en-US" sz="1600" b="0" strike="noStrike" spc="-1" dirty="0">
              <a:solidFill>
                <a:srgbClr val="FFFFFF"/>
              </a:solidFill>
              <a:latin typeface="Lato" panose="020F0502020204030203" pitchFamily="34" charset="0"/>
              <a:ea typeface="Lato" panose="020F0502020204030203" pitchFamily="34" charset="0"/>
              <a:cs typeface="Lato" panose="020F0502020204030203" pitchFamily="34" charset="0"/>
            </a:endParaRPr>
          </a:p>
        </p:txBody>
      </p:sp>
      <p:sp>
        <p:nvSpPr>
          <p:cNvPr id="3" name="PlaceHolder 2">
            <a:extLst>
              <a:ext uri="{FF2B5EF4-FFF2-40B4-BE49-F238E27FC236}">
                <a16:creationId xmlns:a16="http://schemas.microsoft.com/office/drawing/2014/main" id="{9831F878-F48C-5A81-F3EA-9946B4F3A1F1}"/>
              </a:ext>
            </a:extLst>
          </p:cNvPr>
          <p:cNvSpPr txBox="1">
            <a:spLocks/>
          </p:cNvSpPr>
          <p:nvPr/>
        </p:nvSpPr>
        <p:spPr>
          <a:xfrm>
            <a:off x="1785768" y="1023004"/>
            <a:ext cx="4900109" cy="631882"/>
          </a:xfrm>
          <a:prstGeom prst="rect">
            <a:avLst/>
          </a:prstGeom>
          <a:noFill/>
          <a:ln w="0">
            <a:noFill/>
          </a:ln>
        </p:spPr>
        <p:txBody>
          <a:bodyPr lIns="91440" tIns="91440" rIns="91440" bIns="91440" anchor="t">
            <a:normAutofit fontScale="81933"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0" algn="ctr">
              <a:lnSpc>
                <a:spcPct val="100000"/>
              </a:lnSpc>
              <a:buFont typeface="Arial" panose="020B0604020202020204" pitchFamily="34" charset="0"/>
              <a:buNone/>
              <a:tabLst>
                <a:tab pos="0" algn="l"/>
              </a:tabLst>
            </a:pPr>
            <a:r>
              <a:rPr lang="en-US" sz="2900" spc="-1" dirty="0">
                <a:solidFill>
                  <a:srgbClr val="FFFFFF"/>
                </a:solidFill>
                <a:latin typeface="OpenSymbol"/>
              </a:rPr>
              <a:t>Energy generation and utilization :</a:t>
            </a:r>
          </a:p>
          <a:p>
            <a:pPr indent="0" algn="ctr">
              <a:lnSpc>
                <a:spcPct val="100000"/>
              </a:lnSpc>
              <a:buFont typeface="Arial" panose="020B0604020202020204" pitchFamily="34" charset="0"/>
              <a:buNone/>
              <a:tabLst>
                <a:tab pos="0" algn="l"/>
              </a:tabLst>
            </a:pPr>
            <a:endParaRPr lang="en-US" sz="1600" spc="-1" dirty="0">
              <a:solidFill>
                <a:srgbClr val="FFFFFF"/>
              </a:solidFill>
              <a:latin typeface="Lato" panose="020F0502020204030203" pitchFamily="34" charset="0"/>
              <a:ea typeface="Lato" panose="020F0502020204030203" pitchFamily="34" charset="0"/>
              <a:cs typeface="Lato" panose="020F0502020204030203" pitchFamily="34" charset="0"/>
            </a:endParaRPr>
          </a:p>
        </p:txBody>
      </p:sp>
    </p:spTree>
    <p:extLst>
      <p:ext uri="{BB962C8B-B14F-4D97-AF65-F5344CB8AC3E}">
        <p14:creationId xmlns:p14="http://schemas.microsoft.com/office/powerpoint/2010/main" val="37115212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03FD02-E09C-2143-C317-B2A2880CD495}"/>
            </a:ext>
          </a:extLst>
        </p:cNvPr>
        <p:cNvGrpSpPr/>
        <p:nvPr/>
      </p:nvGrpSpPr>
      <p:grpSpPr>
        <a:xfrm>
          <a:off x="0" y="0"/>
          <a:ext cx="0" cy="0"/>
          <a:chOff x="0" y="0"/>
          <a:chExt cx="0" cy="0"/>
        </a:xfrm>
      </p:grpSpPr>
      <p:sp>
        <p:nvSpPr>
          <p:cNvPr id="169" name="PlaceHolder 1">
            <a:extLst>
              <a:ext uri="{FF2B5EF4-FFF2-40B4-BE49-F238E27FC236}">
                <a16:creationId xmlns:a16="http://schemas.microsoft.com/office/drawing/2014/main" id="{53C02407-BA44-94EB-3A6A-F63ED0695542}"/>
              </a:ext>
            </a:extLst>
          </p:cNvPr>
          <p:cNvSpPr>
            <a:spLocks noGrp="1"/>
          </p:cNvSpPr>
          <p:nvPr>
            <p:ph type="title"/>
          </p:nvPr>
        </p:nvSpPr>
        <p:spPr>
          <a:xfrm>
            <a:off x="2117614" y="185284"/>
            <a:ext cx="4771800" cy="837720"/>
          </a:xfrm>
          <a:prstGeom prst="rect">
            <a:avLst/>
          </a:prstGeom>
          <a:noFill/>
          <a:ln w="0">
            <a:noFill/>
          </a:ln>
        </p:spPr>
        <p:txBody>
          <a:bodyPr lIns="91440" tIns="91440" rIns="91440" bIns="91440" anchor="b">
            <a:normAutofit/>
          </a:bodyPr>
          <a:lstStyle/>
          <a:p>
            <a:pPr indent="0">
              <a:lnSpc>
                <a:spcPct val="100000"/>
              </a:lnSpc>
              <a:buNone/>
              <a:tabLst>
                <a:tab pos="0" algn="l"/>
              </a:tabLst>
            </a:pPr>
            <a:r>
              <a:rPr lang="en" sz="3600" b="0" strike="noStrike" spc="-1" dirty="0">
                <a:solidFill>
                  <a:schemeClr val="dk1"/>
                </a:solidFill>
                <a:latin typeface="Lexend Exa Medium"/>
              </a:rPr>
              <a:t>Potential Benefits</a:t>
            </a:r>
            <a:endParaRPr lang="fr-FR" sz="3600" b="0" strike="noStrike" spc="-1" dirty="0">
              <a:solidFill>
                <a:schemeClr val="dk1"/>
              </a:solidFill>
              <a:latin typeface="Arial"/>
            </a:endParaRPr>
          </a:p>
        </p:txBody>
      </p:sp>
      <p:sp>
        <p:nvSpPr>
          <p:cNvPr id="170" name="PlaceHolder 2">
            <a:extLst>
              <a:ext uri="{FF2B5EF4-FFF2-40B4-BE49-F238E27FC236}">
                <a16:creationId xmlns:a16="http://schemas.microsoft.com/office/drawing/2014/main" id="{9C8E453A-1C81-CDFE-B4CA-AA2FC5BD7848}"/>
              </a:ext>
            </a:extLst>
          </p:cNvPr>
          <p:cNvSpPr>
            <a:spLocks noGrp="1"/>
          </p:cNvSpPr>
          <p:nvPr>
            <p:ph type="subTitle"/>
          </p:nvPr>
        </p:nvSpPr>
        <p:spPr>
          <a:xfrm>
            <a:off x="1850315" y="1174056"/>
            <a:ext cx="4563815" cy="3032184"/>
          </a:xfrm>
          <a:prstGeom prst="rect">
            <a:avLst/>
          </a:prstGeom>
          <a:noFill/>
          <a:ln w="0">
            <a:noFill/>
          </a:ln>
        </p:spPr>
        <p:txBody>
          <a:bodyPr lIns="91440" tIns="91440" rIns="91440" bIns="91440" anchor="t">
            <a:normAutofit fontScale="96933"/>
          </a:bodyPr>
          <a:lstStyle/>
          <a:p>
            <a:pPr marL="514350" indent="-285750">
              <a:lnSpc>
                <a:spcPct val="100000"/>
              </a:lnSpc>
              <a:buFont typeface="Wingdings" panose="05000000000000000000" pitchFamily="2" charset="2"/>
              <a:buChar char="§"/>
              <a:tabLst>
                <a:tab pos="0" algn="l"/>
              </a:tabLst>
            </a:pPr>
            <a:r>
              <a:rPr lang="en-US" sz="1600" b="0" strike="noStrike" spc="-1" dirty="0">
                <a:solidFill>
                  <a:srgbClr val="FFFFFF"/>
                </a:solidFill>
                <a:latin typeface="Lato" panose="020F0502020204030203" pitchFamily="34" charset="0"/>
                <a:ea typeface="Lato" panose="020F0502020204030203" pitchFamily="34" charset="0"/>
                <a:cs typeface="Lato" panose="020F0502020204030203" pitchFamily="34" charset="0"/>
              </a:rPr>
              <a:t>Renewable energy from existing road infrastructure.</a:t>
            </a:r>
          </a:p>
          <a:p>
            <a:pPr marL="514350" indent="-285750">
              <a:lnSpc>
                <a:spcPct val="100000"/>
              </a:lnSpc>
              <a:buFont typeface="Wingdings" panose="05000000000000000000" pitchFamily="2" charset="2"/>
              <a:buChar char="§"/>
              <a:tabLst>
                <a:tab pos="0" algn="l"/>
              </a:tabLst>
            </a:pPr>
            <a:r>
              <a:rPr lang="en-US" sz="1600" spc="-1" dirty="0">
                <a:solidFill>
                  <a:srgbClr val="FFFFFF"/>
                </a:solidFill>
                <a:latin typeface="Lato" panose="020F0502020204030203" pitchFamily="34" charset="0"/>
                <a:ea typeface="Lato" panose="020F0502020204030203" pitchFamily="34" charset="0"/>
                <a:cs typeface="Lato" panose="020F0502020204030203" pitchFamily="34" charset="0"/>
              </a:rPr>
              <a:t>Can reduce Highway electric cost</a:t>
            </a:r>
          </a:p>
          <a:p>
            <a:pPr marL="514350" indent="-285750">
              <a:lnSpc>
                <a:spcPct val="100000"/>
              </a:lnSpc>
              <a:buFont typeface="Wingdings" panose="05000000000000000000" pitchFamily="2" charset="2"/>
              <a:buChar char="§"/>
              <a:tabLst>
                <a:tab pos="0" algn="l"/>
              </a:tabLst>
            </a:pPr>
            <a:r>
              <a:rPr lang="en-US" sz="1600" spc="-1" dirty="0">
                <a:solidFill>
                  <a:srgbClr val="FFFFFF"/>
                </a:solidFill>
                <a:latin typeface="Lato" panose="020F0502020204030203" pitchFamily="34" charset="0"/>
                <a:ea typeface="Lato" panose="020F0502020204030203" pitchFamily="34" charset="0"/>
                <a:cs typeface="Lato" panose="020F0502020204030203" pitchFamily="34" charset="0"/>
              </a:rPr>
              <a:t>Works 24/7  with continuous vehicle movement</a:t>
            </a:r>
          </a:p>
          <a:p>
            <a:pPr marL="514350" indent="-285750">
              <a:lnSpc>
                <a:spcPct val="100000"/>
              </a:lnSpc>
              <a:buFont typeface="Wingdings" panose="05000000000000000000" pitchFamily="2" charset="2"/>
              <a:buChar char="§"/>
              <a:tabLst>
                <a:tab pos="0" algn="l"/>
              </a:tabLst>
            </a:pPr>
            <a:r>
              <a:rPr lang="en-US" sz="1600" b="0" strike="noStrike" spc="-1" dirty="0">
                <a:solidFill>
                  <a:srgbClr val="FFFFFF"/>
                </a:solidFill>
                <a:latin typeface="Lato" panose="020F0502020204030203" pitchFamily="34" charset="0"/>
                <a:ea typeface="Lato" panose="020F0502020204030203" pitchFamily="34" charset="0"/>
                <a:cs typeface="Lato" panose="020F0502020204030203" pitchFamily="34" charset="0"/>
              </a:rPr>
              <a:t>Supports smart city/country and sus</a:t>
            </a:r>
            <a:r>
              <a:rPr lang="en-US" sz="1600" spc="-1" dirty="0">
                <a:solidFill>
                  <a:srgbClr val="FFFFFF"/>
                </a:solidFill>
                <a:latin typeface="Lato" panose="020F0502020204030203" pitchFamily="34" charset="0"/>
                <a:ea typeface="Lato" panose="020F0502020204030203" pitchFamily="34" charset="0"/>
                <a:cs typeface="Lato" panose="020F0502020204030203" pitchFamily="34" charset="0"/>
              </a:rPr>
              <a:t>tainable initiatives.</a:t>
            </a:r>
          </a:p>
          <a:p>
            <a:pPr marL="514350" indent="-285750">
              <a:lnSpc>
                <a:spcPct val="100000"/>
              </a:lnSpc>
              <a:buFont typeface="Wingdings" panose="05000000000000000000" pitchFamily="2" charset="2"/>
              <a:buChar char="§"/>
              <a:tabLst>
                <a:tab pos="0" algn="l"/>
              </a:tabLst>
            </a:pPr>
            <a:r>
              <a:rPr lang="en-US" sz="1600" b="0" strike="noStrike" spc="-1" dirty="0">
                <a:solidFill>
                  <a:srgbClr val="FFFFFF"/>
                </a:solidFill>
                <a:latin typeface="Lato" panose="020F0502020204030203" pitchFamily="34" charset="0"/>
                <a:ea typeface="Lato" panose="020F0502020204030203" pitchFamily="34" charset="0"/>
                <a:cs typeface="Lato" panose="020F0502020204030203" pitchFamily="34" charset="0"/>
              </a:rPr>
              <a:t>Reduces the air pollution from the thermal power plants.</a:t>
            </a:r>
          </a:p>
        </p:txBody>
      </p:sp>
    </p:spTree>
    <p:extLst>
      <p:ext uri="{BB962C8B-B14F-4D97-AF65-F5344CB8AC3E}">
        <p14:creationId xmlns:p14="http://schemas.microsoft.com/office/powerpoint/2010/main" val="26713041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 name="PlaceHolder 1"/>
          <p:cNvSpPr>
            <a:spLocks noGrp="1"/>
          </p:cNvSpPr>
          <p:nvPr>
            <p:ph type="title" idx="4294967295"/>
          </p:nvPr>
        </p:nvSpPr>
        <p:spPr>
          <a:xfrm>
            <a:off x="4023633" y="666750"/>
            <a:ext cx="4772025" cy="838200"/>
          </a:xfrm>
          <a:prstGeom prst="rect">
            <a:avLst/>
          </a:prstGeom>
          <a:noFill/>
          <a:ln w="0">
            <a:noFill/>
          </a:ln>
        </p:spPr>
        <p:txBody>
          <a:bodyPr lIns="91440" tIns="91440" rIns="91440" bIns="91440" anchor="b">
            <a:normAutofit fontScale="90000"/>
          </a:bodyPr>
          <a:lstStyle/>
          <a:p>
            <a:pPr indent="0" algn="r">
              <a:lnSpc>
                <a:spcPct val="100000"/>
              </a:lnSpc>
              <a:buNone/>
              <a:tabLst>
                <a:tab pos="0" algn="l"/>
              </a:tabLst>
            </a:pPr>
            <a:r>
              <a:rPr lang="en" sz="4500" b="0" strike="noStrike" spc="-1" dirty="0">
                <a:solidFill>
                  <a:schemeClr val="dk1"/>
                </a:solidFill>
                <a:latin typeface="Lexend Exa Medium"/>
                <a:ea typeface="Lexend Exa Medium"/>
              </a:rPr>
              <a:t>Test and Conclusion:</a:t>
            </a:r>
            <a:endParaRPr lang="fr-FR" sz="4500" b="0" strike="noStrike" spc="-1" dirty="0">
              <a:solidFill>
                <a:schemeClr val="dk1"/>
              </a:solidFill>
              <a:latin typeface="Arial"/>
            </a:endParaRPr>
          </a:p>
        </p:txBody>
      </p:sp>
      <p:sp>
        <p:nvSpPr>
          <p:cNvPr id="2" name="Rectangle: Rounded Corners 1">
            <a:extLst>
              <a:ext uri="{FF2B5EF4-FFF2-40B4-BE49-F238E27FC236}">
                <a16:creationId xmlns:a16="http://schemas.microsoft.com/office/drawing/2014/main" id="{8F34AC3F-3E60-2DB6-9703-0258390778F9}"/>
              </a:ext>
            </a:extLst>
          </p:cNvPr>
          <p:cNvSpPr/>
          <p:nvPr/>
        </p:nvSpPr>
        <p:spPr>
          <a:xfrm>
            <a:off x="224518" y="274863"/>
            <a:ext cx="3543300" cy="1964871"/>
          </a:xfrm>
          <a:prstGeom prst="roundRect">
            <a:avLst/>
          </a:prstGeom>
          <a:blipFill dpi="0" rotWithShape="1">
            <a:blip r:embed="rId2">
              <a:extLst>
                <a:ext uri="{28A0092B-C50C-407E-A947-70E740481C1C}">
                  <a14:useLocalDpi xmlns:a14="http://schemas.microsoft.com/office/drawing/2010/main" val="0"/>
                </a:ext>
              </a:extLst>
            </a:blip>
            <a:srcRect/>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Flowchart: Alternate Process 2">
            <a:extLst>
              <a:ext uri="{FF2B5EF4-FFF2-40B4-BE49-F238E27FC236}">
                <a16:creationId xmlns:a16="http://schemas.microsoft.com/office/drawing/2014/main" id="{B763FDAE-9663-D279-DEF6-C573E6483F7B}"/>
              </a:ext>
            </a:extLst>
          </p:cNvPr>
          <p:cNvSpPr/>
          <p:nvPr/>
        </p:nvSpPr>
        <p:spPr>
          <a:xfrm>
            <a:off x="272143" y="2849337"/>
            <a:ext cx="3448050" cy="2144486"/>
          </a:xfrm>
          <a:prstGeom prst="flowChartAlternateProcess">
            <a:avLst/>
          </a:prstGeom>
          <a:blipFill dpi="0" rotWithShape="1">
            <a:blip r:embed="rId3">
              <a:extLst>
                <a:ext uri="{28A0092B-C50C-407E-A947-70E740481C1C}">
                  <a14:useLocalDpi xmlns:a14="http://schemas.microsoft.com/office/drawing/2010/main" val="0"/>
                </a:ext>
              </a:extLst>
            </a:blip>
            <a:srcRect/>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Arrow: Down 3">
            <a:extLst>
              <a:ext uri="{FF2B5EF4-FFF2-40B4-BE49-F238E27FC236}">
                <a16:creationId xmlns:a16="http://schemas.microsoft.com/office/drawing/2014/main" id="{A8F2C706-9AE1-4146-01DF-97D026A6E07B}"/>
              </a:ext>
            </a:extLst>
          </p:cNvPr>
          <p:cNvSpPr/>
          <p:nvPr/>
        </p:nvSpPr>
        <p:spPr>
          <a:xfrm>
            <a:off x="1683204" y="2334984"/>
            <a:ext cx="625928" cy="419099"/>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PlaceHolder 2">
            <a:extLst>
              <a:ext uri="{FF2B5EF4-FFF2-40B4-BE49-F238E27FC236}">
                <a16:creationId xmlns:a16="http://schemas.microsoft.com/office/drawing/2014/main" id="{03474F3A-B7FA-2B3E-1C51-8E8C0EA0749B}"/>
              </a:ext>
            </a:extLst>
          </p:cNvPr>
          <p:cNvSpPr txBox="1">
            <a:spLocks/>
          </p:cNvSpPr>
          <p:nvPr/>
        </p:nvSpPr>
        <p:spPr>
          <a:xfrm>
            <a:off x="4611914" y="1726890"/>
            <a:ext cx="4231971" cy="1635289"/>
          </a:xfrm>
          <a:prstGeom prst="rect">
            <a:avLst/>
          </a:prstGeom>
          <a:noFill/>
          <a:ln w="0">
            <a:noFill/>
          </a:ln>
        </p:spPr>
        <p:txBody>
          <a:bodyPr lIns="91440" tIns="91440" rIns="91440" bIns="91440" anchor="t">
            <a:normAutofit fontScale="96933"/>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14350" indent="-285750" algn="r">
              <a:lnSpc>
                <a:spcPct val="100000"/>
              </a:lnSpc>
              <a:buFont typeface="Wingdings" panose="05000000000000000000" pitchFamily="2" charset="2"/>
              <a:buChar char="§"/>
              <a:tabLst>
                <a:tab pos="0" algn="l"/>
              </a:tabLst>
            </a:pPr>
            <a:r>
              <a:rPr lang="en-US" sz="1400" spc="-1" dirty="0">
                <a:solidFill>
                  <a:srgbClr val="FFFFFF"/>
                </a:solidFill>
                <a:latin typeface="OpenSymbol"/>
              </a:rPr>
              <a:t>At present, Piezoelectric Technology is already utilizing in </a:t>
            </a:r>
            <a:r>
              <a:rPr lang="en-US" sz="1400" spc="-1" dirty="0" err="1">
                <a:solidFill>
                  <a:srgbClr val="FFFFFF"/>
                </a:solidFill>
                <a:latin typeface="OpenSymbol"/>
              </a:rPr>
              <a:t>china</a:t>
            </a:r>
            <a:r>
              <a:rPr lang="en-US" sz="1400" spc="-1" dirty="0">
                <a:solidFill>
                  <a:srgbClr val="FFFFFF"/>
                </a:solidFill>
                <a:latin typeface="OpenSymbol"/>
              </a:rPr>
              <a:t> and developing in </a:t>
            </a:r>
            <a:r>
              <a:rPr lang="en-US" sz="1400" spc="-1" dirty="0" err="1">
                <a:solidFill>
                  <a:srgbClr val="FFFFFF"/>
                </a:solidFill>
                <a:latin typeface="OpenSymbol"/>
              </a:rPr>
              <a:t>india</a:t>
            </a:r>
            <a:r>
              <a:rPr lang="en-US" sz="1400" spc="-1" dirty="0">
                <a:solidFill>
                  <a:srgbClr val="FFFFFF"/>
                </a:solidFill>
                <a:latin typeface="OpenSymbol"/>
              </a:rPr>
              <a:t>.</a:t>
            </a:r>
          </a:p>
          <a:p>
            <a:pPr marL="514350" indent="-285750" algn="r">
              <a:lnSpc>
                <a:spcPct val="100000"/>
              </a:lnSpc>
              <a:buFont typeface="Wingdings" panose="05000000000000000000" pitchFamily="2" charset="2"/>
              <a:buChar char="§"/>
              <a:tabLst>
                <a:tab pos="0" algn="l"/>
              </a:tabLst>
            </a:pPr>
            <a:r>
              <a:rPr lang="en-US" sz="1400" spc="-1" dirty="0">
                <a:solidFill>
                  <a:srgbClr val="FFFFFF"/>
                </a:solidFill>
                <a:latin typeface="OpenSymbol"/>
              </a:rPr>
              <a:t>Researches and institutions across the country exploring the various application of Piezoelectric Materials.</a:t>
            </a:r>
          </a:p>
          <a:p>
            <a:pPr marL="514350" indent="-285750">
              <a:lnSpc>
                <a:spcPct val="100000"/>
              </a:lnSpc>
              <a:buFont typeface="Wingdings" panose="05000000000000000000" pitchFamily="2" charset="2"/>
              <a:buChar char="§"/>
              <a:tabLst>
                <a:tab pos="0" algn="l"/>
              </a:tabLst>
            </a:pPr>
            <a:endParaRPr lang="en-US" sz="1400" spc="-1" dirty="0">
              <a:solidFill>
                <a:srgbClr val="FFFFFF"/>
              </a:solidFill>
              <a:latin typeface="OpenSymbo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FF225C-9088-B2E3-5C17-117CBA0E68C3}"/>
            </a:ext>
          </a:extLst>
        </p:cNvPr>
        <p:cNvGrpSpPr/>
        <p:nvPr/>
      </p:nvGrpSpPr>
      <p:grpSpPr>
        <a:xfrm>
          <a:off x="0" y="0"/>
          <a:ext cx="0" cy="0"/>
          <a:chOff x="0" y="0"/>
          <a:chExt cx="0" cy="0"/>
        </a:xfrm>
      </p:grpSpPr>
      <p:sp>
        <p:nvSpPr>
          <p:cNvPr id="169" name="PlaceHolder 1">
            <a:extLst>
              <a:ext uri="{FF2B5EF4-FFF2-40B4-BE49-F238E27FC236}">
                <a16:creationId xmlns:a16="http://schemas.microsoft.com/office/drawing/2014/main" id="{9BD28216-265D-9668-5713-971B15804619}"/>
              </a:ext>
            </a:extLst>
          </p:cNvPr>
          <p:cNvSpPr>
            <a:spLocks noGrp="1"/>
          </p:cNvSpPr>
          <p:nvPr>
            <p:ph type="title"/>
          </p:nvPr>
        </p:nvSpPr>
        <p:spPr>
          <a:xfrm>
            <a:off x="2186100" y="1046340"/>
            <a:ext cx="4771800" cy="837720"/>
          </a:xfrm>
          <a:prstGeom prst="rect">
            <a:avLst/>
          </a:prstGeom>
          <a:noFill/>
          <a:ln w="0">
            <a:noFill/>
          </a:ln>
        </p:spPr>
        <p:txBody>
          <a:bodyPr lIns="91440" tIns="91440" rIns="91440" bIns="91440" anchor="b">
            <a:normAutofit/>
          </a:bodyPr>
          <a:lstStyle/>
          <a:p>
            <a:pPr indent="0">
              <a:lnSpc>
                <a:spcPct val="100000"/>
              </a:lnSpc>
              <a:buNone/>
              <a:tabLst>
                <a:tab pos="0" algn="l"/>
              </a:tabLst>
            </a:pPr>
            <a:r>
              <a:rPr lang="en" sz="3600" b="0" strike="noStrike" spc="-1" dirty="0">
                <a:solidFill>
                  <a:schemeClr val="dk1"/>
                </a:solidFill>
                <a:latin typeface="Lexend Exa Medium"/>
              </a:rPr>
              <a:t>Thank you!  </a:t>
            </a:r>
            <a:endParaRPr lang="fr-FR" sz="3600" b="0" strike="noStrike" spc="-1" dirty="0">
              <a:solidFill>
                <a:schemeClr val="dk1"/>
              </a:solidFill>
              <a:latin typeface="Arial"/>
            </a:endParaRPr>
          </a:p>
        </p:txBody>
      </p:sp>
      <p:sp>
        <p:nvSpPr>
          <p:cNvPr id="170" name="PlaceHolder 2">
            <a:extLst>
              <a:ext uri="{FF2B5EF4-FFF2-40B4-BE49-F238E27FC236}">
                <a16:creationId xmlns:a16="http://schemas.microsoft.com/office/drawing/2014/main" id="{F1284EA1-7A97-C307-4A2D-471D4211EA8D}"/>
              </a:ext>
            </a:extLst>
          </p:cNvPr>
          <p:cNvSpPr>
            <a:spLocks noGrp="1"/>
          </p:cNvSpPr>
          <p:nvPr>
            <p:ph type="subTitle"/>
          </p:nvPr>
        </p:nvSpPr>
        <p:spPr>
          <a:xfrm>
            <a:off x="1947134" y="2126108"/>
            <a:ext cx="4563815" cy="1133333"/>
          </a:xfrm>
          <a:prstGeom prst="rect">
            <a:avLst/>
          </a:prstGeom>
          <a:noFill/>
          <a:ln w="0">
            <a:noFill/>
          </a:ln>
        </p:spPr>
        <p:txBody>
          <a:bodyPr lIns="91440" tIns="91440" rIns="91440" bIns="91440" anchor="t">
            <a:normAutofit fontScale="89433"/>
          </a:bodyPr>
          <a:lstStyle/>
          <a:p>
            <a:pPr marL="514350" indent="-285750">
              <a:lnSpc>
                <a:spcPct val="100000"/>
              </a:lnSpc>
              <a:buFont typeface="Wingdings" panose="05000000000000000000" pitchFamily="2" charset="2"/>
              <a:buChar char="§"/>
              <a:tabLst>
                <a:tab pos="0" algn="l"/>
              </a:tabLst>
            </a:pPr>
            <a:r>
              <a:rPr lang="en-US" sz="1600" b="0" strike="noStrike" spc="-1" dirty="0">
                <a:solidFill>
                  <a:srgbClr val="FFFFFF"/>
                </a:solidFill>
                <a:latin typeface="Lato" panose="020F0502020204030203" pitchFamily="34" charset="0"/>
                <a:ea typeface="Lato" panose="020F0502020204030203" pitchFamily="34" charset="0"/>
                <a:cs typeface="Lato" panose="020F0502020204030203" pitchFamily="34" charset="0"/>
              </a:rPr>
              <a:t>Do you have any doubts?</a:t>
            </a:r>
          </a:p>
          <a:p>
            <a:pPr marL="514350" indent="-285750">
              <a:lnSpc>
                <a:spcPct val="100000"/>
              </a:lnSpc>
              <a:buFont typeface="Wingdings" panose="05000000000000000000" pitchFamily="2" charset="2"/>
              <a:buChar char="§"/>
              <a:tabLst>
                <a:tab pos="0" algn="l"/>
              </a:tabLst>
            </a:pPr>
            <a:r>
              <a:rPr lang="en-US" sz="1600" spc="-1" dirty="0">
                <a:solidFill>
                  <a:srgbClr val="FFFFFF"/>
                </a:solidFill>
                <a:latin typeface="Lato" panose="020F0502020204030203" pitchFamily="34" charset="0"/>
                <a:ea typeface="Lato" panose="020F0502020204030203" pitchFamily="34" charset="0"/>
                <a:cs typeface="Lato" panose="020F0502020204030203" pitchFamily="34" charset="0"/>
              </a:rPr>
              <a:t>Presentation link : https://github.com/Vamc-24/Piezoelectric-Technology</a:t>
            </a:r>
          </a:p>
        </p:txBody>
      </p:sp>
    </p:spTree>
    <p:extLst>
      <p:ext uri="{BB962C8B-B14F-4D97-AF65-F5344CB8AC3E}">
        <p14:creationId xmlns:p14="http://schemas.microsoft.com/office/powerpoint/2010/main" val="8978810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 name="PlaceHolder 1"/>
          <p:cNvSpPr>
            <a:spLocks noGrp="1"/>
          </p:cNvSpPr>
          <p:nvPr>
            <p:ph type="title"/>
          </p:nvPr>
        </p:nvSpPr>
        <p:spPr>
          <a:xfrm>
            <a:off x="4238640" y="1581120"/>
            <a:ext cx="4190760" cy="837720"/>
          </a:xfrm>
          <a:prstGeom prst="rect">
            <a:avLst/>
          </a:prstGeom>
          <a:noFill/>
          <a:ln w="0">
            <a:noFill/>
          </a:ln>
        </p:spPr>
        <p:txBody>
          <a:bodyPr lIns="91440" tIns="91440" rIns="91440" bIns="91440" anchor="b">
            <a:normAutofit fontScale="90000"/>
          </a:bodyPr>
          <a:lstStyle/>
          <a:p>
            <a:pPr indent="0" algn="r">
              <a:lnSpc>
                <a:spcPct val="100000"/>
              </a:lnSpc>
              <a:buNone/>
              <a:tabLst>
                <a:tab pos="0" algn="l"/>
              </a:tabLst>
            </a:pPr>
            <a:r>
              <a:rPr lang="en" sz="4500" b="0" strike="noStrike" spc="-1">
                <a:solidFill>
                  <a:schemeClr val="dk1"/>
                </a:solidFill>
                <a:latin typeface="Lexend Exa Medium"/>
                <a:ea typeface="Lexend Exa Medium"/>
              </a:rPr>
              <a:t>Introduction</a:t>
            </a:r>
            <a:endParaRPr lang="fr-FR" sz="4500" b="0" strike="noStrike" spc="-1" dirty="0">
              <a:solidFill>
                <a:schemeClr val="dk1"/>
              </a:solidFill>
              <a:latin typeface="Arial"/>
            </a:endParaRPr>
          </a:p>
        </p:txBody>
      </p:sp>
      <p:sp>
        <p:nvSpPr>
          <p:cNvPr id="161" name="PlaceHolder 2"/>
          <p:cNvSpPr>
            <a:spLocks noGrp="1"/>
          </p:cNvSpPr>
          <p:nvPr>
            <p:ph type="subTitle"/>
          </p:nvPr>
        </p:nvSpPr>
        <p:spPr>
          <a:xfrm>
            <a:off x="4238640" y="2419199"/>
            <a:ext cx="4190760" cy="1586743"/>
          </a:xfrm>
          <a:prstGeom prst="rect">
            <a:avLst/>
          </a:prstGeom>
          <a:noFill/>
          <a:ln w="0">
            <a:noFill/>
          </a:ln>
        </p:spPr>
        <p:txBody>
          <a:bodyPr lIns="91440" tIns="91440" rIns="91440" bIns="91440" anchor="t">
            <a:normAutofit fontScale="94443"/>
          </a:bodyPr>
          <a:lstStyle/>
          <a:p>
            <a:pPr indent="0" algn="r">
              <a:lnSpc>
                <a:spcPct val="100000"/>
              </a:lnSpc>
              <a:buNone/>
              <a:tabLst>
                <a:tab pos="0" algn="l"/>
              </a:tabLst>
            </a:pPr>
            <a:r>
              <a:rPr lang="en" sz="1600" b="0" strike="noStrike" spc="-1" dirty="0">
                <a:solidFill>
                  <a:schemeClr val="dk1"/>
                </a:solidFill>
                <a:latin typeface="Lato"/>
                <a:ea typeface="Lato"/>
              </a:rPr>
              <a:t>This presentation focuses on energy harvesting methods, particularly piezoelectric technology, to combat urban heat in Indian metropolitan areas. We will explore its significance, impact on temperature control, and implementation strategies.</a:t>
            </a:r>
            <a:endParaRPr lang="en-US" sz="1600" b="0" strike="noStrike" spc="-1" dirty="0">
              <a:solidFill>
                <a:srgbClr val="FFFFFF"/>
              </a:solidFill>
              <a:latin typeface="OpenSymbol"/>
            </a:endParaRPr>
          </a:p>
        </p:txBody>
      </p:sp>
      <p:sp>
        <p:nvSpPr>
          <p:cNvPr id="162" name="Google Shape;275;p37"/>
          <p:cNvSpPr/>
          <p:nvPr/>
        </p:nvSpPr>
        <p:spPr>
          <a:xfrm flipH="1">
            <a:off x="144720" y="859320"/>
            <a:ext cx="3424320" cy="3424320"/>
          </a:xfrm>
          <a:prstGeom prst="ellipse">
            <a:avLst/>
          </a:prstGeom>
          <a:blipFill rotWithShape="0">
            <a:blip r:embed="rId2"/>
            <a:srcRect/>
            <a:stretch/>
          </a:blipFill>
          <a:ln w="9525">
            <a:solidFill>
              <a:srgbClr val="FFFFFF"/>
            </a:solidFill>
            <a:round/>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n-US" sz="1800" b="0" strike="noStrike" spc="-1" dirty="0">
              <a:solidFill>
                <a:srgbClr val="000000"/>
              </a:solidFill>
              <a:latin typeface="OpenSymbo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PlaceHolder 1"/>
          <p:cNvSpPr>
            <a:spLocks noGrp="1"/>
          </p:cNvSpPr>
          <p:nvPr>
            <p:ph type="title"/>
          </p:nvPr>
        </p:nvSpPr>
        <p:spPr>
          <a:xfrm>
            <a:off x="1768939" y="1254245"/>
            <a:ext cx="4771800" cy="837720"/>
          </a:xfrm>
          <a:prstGeom prst="rect">
            <a:avLst/>
          </a:prstGeom>
          <a:noFill/>
          <a:ln w="0">
            <a:noFill/>
          </a:ln>
        </p:spPr>
        <p:txBody>
          <a:bodyPr lIns="91440" tIns="91440" rIns="91440" bIns="91440" anchor="b">
            <a:normAutofit fontScale="90000"/>
          </a:bodyPr>
          <a:lstStyle/>
          <a:p>
            <a:pPr indent="0">
              <a:lnSpc>
                <a:spcPct val="100000"/>
              </a:lnSpc>
              <a:buNone/>
              <a:tabLst>
                <a:tab pos="0" algn="l"/>
              </a:tabLst>
            </a:pPr>
            <a:r>
              <a:rPr lang="fr-FR" sz="4500" b="0" strike="noStrike" spc="-1" dirty="0" err="1">
                <a:solidFill>
                  <a:schemeClr val="dk1"/>
                </a:solidFill>
                <a:latin typeface="Arial"/>
              </a:rPr>
              <a:t>Empathize</a:t>
            </a:r>
            <a:r>
              <a:rPr lang="fr-FR" sz="4500" b="0" strike="noStrike" spc="-1" dirty="0">
                <a:solidFill>
                  <a:schemeClr val="dk1"/>
                </a:solidFill>
                <a:latin typeface="Arial"/>
              </a:rPr>
              <a:t> :</a:t>
            </a:r>
          </a:p>
        </p:txBody>
      </p:sp>
      <p:sp>
        <p:nvSpPr>
          <p:cNvPr id="168" name="PlaceHolder 2"/>
          <p:cNvSpPr>
            <a:spLocks noGrp="1"/>
          </p:cNvSpPr>
          <p:nvPr>
            <p:ph type="subTitle"/>
          </p:nvPr>
        </p:nvSpPr>
        <p:spPr>
          <a:xfrm>
            <a:off x="1939524" y="3185497"/>
            <a:ext cx="4771800" cy="1046695"/>
          </a:xfrm>
          <a:prstGeom prst="rect">
            <a:avLst/>
          </a:prstGeom>
          <a:noFill/>
          <a:ln w="0">
            <a:noFill/>
          </a:ln>
        </p:spPr>
        <p:txBody>
          <a:bodyPr lIns="91440" tIns="91440" rIns="91440" bIns="91440" anchor="t">
            <a:normAutofit fontScale="96933"/>
          </a:bodyPr>
          <a:lstStyle/>
          <a:p>
            <a:pPr marL="514350" indent="-285750">
              <a:lnSpc>
                <a:spcPct val="100000"/>
              </a:lnSpc>
              <a:buFont typeface="Wingdings" panose="05000000000000000000" pitchFamily="2" charset="2"/>
              <a:buChar char="§"/>
              <a:tabLst>
                <a:tab pos="0" algn="l"/>
              </a:tabLst>
            </a:pPr>
            <a:r>
              <a:rPr lang="en-US" sz="1600" spc="-1" dirty="0">
                <a:solidFill>
                  <a:srgbClr val="FFFFFF"/>
                </a:solidFill>
                <a:latin typeface="OpenSymbol"/>
              </a:rPr>
              <a:t>High Energy Consumption : Factories ,Air conditioners, vehicles, e.t.c</a:t>
            </a:r>
          </a:p>
          <a:p>
            <a:pPr marL="514350" indent="-285750">
              <a:lnSpc>
                <a:spcPct val="100000"/>
              </a:lnSpc>
              <a:buFont typeface="Wingdings" panose="05000000000000000000" pitchFamily="2" charset="2"/>
              <a:buChar char="§"/>
              <a:tabLst>
                <a:tab pos="0" algn="l"/>
              </a:tabLst>
            </a:pPr>
            <a:r>
              <a:rPr lang="en-US" sz="1600" b="0" strike="noStrike" spc="-1" dirty="0">
                <a:solidFill>
                  <a:srgbClr val="FFFFFF"/>
                </a:solidFill>
                <a:latin typeface="OpenSymbol"/>
              </a:rPr>
              <a:t>Traffic and vehicular pollution.</a:t>
            </a:r>
          </a:p>
          <a:p>
            <a:pPr marL="514350" indent="-285750" algn="ctr">
              <a:lnSpc>
                <a:spcPct val="100000"/>
              </a:lnSpc>
              <a:tabLst>
                <a:tab pos="0" algn="l"/>
              </a:tabLst>
            </a:pPr>
            <a:endParaRPr lang="en-US" sz="1600" b="0" strike="noStrike" spc="-1" dirty="0">
              <a:solidFill>
                <a:srgbClr val="FFFFFF"/>
              </a:solidFill>
              <a:latin typeface="OpenSymbol"/>
            </a:endParaRPr>
          </a:p>
        </p:txBody>
      </p:sp>
      <p:sp>
        <p:nvSpPr>
          <p:cNvPr id="3" name="PlaceHolder 2">
            <a:extLst>
              <a:ext uri="{FF2B5EF4-FFF2-40B4-BE49-F238E27FC236}">
                <a16:creationId xmlns:a16="http://schemas.microsoft.com/office/drawing/2014/main" id="{21ABBFCD-49B5-69DF-DC1B-2FC9D40E0291}"/>
              </a:ext>
            </a:extLst>
          </p:cNvPr>
          <p:cNvSpPr txBox="1">
            <a:spLocks/>
          </p:cNvSpPr>
          <p:nvPr/>
        </p:nvSpPr>
        <p:spPr>
          <a:xfrm>
            <a:off x="1963234" y="2130065"/>
            <a:ext cx="4771800" cy="1093532"/>
          </a:xfrm>
          <a:prstGeom prst="rect">
            <a:avLst/>
          </a:prstGeom>
          <a:noFill/>
          <a:ln w="0">
            <a:noFill/>
          </a:ln>
        </p:spPr>
        <p:txBody>
          <a:bodyPr lIns="91440" tIns="91440" rIns="91440" bIns="91440" anchor="t">
            <a:normAutofit fontScale="96933"/>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0">
              <a:lnSpc>
                <a:spcPct val="100000"/>
              </a:lnSpc>
              <a:buFont typeface="Arial" panose="020B0604020202020204" pitchFamily="34" charset="0"/>
              <a:buNone/>
              <a:tabLst>
                <a:tab pos="0" algn="l"/>
              </a:tabLst>
            </a:pPr>
            <a:r>
              <a:rPr lang="en-US" sz="1600" spc="-1" dirty="0">
                <a:solidFill>
                  <a:srgbClr val="FFFFFF"/>
                </a:solidFill>
                <a:latin typeface="OpenSymbol"/>
              </a:rPr>
              <a:t>Metropolitan cities are experiencing higher temperatures due to several factors, primarily caused by Urbanization and Human activities.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7850ED-6B8E-D79F-8958-7300042F76F6}"/>
            </a:ext>
          </a:extLst>
        </p:cNvPr>
        <p:cNvGrpSpPr/>
        <p:nvPr/>
      </p:nvGrpSpPr>
      <p:grpSpPr>
        <a:xfrm>
          <a:off x="0" y="0"/>
          <a:ext cx="0" cy="0"/>
          <a:chOff x="0" y="0"/>
          <a:chExt cx="0" cy="0"/>
        </a:xfrm>
      </p:grpSpPr>
      <p:sp>
        <p:nvSpPr>
          <p:cNvPr id="167" name="PlaceHolder 1">
            <a:extLst>
              <a:ext uri="{FF2B5EF4-FFF2-40B4-BE49-F238E27FC236}">
                <a16:creationId xmlns:a16="http://schemas.microsoft.com/office/drawing/2014/main" id="{32148D36-EC75-D4DF-CD17-4C848D271FB5}"/>
              </a:ext>
            </a:extLst>
          </p:cNvPr>
          <p:cNvSpPr>
            <a:spLocks noGrp="1"/>
          </p:cNvSpPr>
          <p:nvPr>
            <p:ph type="title"/>
          </p:nvPr>
        </p:nvSpPr>
        <p:spPr>
          <a:xfrm>
            <a:off x="1896686" y="1058605"/>
            <a:ext cx="4771800" cy="837720"/>
          </a:xfrm>
          <a:prstGeom prst="rect">
            <a:avLst/>
          </a:prstGeom>
          <a:noFill/>
          <a:ln w="0">
            <a:noFill/>
          </a:ln>
        </p:spPr>
        <p:txBody>
          <a:bodyPr lIns="91440" tIns="91440" rIns="91440" bIns="91440" anchor="b">
            <a:normAutofit fontScale="90000"/>
          </a:bodyPr>
          <a:lstStyle/>
          <a:p>
            <a:pPr indent="0">
              <a:lnSpc>
                <a:spcPct val="100000"/>
              </a:lnSpc>
              <a:buNone/>
              <a:tabLst>
                <a:tab pos="0" algn="l"/>
              </a:tabLst>
            </a:pPr>
            <a:r>
              <a:rPr lang="fr-FR" sz="4500" b="0" strike="noStrike" spc="-1" dirty="0">
                <a:solidFill>
                  <a:schemeClr val="dk1"/>
                </a:solidFill>
                <a:latin typeface="Arial"/>
              </a:rPr>
              <a:t>Define :</a:t>
            </a:r>
          </a:p>
        </p:txBody>
      </p:sp>
      <p:sp>
        <p:nvSpPr>
          <p:cNvPr id="168" name="PlaceHolder 2">
            <a:extLst>
              <a:ext uri="{FF2B5EF4-FFF2-40B4-BE49-F238E27FC236}">
                <a16:creationId xmlns:a16="http://schemas.microsoft.com/office/drawing/2014/main" id="{794CE859-AC84-D7B0-D449-82635768A813}"/>
              </a:ext>
            </a:extLst>
          </p:cNvPr>
          <p:cNvSpPr>
            <a:spLocks noGrp="1"/>
          </p:cNvSpPr>
          <p:nvPr>
            <p:ph type="subTitle"/>
          </p:nvPr>
        </p:nvSpPr>
        <p:spPr>
          <a:xfrm>
            <a:off x="1934786" y="1981201"/>
            <a:ext cx="4771800" cy="2645229"/>
          </a:xfrm>
          <a:prstGeom prst="rect">
            <a:avLst/>
          </a:prstGeom>
          <a:noFill/>
          <a:ln w="0">
            <a:noFill/>
          </a:ln>
        </p:spPr>
        <p:txBody>
          <a:bodyPr lIns="91440" tIns="91440" rIns="91440" bIns="91440" anchor="t">
            <a:normAutofit fontScale="96933"/>
          </a:bodyPr>
          <a:lstStyle/>
          <a:p>
            <a:pPr marL="514350" indent="-285750">
              <a:lnSpc>
                <a:spcPct val="100000"/>
              </a:lnSpc>
              <a:buFont typeface="Wingdings" panose="05000000000000000000" pitchFamily="2" charset="2"/>
              <a:buChar char="§"/>
              <a:tabLst>
                <a:tab pos="0" algn="l"/>
              </a:tabLst>
            </a:pPr>
            <a:r>
              <a:rPr lang="en-US" sz="1600" b="0" strike="noStrike" spc="-1" dirty="0">
                <a:solidFill>
                  <a:srgbClr val="FFFFFF"/>
                </a:solidFill>
                <a:latin typeface="OpenSymbol"/>
              </a:rPr>
              <a:t>In order to decrease the higher temperatures in urban area’s. We need to decrease the Thermal Emissions.</a:t>
            </a:r>
          </a:p>
          <a:p>
            <a:pPr marL="514350" indent="-285750">
              <a:lnSpc>
                <a:spcPct val="100000"/>
              </a:lnSpc>
              <a:buFont typeface="Wingdings" panose="05000000000000000000" pitchFamily="2" charset="2"/>
              <a:buChar char="§"/>
              <a:tabLst>
                <a:tab pos="0" algn="l"/>
              </a:tabLst>
            </a:pPr>
            <a:r>
              <a:rPr lang="en-US" sz="1600" b="0" strike="noStrike" spc="-1" dirty="0">
                <a:solidFill>
                  <a:srgbClr val="FFFFFF"/>
                </a:solidFill>
                <a:latin typeface="OpenSymbol"/>
              </a:rPr>
              <a:t>Major cause of higher energy is releasing excess thermal emissions, and lack of greenery and water bodies.</a:t>
            </a:r>
          </a:p>
        </p:txBody>
      </p:sp>
    </p:spTree>
    <p:extLst>
      <p:ext uri="{BB962C8B-B14F-4D97-AF65-F5344CB8AC3E}">
        <p14:creationId xmlns:p14="http://schemas.microsoft.com/office/powerpoint/2010/main" val="38629838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 name="PlaceHolder 1"/>
          <p:cNvSpPr>
            <a:spLocks noGrp="1"/>
          </p:cNvSpPr>
          <p:nvPr>
            <p:ph type="title"/>
          </p:nvPr>
        </p:nvSpPr>
        <p:spPr>
          <a:xfrm>
            <a:off x="4238640" y="1581120"/>
            <a:ext cx="4190760" cy="837720"/>
          </a:xfrm>
          <a:prstGeom prst="rect">
            <a:avLst/>
          </a:prstGeom>
          <a:noFill/>
          <a:ln w="0">
            <a:noFill/>
          </a:ln>
        </p:spPr>
        <p:txBody>
          <a:bodyPr lIns="91440" tIns="91440" rIns="91440" bIns="91440" anchor="b">
            <a:normAutofit fontScale="90000"/>
          </a:bodyPr>
          <a:lstStyle/>
          <a:p>
            <a:pPr indent="0" algn="r">
              <a:lnSpc>
                <a:spcPct val="100000"/>
              </a:lnSpc>
              <a:buNone/>
              <a:tabLst>
                <a:tab pos="0" algn="l"/>
              </a:tabLst>
            </a:pPr>
            <a:r>
              <a:rPr lang="en" sz="4500" b="0" strike="noStrike" spc="-1">
                <a:solidFill>
                  <a:schemeClr val="dk1"/>
                </a:solidFill>
                <a:latin typeface="Lexend Exa Medium"/>
                <a:ea typeface="Lexend Exa Medium"/>
              </a:rPr>
              <a:t>Role of Thermal Emission</a:t>
            </a:r>
            <a:endParaRPr lang="fr-FR" sz="4500" b="0" strike="noStrike" spc="-1" dirty="0">
              <a:solidFill>
                <a:schemeClr val="dk1"/>
              </a:solidFill>
              <a:latin typeface="Arial"/>
            </a:endParaRPr>
          </a:p>
        </p:txBody>
      </p:sp>
      <p:sp>
        <p:nvSpPr>
          <p:cNvPr id="172" name="PlaceHolder 2"/>
          <p:cNvSpPr>
            <a:spLocks noGrp="1"/>
          </p:cNvSpPr>
          <p:nvPr>
            <p:ph type="subTitle"/>
          </p:nvPr>
        </p:nvSpPr>
        <p:spPr>
          <a:xfrm>
            <a:off x="3929743" y="2419199"/>
            <a:ext cx="4499657" cy="1771801"/>
          </a:xfrm>
          <a:prstGeom prst="rect">
            <a:avLst/>
          </a:prstGeom>
          <a:noFill/>
          <a:ln w="0">
            <a:noFill/>
          </a:ln>
        </p:spPr>
        <p:txBody>
          <a:bodyPr lIns="91440" tIns="91440" rIns="91440" bIns="91440" anchor="t">
            <a:normAutofit fontScale="91923" lnSpcReduction="10000"/>
          </a:bodyPr>
          <a:lstStyle/>
          <a:p>
            <a:pPr indent="0" algn="r">
              <a:lnSpc>
                <a:spcPct val="100000"/>
              </a:lnSpc>
              <a:buNone/>
              <a:tabLst>
                <a:tab pos="0" algn="l"/>
              </a:tabLst>
            </a:pPr>
            <a:r>
              <a:rPr lang="en" sz="1600" b="0" strike="noStrike" spc="-1" dirty="0">
                <a:solidFill>
                  <a:schemeClr val="dk1"/>
                </a:solidFill>
                <a:latin typeface="Lato"/>
                <a:ea typeface="Lato"/>
              </a:rPr>
              <a:t>Thermal emissions in urban environments result from various sources, such as vehicular traffic, industrial activities, and HVAC systems. These emissions contribute significantly to the urban heat island effect, where city areas experience higher temperatures than surrounding rural areas. </a:t>
            </a:r>
            <a:endParaRPr lang="en" sz="1600" spc="-1" dirty="0">
              <a:solidFill>
                <a:schemeClr val="dk1"/>
              </a:solidFill>
              <a:latin typeface="Lato"/>
              <a:ea typeface="Lato"/>
            </a:endParaRPr>
          </a:p>
          <a:p>
            <a:pPr indent="0" algn="r">
              <a:lnSpc>
                <a:spcPct val="100000"/>
              </a:lnSpc>
              <a:buNone/>
              <a:tabLst>
                <a:tab pos="0" algn="l"/>
              </a:tabLst>
            </a:pPr>
            <a:endParaRPr lang="en-US" sz="1600" b="0" strike="noStrike" spc="-1" dirty="0">
              <a:solidFill>
                <a:srgbClr val="FFFFFF"/>
              </a:solidFill>
              <a:latin typeface="OpenSymbol"/>
            </a:endParaRPr>
          </a:p>
        </p:txBody>
      </p:sp>
      <p:sp>
        <p:nvSpPr>
          <p:cNvPr id="173" name="Google Shape;275;p37"/>
          <p:cNvSpPr/>
          <p:nvPr/>
        </p:nvSpPr>
        <p:spPr>
          <a:xfrm flipH="1">
            <a:off x="144720" y="859320"/>
            <a:ext cx="3424320" cy="3424320"/>
          </a:xfrm>
          <a:prstGeom prst="ellipse">
            <a:avLst/>
          </a:prstGeom>
          <a:blipFill rotWithShape="0">
            <a:blip r:embed="rId2"/>
            <a:srcRect/>
            <a:stretch/>
          </a:blipFill>
          <a:ln w="9525">
            <a:solidFill>
              <a:srgbClr val="FFFFFF"/>
            </a:solidFill>
            <a:round/>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n-US" sz="1800" b="0" strike="noStrike" spc="-1" dirty="0">
              <a:solidFill>
                <a:srgbClr val="000000"/>
              </a:solidFill>
              <a:latin typeface="OpenSymbo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 name="PlaceHolder 1"/>
          <p:cNvSpPr>
            <a:spLocks noGrp="1"/>
          </p:cNvSpPr>
          <p:nvPr>
            <p:ph type="title"/>
          </p:nvPr>
        </p:nvSpPr>
        <p:spPr>
          <a:xfrm>
            <a:off x="1847700" y="1102148"/>
            <a:ext cx="4771800" cy="837720"/>
          </a:xfrm>
          <a:prstGeom prst="rect">
            <a:avLst/>
          </a:prstGeom>
          <a:noFill/>
          <a:ln w="0">
            <a:noFill/>
          </a:ln>
        </p:spPr>
        <p:txBody>
          <a:bodyPr lIns="91440" tIns="91440" rIns="91440" bIns="91440" anchor="b">
            <a:normAutofit fontScale="90000"/>
          </a:bodyPr>
          <a:lstStyle/>
          <a:p>
            <a:pPr indent="0">
              <a:lnSpc>
                <a:spcPct val="100000"/>
              </a:lnSpc>
              <a:buNone/>
              <a:tabLst>
                <a:tab pos="0" algn="l"/>
              </a:tabLst>
            </a:pPr>
            <a:r>
              <a:rPr lang="en" sz="4500" spc="-1" dirty="0">
                <a:solidFill>
                  <a:schemeClr val="dk1"/>
                </a:solidFill>
                <a:latin typeface="Lexend Exa Medium"/>
              </a:rPr>
              <a:t>Ideate :</a:t>
            </a:r>
            <a:endParaRPr lang="fr-FR" sz="4500" b="0" strike="noStrike" spc="-1" dirty="0">
              <a:solidFill>
                <a:schemeClr val="dk1"/>
              </a:solidFill>
              <a:latin typeface="Arial"/>
            </a:endParaRPr>
          </a:p>
        </p:txBody>
      </p:sp>
      <p:sp>
        <p:nvSpPr>
          <p:cNvPr id="170" name="PlaceHolder 2"/>
          <p:cNvSpPr>
            <a:spLocks noGrp="1"/>
          </p:cNvSpPr>
          <p:nvPr>
            <p:ph type="subTitle"/>
          </p:nvPr>
        </p:nvSpPr>
        <p:spPr>
          <a:xfrm>
            <a:off x="2117614" y="2454218"/>
            <a:ext cx="4231971" cy="1317681"/>
          </a:xfrm>
          <a:prstGeom prst="rect">
            <a:avLst/>
          </a:prstGeom>
          <a:noFill/>
          <a:ln w="0">
            <a:noFill/>
          </a:ln>
        </p:spPr>
        <p:txBody>
          <a:bodyPr lIns="91440" tIns="91440" rIns="91440" bIns="91440" anchor="t">
            <a:normAutofit fontScale="96933"/>
          </a:bodyPr>
          <a:lstStyle/>
          <a:p>
            <a:pPr marL="514350" indent="-285750">
              <a:lnSpc>
                <a:spcPct val="100000"/>
              </a:lnSpc>
              <a:buFont typeface="Wingdings" panose="05000000000000000000" pitchFamily="2" charset="2"/>
              <a:buChar char="§"/>
              <a:tabLst>
                <a:tab pos="0" algn="l"/>
              </a:tabLst>
            </a:pPr>
            <a:r>
              <a:rPr lang="en-US" sz="1400" spc="-1" dirty="0">
                <a:solidFill>
                  <a:srgbClr val="FFFFFF"/>
                </a:solidFill>
                <a:latin typeface="OpenSymbol"/>
              </a:rPr>
              <a:t>The effect behind the technology is Piezoelectric effect which converts the Mechanical energy to Electrical energy.</a:t>
            </a:r>
            <a:endParaRPr lang="en-US" sz="1400" b="0" strike="noStrike" spc="-1" dirty="0">
              <a:solidFill>
                <a:srgbClr val="FFFFFF"/>
              </a:solidFill>
              <a:latin typeface="OpenSymbol"/>
            </a:endParaRPr>
          </a:p>
          <a:p>
            <a:pPr marL="514350" indent="-285750" algn="ctr">
              <a:lnSpc>
                <a:spcPct val="100000"/>
              </a:lnSpc>
              <a:buFont typeface="Wingdings" panose="05000000000000000000" pitchFamily="2" charset="2"/>
              <a:buChar char="§"/>
              <a:tabLst>
                <a:tab pos="0" algn="l"/>
              </a:tabLst>
            </a:pPr>
            <a:endParaRPr lang="en-US" sz="1600" b="0" strike="noStrike" spc="-1" dirty="0">
              <a:solidFill>
                <a:srgbClr val="FFFFFF"/>
              </a:solidFill>
              <a:latin typeface="Lato" panose="020F0502020204030203" pitchFamily="34" charset="0"/>
              <a:ea typeface="Lato" panose="020F0502020204030203" pitchFamily="34" charset="0"/>
              <a:cs typeface="Lato" panose="020F0502020204030203" pitchFamily="34" charset="0"/>
            </a:endParaRPr>
          </a:p>
        </p:txBody>
      </p:sp>
      <p:sp>
        <p:nvSpPr>
          <p:cNvPr id="3" name="PlaceHolder 2">
            <a:extLst>
              <a:ext uri="{FF2B5EF4-FFF2-40B4-BE49-F238E27FC236}">
                <a16:creationId xmlns:a16="http://schemas.microsoft.com/office/drawing/2014/main" id="{EC69F52C-BE4F-346F-7CB2-88409D3A9D32}"/>
              </a:ext>
            </a:extLst>
          </p:cNvPr>
          <p:cNvSpPr txBox="1">
            <a:spLocks/>
          </p:cNvSpPr>
          <p:nvPr/>
        </p:nvSpPr>
        <p:spPr>
          <a:xfrm>
            <a:off x="1510243" y="1822337"/>
            <a:ext cx="4771800" cy="631882"/>
          </a:xfrm>
          <a:prstGeom prst="rect">
            <a:avLst/>
          </a:prstGeom>
          <a:noFill/>
          <a:ln w="0">
            <a:noFill/>
          </a:ln>
        </p:spPr>
        <p:txBody>
          <a:bodyPr lIns="91440" tIns="91440" rIns="91440" bIns="91440" anchor="t">
            <a:normAutofit fontScale="96933"/>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0" algn="ctr">
              <a:lnSpc>
                <a:spcPct val="100000"/>
              </a:lnSpc>
              <a:buFont typeface="Arial" panose="020B0604020202020204" pitchFamily="34" charset="0"/>
              <a:buNone/>
              <a:tabLst>
                <a:tab pos="0" algn="l"/>
              </a:tabLst>
            </a:pPr>
            <a:r>
              <a:rPr lang="en-US" sz="2900" spc="-1" dirty="0">
                <a:solidFill>
                  <a:srgbClr val="FFFFFF"/>
                </a:solidFill>
                <a:latin typeface="OpenSymbol"/>
              </a:rPr>
              <a:t>Piezoelectric</a:t>
            </a:r>
            <a:r>
              <a:rPr lang="en-US" sz="1600" spc="-1" dirty="0">
                <a:solidFill>
                  <a:srgbClr val="FFFFFF"/>
                </a:solidFill>
                <a:latin typeface="OpenSymbol"/>
              </a:rPr>
              <a:t> </a:t>
            </a:r>
            <a:r>
              <a:rPr lang="en-US" sz="2900" spc="-1" dirty="0">
                <a:solidFill>
                  <a:srgbClr val="FFFFFF"/>
                </a:solidFill>
                <a:latin typeface="OpenSymbol"/>
              </a:rPr>
              <a:t>Technology</a:t>
            </a:r>
          </a:p>
          <a:p>
            <a:pPr indent="0" algn="ctr">
              <a:lnSpc>
                <a:spcPct val="100000"/>
              </a:lnSpc>
              <a:buFont typeface="Arial" panose="020B0604020202020204" pitchFamily="34" charset="0"/>
              <a:buNone/>
              <a:tabLst>
                <a:tab pos="0" algn="l"/>
              </a:tabLst>
            </a:pPr>
            <a:endParaRPr lang="en-US" sz="1600" spc="-1" dirty="0">
              <a:solidFill>
                <a:srgbClr val="FFFFFF"/>
              </a:solidFill>
              <a:latin typeface="Lato" panose="020F0502020204030203" pitchFamily="34" charset="0"/>
              <a:ea typeface="Lato" panose="020F0502020204030203" pitchFamily="34" charset="0"/>
              <a:cs typeface="Lato" panose="020F0502020204030203"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 name="PlaceHolder 1"/>
          <p:cNvSpPr>
            <a:spLocks noGrp="1"/>
          </p:cNvSpPr>
          <p:nvPr>
            <p:ph type="title"/>
          </p:nvPr>
        </p:nvSpPr>
        <p:spPr>
          <a:xfrm>
            <a:off x="4216869" y="1581479"/>
            <a:ext cx="4190760" cy="837720"/>
          </a:xfrm>
          <a:prstGeom prst="rect">
            <a:avLst/>
          </a:prstGeom>
          <a:noFill/>
          <a:ln w="0">
            <a:noFill/>
          </a:ln>
        </p:spPr>
        <p:txBody>
          <a:bodyPr lIns="91440" tIns="91440" rIns="91440" bIns="91440" anchor="b">
            <a:normAutofit fontScale="90000"/>
          </a:bodyPr>
          <a:lstStyle/>
          <a:p>
            <a:pPr indent="0" algn="r">
              <a:lnSpc>
                <a:spcPct val="100000"/>
              </a:lnSpc>
              <a:buNone/>
              <a:tabLst>
                <a:tab pos="0" algn="l"/>
              </a:tabLst>
            </a:pPr>
            <a:r>
              <a:rPr lang="en" sz="4500" b="0" strike="noStrike" spc="-1">
                <a:solidFill>
                  <a:schemeClr val="dk1"/>
                </a:solidFill>
                <a:latin typeface="Lexend Exa Medium"/>
                <a:ea typeface="Lexend Exa Medium"/>
              </a:rPr>
              <a:t>Overview of Piezoelectric Effect</a:t>
            </a:r>
            <a:endParaRPr lang="fr-FR" sz="4500" b="0" strike="noStrike" spc="-1" dirty="0">
              <a:solidFill>
                <a:schemeClr val="dk1"/>
              </a:solidFill>
              <a:latin typeface="Arial"/>
            </a:endParaRPr>
          </a:p>
        </p:txBody>
      </p:sp>
      <p:sp>
        <p:nvSpPr>
          <p:cNvPr id="179" name="PlaceHolder 2"/>
          <p:cNvSpPr>
            <a:spLocks noGrp="1"/>
          </p:cNvSpPr>
          <p:nvPr>
            <p:ph type="subTitle"/>
          </p:nvPr>
        </p:nvSpPr>
        <p:spPr>
          <a:xfrm>
            <a:off x="4238640" y="2419199"/>
            <a:ext cx="4190760" cy="2054829"/>
          </a:xfrm>
          <a:prstGeom prst="rect">
            <a:avLst/>
          </a:prstGeom>
          <a:noFill/>
          <a:ln w="0">
            <a:noFill/>
          </a:ln>
        </p:spPr>
        <p:txBody>
          <a:bodyPr lIns="91440" tIns="91440" rIns="91440" bIns="91440" anchor="t">
            <a:normAutofit fontScale="83178" lnSpcReduction="10000"/>
          </a:bodyPr>
          <a:lstStyle/>
          <a:p>
            <a:pPr indent="0" algn="r">
              <a:lnSpc>
                <a:spcPct val="100000"/>
              </a:lnSpc>
              <a:buNone/>
              <a:tabLst>
                <a:tab pos="0" algn="l"/>
              </a:tabLst>
            </a:pPr>
            <a:r>
              <a:rPr lang="en" sz="1600" b="0" strike="noStrike" spc="-1" dirty="0">
                <a:solidFill>
                  <a:schemeClr val="dk1"/>
                </a:solidFill>
                <a:latin typeface="Lato"/>
                <a:ea typeface="Lato"/>
              </a:rPr>
              <a:t>The piezoelectric effect describes the ability of certain materials to generate electrical voltage when mechanical stress is applied. This phenomenon can be harnessed in various applications, such as sensors and energy harvesting systems. In urban contexts, piezoelectric materials can be embedded in roads and walkways to convert kinetic energy from pedestrian and vehicle movements into usable electrical energy, promoting sustainability and energy efficiency.</a:t>
            </a:r>
            <a:endParaRPr lang="en-US" sz="1600" b="0" strike="noStrike" spc="-1" dirty="0">
              <a:solidFill>
                <a:srgbClr val="FFFFFF"/>
              </a:solidFill>
              <a:latin typeface="OpenSymbol"/>
            </a:endParaRPr>
          </a:p>
        </p:txBody>
      </p:sp>
      <p:sp>
        <p:nvSpPr>
          <p:cNvPr id="180" name="Google Shape;275;p37"/>
          <p:cNvSpPr/>
          <p:nvPr/>
        </p:nvSpPr>
        <p:spPr>
          <a:xfrm flipH="1">
            <a:off x="106620" y="946406"/>
            <a:ext cx="3424320" cy="3424320"/>
          </a:xfrm>
          <a:prstGeom prst="ellipse">
            <a:avLst/>
          </a:prstGeom>
          <a:blipFill rotWithShape="0">
            <a:blip r:embed="rId2"/>
            <a:srcRect/>
            <a:stretch/>
          </a:blipFill>
          <a:ln w="9525">
            <a:solidFill>
              <a:srgbClr val="FFFFFF"/>
            </a:solidFill>
            <a:round/>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n-US" sz="1800" b="0" strike="noStrike" spc="-1" dirty="0">
              <a:solidFill>
                <a:srgbClr val="000000"/>
              </a:solidFill>
              <a:latin typeface="OpenSymbo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FC4F82-3581-EE74-A0D4-DE8F5FFB182C}"/>
            </a:ext>
          </a:extLst>
        </p:cNvPr>
        <p:cNvGrpSpPr/>
        <p:nvPr/>
      </p:nvGrpSpPr>
      <p:grpSpPr>
        <a:xfrm>
          <a:off x="0" y="0"/>
          <a:ext cx="0" cy="0"/>
          <a:chOff x="0" y="0"/>
          <a:chExt cx="0" cy="0"/>
        </a:xfrm>
      </p:grpSpPr>
      <p:sp>
        <p:nvSpPr>
          <p:cNvPr id="4" name="Flowchart: Alternate Process 3">
            <a:extLst>
              <a:ext uri="{FF2B5EF4-FFF2-40B4-BE49-F238E27FC236}">
                <a16:creationId xmlns:a16="http://schemas.microsoft.com/office/drawing/2014/main" id="{69C02EA5-BFA4-BE68-E92E-E7892D934CF4}"/>
              </a:ext>
            </a:extLst>
          </p:cNvPr>
          <p:cNvSpPr/>
          <p:nvPr/>
        </p:nvSpPr>
        <p:spPr>
          <a:xfrm>
            <a:off x="121104" y="996043"/>
            <a:ext cx="3899055" cy="2646093"/>
          </a:xfrm>
          <a:prstGeom prst="flowChartAlternateProcess">
            <a:avLst/>
          </a:prstGeom>
          <a:blipFill dpi="0" rotWithShape="1">
            <a:blip r:embed="rId2">
              <a:extLst>
                <a:ext uri="{28A0092B-C50C-407E-A947-70E740481C1C}">
                  <a14:useLocalDpi xmlns:a14="http://schemas.microsoft.com/office/drawing/2010/main" val="0"/>
                </a:ext>
              </a:extLst>
            </a:blip>
            <a:srcRect/>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PlaceHolder 1">
            <a:extLst>
              <a:ext uri="{FF2B5EF4-FFF2-40B4-BE49-F238E27FC236}">
                <a16:creationId xmlns:a16="http://schemas.microsoft.com/office/drawing/2014/main" id="{78EECE2D-86A5-9F0E-49AB-DDD882FF20CC}"/>
              </a:ext>
            </a:extLst>
          </p:cNvPr>
          <p:cNvSpPr txBox="1">
            <a:spLocks/>
          </p:cNvSpPr>
          <p:nvPr/>
        </p:nvSpPr>
        <p:spPr>
          <a:xfrm>
            <a:off x="4020159" y="466420"/>
            <a:ext cx="4772025" cy="677796"/>
          </a:xfrm>
          <a:prstGeom prst="rect">
            <a:avLst/>
          </a:prstGeom>
          <a:noFill/>
          <a:ln w="0">
            <a:noFill/>
          </a:ln>
        </p:spPr>
        <p:txBody>
          <a:bodyPr lIns="91440" tIns="91440" rIns="91440" bIns="91440" anchor="b">
            <a:normAutofit fontScale="8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tabLst>
                <a:tab pos="0" algn="l"/>
              </a:tabLst>
            </a:pPr>
            <a:r>
              <a:rPr lang="en" sz="4500" spc="-1">
                <a:solidFill>
                  <a:schemeClr val="dk1"/>
                </a:solidFill>
                <a:latin typeface="Lexend Exa Medium"/>
              </a:rPr>
              <a:t>Prototype :</a:t>
            </a:r>
            <a:endParaRPr lang="fr-FR" sz="4500" spc="-1" dirty="0">
              <a:solidFill>
                <a:schemeClr val="dk1"/>
              </a:solidFill>
              <a:latin typeface="Arial"/>
            </a:endParaRPr>
          </a:p>
        </p:txBody>
      </p:sp>
      <p:sp>
        <p:nvSpPr>
          <p:cNvPr id="7" name="PlaceHolder 1">
            <a:extLst>
              <a:ext uri="{FF2B5EF4-FFF2-40B4-BE49-F238E27FC236}">
                <a16:creationId xmlns:a16="http://schemas.microsoft.com/office/drawing/2014/main" id="{08937B07-D157-37D8-7FCB-242B6F58654D}"/>
              </a:ext>
            </a:extLst>
          </p:cNvPr>
          <p:cNvSpPr txBox="1">
            <a:spLocks/>
          </p:cNvSpPr>
          <p:nvPr/>
        </p:nvSpPr>
        <p:spPr>
          <a:xfrm>
            <a:off x="4293484" y="1079638"/>
            <a:ext cx="4428612" cy="3088950"/>
          </a:xfrm>
          <a:prstGeom prst="rect">
            <a:avLst/>
          </a:prstGeom>
          <a:noFill/>
          <a:ln w="0">
            <a:noFill/>
          </a:ln>
        </p:spPr>
        <p:txBody>
          <a:bodyPr lIns="91440" tIns="91440" rIns="91440" bIns="91440" anchor="b">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685800" indent="-685800">
              <a:lnSpc>
                <a:spcPct val="100000"/>
              </a:lnSpc>
              <a:buFont typeface="Wingdings" panose="05000000000000000000" pitchFamily="2" charset="2"/>
              <a:buChar char="§"/>
              <a:tabLst>
                <a:tab pos="0" algn="l"/>
              </a:tabLst>
            </a:pPr>
            <a:r>
              <a:rPr lang="fr-FR" sz="1400" spc="-1" dirty="0">
                <a:solidFill>
                  <a:schemeClr val="dk1"/>
                </a:solidFill>
                <a:latin typeface="Lato" panose="020F0502020204030203" pitchFamily="34" charset="0"/>
                <a:ea typeface="Lato" panose="020F0502020204030203" pitchFamily="34" charset="0"/>
                <a:cs typeface="Lato" panose="020F0502020204030203" pitchFamily="34" charset="0"/>
              </a:rPr>
              <a:t>In India largest means of transport is road ways.</a:t>
            </a:r>
          </a:p>
          <a:p>
            <a:pPr marL="685800" indent="-685800">
              <a:lnSpc>
                <a:spcPct val="100000"/>
              </a:lnSpc>
              <a:buFont typeface="Wingdings" panose="05000000000000000000" pitchFamily="2" charset="2"/>
              <a:buChar char="§"/>
              <a:tabLst>
                <a:tab pos="0" algn="l"/>
              </a:tabLst>
            </a:pPr>
            <a:r>
              <a:rPr lang="fr-FR" sz="1400" spc="-1" dirty="0">
                <a:solidFill>
                  <a:schemeClr val="dk1"/>
                </a:solidFill>
                <a:latin typeface="Lato" panose="020F0502020204030203" pitchFamily="34" charset="0"/>
                <a:ea typeface="Lato" panose="020F0502020204030203" pitchFamily="34" charset="0"/>
                <a:cs typeface="Lato" panose="020F0502020204030203" pitchFamily="34" charset="0"/>
              </a:rPr>
              <a:t>To implement Piezoelectric Technology under the road has a great potential for sustainable energy generation.</a:t>
            </a:r>
          </a:p>
          <a:p>
            <a:pPr marL="685800" indent="-685800">
              <a:lnSpc>
                <a:spcPct val="100000"/>
              </a:lnSpc>
              <a:buFont typeface="Wingdings" panose="05000000000000000000" pitchFamily="2" charset="2"/>
              <a:buChar char="§"/>
              <a:tabLst>
                <a:tab pos="0" algn="l"/>
              </a:tabLst>
            </a:pPr>
            <a:r>
              <a:rPr lang="fr-FR" sz="1400" spc="-1" dirty="0">
                <a:solidFill>
                  <a:schemeClr val="dk1"/>
                </a:solidFill>
                <a:latin typeface="Lato" panose="020F0502020204030203" pitchFamily="34" charset="0"/>
                <a:ea typeface="Lato" panose="020F0502020204030203" pitchFamily="34" charset="0"/>
                <a:cs typeface="Lato" panose="020F0502020204030203" pitchFamily="34" charset="0"/>
              </a:rPr>
              <a:t>In pavement region (or) under the concrete, asphalt layers these </a:t>
            </a:r>
            <a:r>
              <a:rPr lang="fr-FR" sz="1400" spc="-1" dirty="0" err="1">
                <a:solidFill>
                  <a:schemeClr val="dk1"/>
                </a:solidFill>
                <a:latin typeface="Lato" panose="020F0502020204030203" pitchFamily="34" charset="0"/>
                <a:ea typeface="Lato" panose="020F0502020204030203" pitchFamily="34" charset="0"/>
                <a:cs typeface="Lato" panose="020F0502020204030203" pitchFamily="34" charset="0"/>
              </a:rPr>
              <a:t>piezoelectric</a:t>
            </a:r>
            <a:r>
              <a:rPr lang="fr-FR" sz="1400" spc="-1" dirty="0">
                <a:solidFill>
                  <a:schemeClr val="dk1"/>
                </a:solidFill>
                <a:latin typeface="Lato" panose="020F0502020204030203" pitchFamily="34" charset="0"/>
                <a:ea typeface="Lato" panose="020F0502020204030203" pitchFamily="34" charset="0"/>
                <a:cs typeface="Lato" panose="020F0502020204030203" pitchFamily="34" charset="0"/>
              </a:rPr>
              <a:t> ceramics, polymers should be </a:t>
            </a:r>
            <a:r>
              <a:rPr lang="fr-FR" sz="1400" spc="-1" dirty="0" err="1">
                <a:solidFill>
                  <a:schemeClr val="dk1"/>
                </a:solidFill>
                <a:latin typeface="Lato" panose="020F0502020204030203" pitchFamily="34" charset="0"/>
                <a:ea typeface="Lato" panose="020F0502020204030203" pitchFamily="34" charset="0"/>
                <a:cs typeface="Lato" panose="020F0502020204030203" pitchFamily="34" charset="0"/>
              </a:rPr>
              <a:t>installed</a:t>
            </a:r>
            <a:r>
              <a:rPr lang="fr-FR" sz="1400" spc="-1" dirty="0">
                <a:solidFill>
                  <a:schemeClr val="dk1"/>
                </a:solidFill>
                <a:latin typeface="Lato" panose="020F0502020204030203" pitchFamily="34" charset="0"/>
                <a:ea typeface="Lato" panose="020F0502020204030203" pitchFamily="34" charset="0"/>
                <a:cs typeface="Lato" panose="020F0502020204030203" pitchFamily="34" charset="0"/>
              </a:rPr>
              <a:t>. So, that pressure ( Mechanical energy )  from heavy vehicles causes to </a:t>
            </a:r>
            <a:r>
              <a:rPr lang="fr-FR" sz="1400" spc="-1" dirty="0" err="1">
                <a:solidFill>
                  <a:schemeClr val="dk1"/>
                </a:solidFill>
                <a:latin typeface="Lato" panose="020F0502020204030203" pitchFamily="34" charset="0"/>
                <a:ea typeface="Lato" panose="020F0502020204030203" pitchFamily="34" charset="0"/>
                <a:cs typeface="Lato" panose="020F0502020204030203" pitchFamily="34" charset="0"/>
              </a:rPr>
              <a:t>generate</a:t>
            </a:r>
            <a:r>
              <a:rPr lang="fr-FR" sz="1400" spc="-1" dirty="0">
                <a:solidFill>
                  <a:schemeClr val="dk1"/>
                </a:solidFill>
                <a:latin typeface="Lato" panose="020F0502020204030203" pitchFamily="34" charset="0"/>
                <a:ea typeface="Lato" panose="020F0502020204030203" pitchFamily="34" charset="0"/>
                <a:cs typeface="Lato" panose="020F0502020204030203" pitchFamily="34" charset="0"/>
              </a:rPr>
              <a:t> an electric charge. </a:t>
            </a:r>
          </a:p>
          <a:p>
            <a:pPr marL="685800" indent="-685800">
              <a:lnSpc>
                <a:spcPct val="100000"/>
              </a:lnSpc>
              <a:buFont typeface="Wingdings" panose="05000000000000000000" pitchFamily="2" charset="2"/>
              <a:buChar char="§"/>
              <a:tabLst>
                <a:tab pos="0" algn="l"/>
              </a:tabLst>
            </a:pPr>
            <a:r>
              <a:rPr lang="fr-FR" sz="1400" spc="-1" dirty="0">
                <a:solidFill>
                  <a:schemeClr val="dk1"/>
                </a:solidFill>
                <a:latin typeface="Lato" panose="020F0502020204030203" pitchFamily="34" charset="0"/>
                <a:ea typeface="Lato" panose="020F0502020204030203" pitchFamily="34" charset="0"/>
                <a:cs typeface="Lato" panose="020F0502020204030203" pitchFamily="34" charset="0"/>
              </a:rPr>
              <a:t>More pressure causes more </a:t>
            </a:r>
            <a:r>
              <a:rPr lang="fr-FR" sz="1400" spc="-1" dirty="0" err="1">
                <a:solidFill>
                  <a:schemeClr val="dk1"/>
                </a:solidFill>
                <a:latin typeface="Lato" panose="020F0502020204030203" pitchFamily="34" charset="0"/>
                <a:ea typeface="Lato" panose="020F0502020204030203" pitchFamily="34" charset="0"/>
                <a:cs typeface="Lato" panose="020F0502020204030203" pitchFamily="34" charset="0"/>
              </a:rPr>
              <a:t>electricity</a:t>
            </a:r>
            <a:r>
              <a:rPr lang="fr-FR" sz="1400" spc="-1" dirty="0">
                <a:solidFill>
                  <a:schemeClr val="dk1"/>
                </a:solidFill>
                <a:latin typeface="Lato" panose="020F0502020204030203" pitchFamily="34" charset="0"/>
                <a:ea typeface="Lato" panose="020F0502020204030203" pitchFamily="34" charset="0"/>
                <a:cs typeface="Lato" panose="020F0502020204030203" pitchFamily="34" charset="0"/>
              </a:rPr>
              <a:t> </a:t>
            </a:r>
            <a:r>
              <a:rPr lang="fr-FR" sz="1400" spc="-1" dirty="0" err="1">
                <a:solidFill>
                  <a:schemeClr val="dk1"/>
                </a:solidFill>
                <a:latin typeface="Lato" panose="020F0502020204030203" pitchFamily="34" charset="0"/>
                <a:ea typeface="Lato" panose="020F0502020204030203" pitchFamily="34" charset="0"/>
                <a:cs typeface="Lato" panose="020F0502020204030203" pitchFamily="34" charset="0"/>
              </a:rPr>
              <a:t>generaton</a:t>
            </a:r>
            <a:r>
              <a:rPr lang="fr-FR" sz="1400" spc="-1" dirty="0">
                <a:solidFill>
                  <a:schemeClr val="dk1"/>
                </a:solidFill>
                <a:latin typeface="Lato" panose="020F0502020204030203" pitchFamily="34" charset="0"/>
                <a:ea typeface="Lato" panose="020F0502020204030203" pitchFamily="34" charset="0"/>
                <a:cs typeface="Lato" panose="020F0502020204030203" pitchFamily="34" charset="0"/>
              </a:rPr>
              <a:t>.</a:t>
            </a:r>
          </a:p>
        </p:txBody>
      </p:sp>
    </p:spTree>
    <p:extLst>
      <p:ext uri="{BB962C8B-B14F-4D97-AF65-F5344CB8AC3E}">
        <p14:creationId xmlns:p14="http://schemas.microsoft.com/office/powerpoint/2010/main" val="20347216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PlaceHolder 1"/>
          <p:cNvSpPr>
            <a:spLocks noGrp="1"/>
          </p:cNvSpPr>
          <p:nvPr>
            <p:ph type="title"/>
          </p:nvPr>
        </p:nvSpPr>
        <p:spPr>
          <a:xfrm>
            <a:off x="1962000" y="-43543"/>
            <a:ext cx="4771800" cy="767442"/>
          </a:xfrm>
          <a:prstGeom prst="rect">
            <a:avLst/>
          </a:prstGeom>
          <a:noFill/>
          <a:ln w="0">
            <a:noFill/>
          </a:ln>
        </p:spPr>
        <p:txBody>
          <a:bodyPr lIns="91440" tIns="91440" rIns="91440" bIns="91440" anchor="b">
            <a:normAutofit fontScale="90000"/>
          </a:bodyPr>
          <a:lstStyle/>
          <a:p>
            <a:pPr indent="0">
              <a:lnSpc>
                <a:spcPct val="100000"/>
              </a:lnSpc>
              <a:buNone/>
              <a:tabLst>
                <a:tab pos="0" algn="l"/>
              </a:tabLst>
            </a:pPr>
            <a:r>
              <a:rPr lang="en" sz="4500" spc="-1" dirty="0">
                <a:solidFill>
                  <a:schemeClr val="dk1"/>
                </a:solidFill>
                <a:latin typeface="Lexend Exa Medium"/>
              </a:rPr>
              <a:t>Flow chart :</a:t>
            </a:r>
            <a:endParaRPr lang="fr-FR" sz="4500" b="0" strike="noStrike" spc="-1" dirty="0">
              <a:solidFill>
                <a:schemeClr val="dk1"/>
              </a:solidFill>
              <a:latin typeface="Arial"/>
            </a:endParaRPr>
          </a:p>
        </p:txBody>
      </p:sp>
      <p:graphicFrame>
        <p:nvGraphicFramePr>
          <p:cNvPr id="4" name="Diagram 3">
            <a:extLst>
              <a:ext uri="{FF2B5EF4-FFF2-40B4-BE49-F238E27FC236}">
                <a16:creationId xmlns:a16="http://schemas.microsoft.com/office/drawing/2014/main" id="{88D86ABF-24F5-79EC-D32C-0D683687BACE}"/>
              </a:ext>
            </a:extLst>
          </p:cNvPr>
          <p:cNvGraphicFramePr/>
          <p:nvPr>
            <p:extLst>
              <p:ext uri="{D42A27DB-BD31-4B8C-83A1-F6EECF244321}">
                <p14:modId xmlns:p14="http://schemas.microsoft.com/office/powerpoint/2010/main" val="1251696711"/>
              </p:ext>
            </p:extLst>
          </p:nvPr>
        </p:nvGraphicFramePr>
        <p:xfrm>
          <a:off x="1896685" y="930728"/>
          <a:ext cx="4771800" cy="359228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theme/theme1.xml><?xml version="1.0" encoding="utf-8"?>
<a:theme xmlns:a="http://schemas.openxmlformats.org/drawingml/2006/main" name="Trauma &amp; Emergency Center by Slidesgo">
  <a:themeElements>
    <a:clrScheme name="Simple Light">
      <a:dk1>
        <a:srgbClr val="FFFFFF"/>
      </a:dk1>
      <a:lt1>
        <a:srgbClr val="000000"/>
      </a:lt1>
      <a:dk2>
        <a:srgbClr val="CCCCCC"/>
      </a:dk2>
      <a:lt2>
        <a:srgbClr val="FFFFFF"/>
      </a:lt2>
      <a:accent1>
        <a:srgbClr val="FFFFF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xml><?xml version="1.0" encoding="utf-8"?>
<a:theme xmlns:a="http://schemas.openxmlformats.org/drawingml/2006/main" name="Trauma &amp; Emergency Center by Slidesgo">
  <a:themeElements>
    <a:clrScheme name="Simple Light">
      <a:dk1>
        <a:srgbClr val="FFFFFF"/>
      </a:dk1>
      <a:lt1>
        <a:srgbClr val="000000"/>
      </a:lt1>
      <a:dk2>
        <a:srgbClr val="CCCCCC"/>
      </a:dk2>
      <a:lt2>
        <a:srgbClr val="FFFFFF"/>
      </a:lt2>
      <a:accent1>
        <a:srgbClr val="FFFFF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3.xml><?xml version="1.0" encoding="utf-8"?>
<a:theme xmlns:a="http://schemas.openxmlformats.org/drawingml/2006/main" name="Trauma &amp; Emergency Center by Slidesgo">
  <a:themeElements>
    <a:clrScheme name="Simple Light">
      <a:dk1>
        <a:srgbClr val="FFFFFF"/>
      </a:dk1>
      <a:lt1>
        <a:srgbClr val="000000"/>
      </a:lt1>
      <a:dk2>
        <a:srgbClr val="CCCCCC"/>
      </a:dk2>
      <a:lt2>
        <a:srgbClr val="FFFFFF"/>
      </a:lt2>
      <a:accent1>
        <a:srgbClr val="FFFFF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175</TotalTime>
  <Words>574</Words>
  <Application>Microsoft Office PowerPoint</Application>
  <PresentationFormat>On-screen Show (16:9)</PresentationFormat>
  <Paragraphs>54</Paragraphs>
  <Slides>14</Slides>
  <Notes>1</Notes>
  <HiddenSlides>0</HiddenSlides>
  <MMClips>0</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14</vt:i4>
      </vt:variant>
    </vt:vector>
  </HeadingPairs>
  <TitlesOfParts>
    <vt:vector size="24" baseType="lpstr">
      <vt:lpstr>Arial</vt:lpstr>
      <vt:lpstr>Calibri</vt:lpstr>
      <vt:lpstr>Lato</vt:lpstr>
      <vt:lpstr>Lexend Exa Medium</vt:lpstr>
      <vt:lpstr>OpenSymbol</vt:lpstr>
      <vt:lpstr>Symbol</vt:lpstr>
      <vt:lpstr>Wingdings</vt:lpstr>
      <vt:lpstr>Trauma &amp; Emergency Center by Slidesgo</vt:lpstr>
      <vt:lpstr>Trauma &amp; Emergency Center by Slidesgo</vt:lpstr>
      <vt:lpstr>Trauma &amp; Emergency Center by Slidesgo</vt:lpstr>
      <vt:lpstr>Energy Harvesting</vt:lpstr>
      <vt:lpstr>Introduction</vt:lpstr>
      <vt:lpstr>Empathize :</vt:lpstr>
      <vt:lpstr>Define :</vt:lpstr>
      <vt:lpstr>Role of Thermal Emission</vt:lpstr>
      <vt:lpstr>Ideate :</vt:lpstr>
      <vt:lpstr>Overview of Piezoelectric Effect</vt:lpstr>
      <vt:lpstr>PowerPoint Presentation</vt:lpstr>
      <vt:lpstr>Flow chart :</vt:lpstr>
      <vt:lpstr>Before Implementation </vt:lpstr>
      <vt:lpstr>After Implementation </vt:lpstr>
      <vt:lpstr>Potential Benefits</vt:lpstr>
      <vt:lpstr>Test and Conclusion:</vt:lpstr>
      <vt:lpstr>Thank you!  </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Sai Vamsi</dc:creator>
  <cp:lastModifiedBy>Sai Vamsi</cp:lastModifiedBy>
  <cp:revision>4</cp:revision>
  <dcterms:modified xsi:type="dcterms:W3CDTF">2025-02-12T17:28:36Z</dcterms:modified>
</cp:coreProperties>
</file>

<file path=docProps/core0.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2025-02-12T14:07:42Z</dcterms:created>
  <dc:creator>Unknown Creator</dc:creator>
  <dc:description/>
  <dc:language>en-US</dc:language>
  <cp:lastModifiedBy>Unknown Creator</cp:lastModifiedBy>
  <dcterms:modified xsi:type="dcterms:W3CDTF">2025-02-12T14:07:42Z</dcterms:modified>
  <cp:revision>0</cp:revision>
  <dc:subject/>
  <dc:title>Untitled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Slides">
    <vt:r8>12</vt:r8>
  </property>
</Properties>
</file>