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ru-RU" dirty="0"/>
              <a:t>Продаж </a:t>
            </a:r>
            <a:r>
              <a:rPr lang="ru-RU" dirty="0" err="1"/>
              <a:t>автомобілів</a:t>
            </a:r>
            <a:endParaRPr lang="ru-RU" dirty="0"/>
          </a:p>
        </p:txBody>
      </p:sp>
      <p:pic>
        <p:nvPicPr>
          <p:cNvPr id="1026" name="Picture 2" descr="C:\Users\Виталий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7848872" cy="441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4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Основні</a:t>
            </a:r>
            <a:r>
              <a:rPr lang="ru-RU" dirty="0"/>
              <a:t> канали продажу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b="1" dirty="0" err="1"/>
              <a:t>Автосалони</a:t>
            </a:r>
            <a:r>
              <a:rPr lang="ru-RU" dirty="0"/>
              <a:t>: </a:t>
            </a:r>
            <a:r>
              <a:rPr lang="ru-RU" dirty="0" err="1"/>
              <a:t>Надійність</a:t>
            </a:r>
            <a:r>
              <a:rPr lang="ru-RU" dirty="0"/>
              <a:t> і </a:t>
            </a:r>
            <a:r>
              <a:rPr lang="ru-RU" dirty="0" err="1"/>
              <a:t>довіра</a:t>
            </a:r>
            <a:r>
              <a:rPr lang="ru-RU" dirty="0"/>
              <a:t> </a:t>
            </a:r>
            <a:r>
              <a:rPr lang="ru-RU" dirty="0" err="1"/>
              <a:t>покупців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 smtClean="0"/>
              <a:t>Онлайн-</a:t>
            </a:r>
            <a:r>
              <a:rPr lang="ru-RU" b="1" dirty="0" err="1" smtClean="0"/>
              <a:t>продажі</a:t>
            </a:r>
            <a:r>
              <a:rPr lang="ru-RU" dirty="0"/>
              <a:t>: </a:t>
            </a:r>
            <a:r>
              <a:rPr lang="ru-RU" dirty="0" err="1"/>
              <a:t>Зручність</a:t>
            </a:r>
            <a:r>
              <a:rPr lang="ru-RU" dirty="0"/>
              <a:t> і </a:t>
            </a:r>
            <a:r>
              <a:rPr lang="ru-RU" dirty="0" err="1"/>
              <a:t>розширення</a:t>
            </a:r>
            <a:r>
              <a:rPr lang="ru-RU" dirty="0"/>
              <a:t> </a:t>
            </a:r>
            <a:r>
              <a:rPr lang="ru-RU" dirty="0" err="1"/>
              <a:t>аудиторії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 err="1" smtClean="0"/>
              <a:t>Аукціони</a:t>
            </a:r>
            <a:r>
              <a:rPr lang="ru-RU" dirty="0"/>
              <a:t>: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швидких</a:t>
            </a:r>
            <a:r>
              <a:rPr lang="ru-RU" dirty="0"/>
              <a:t> </a:t>
            </a:r>
            <a:r>
              <a:rPr lang="ru-RU" dirty="0" err="1"/>
              <a:t>угод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 err="1" smtClean="0"/>
              <a:t>Партнерські</a:t>
            </a:r>
            <a:r>
              <a:rPr lang="ru-RU" b="1" dirty="0" smtClean="0"/>
              <a:t> </a:t>
            </a:r>
            <a:r>
              <a:rPr lang="ru-RU" b="1" dirty="0" err="1"/>
              <a:t>програми</a:t>
            </a:r>
            <a:r>
              <a:rPr lang="ru-RU" b="1" dirty="0"/>
              <a:t> з дилерами.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080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Фактори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впливають</a:t>
            </a:r>
            <a:r>
              <a:rPr lang="ru-RU" dirty="0"/>
              <a:t> на </a:t>
            </a:r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ru-RU" dirty="0" err="1"/>
              <a:t>покупця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err="1"/>
              <a:t>Ціна</a:t>
            </a:r>
            <a:r>
              <a:rPr lang="ru-RU" dirty="0"/>
              <a:t> і </a:t>
            </a:r>
            <a:r>
              <a:rPr lang="ru-RU" dirty="0" err="1"/>
              <a:t>доступність</a:t>
            </a:r>
            <a:r>
              <a:rPr lang="ru-RU" dirty="0"/>
              <a:t> </a:t>
            </a:r>
            <a:r>
              <a:rPr lang="ru-RU" dirty="0" err="1"/>
              <a:t>фінансування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 smtClean="0"/>
              <a:t>Технічні</a:t>
            </a:r>
            <a:r>
              <a:rPr lang="ru-RU" dirty="0"/>
              <a:t> </a:t>
            </a:r>
            <a:r>
              <a:rPr lang="ru-RU" dirty="0" smtClean="0"/>
              <a:t>характеристики.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 smtClean="0"/>
              <a:t>Екологічність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 smtClean="0"/>
              <a:t>Репутація</a:t>
            </a:r>
            <a:r>
              <a:rPr lang="ru-RU" dirty="0" smtClean="0"/>
              <a:t> </a:t>
            </a:r>
            <a:r>
              <a:rPr lang="ru-RU" dirty="0"/>
              <a:t>бренду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 smtClean="0"/>
              <a:t>Наявність</a:t>
            </a:r>
            <a:r>
              <a:rPr lang="ru-RU" dirty="0" smtClean="0"/>
              <a:t> </a:t>
            </a:r>
            <a:r>
              <a:rPr lang="ru-RU" dirty="0" err="1"/>
              <a:t>додаткових</a:t>
            </a:r>
            <a:r>
              <a:rPr lang="ru-RU" dirty="0"/>
              <a:t> </a:t>
            </a:r>
            <a:r>
              <a:rPr lang="ru-RU" dirty="0" err="1"/>
              <a:t>послуг</a:t>
            </a:r>
            <a:r>
              <a:rPr lang="ru-RU" dirty="0"/>
              <a:t> (</a:t>
            </a:r>
            <a:r>
              <a:rPr lang="ru-RU" dirty="0" err="1"/>
              <a:t>страхування</a:t>
            </a:r>
            <a:r>
              <a:rPr lang="ru-RU" dirty="0"/>
              <a:t>, </a:t>
            </a:r>
            <a:r>
              <a:rPr lang="ru-RU" dirty="0" err="1"/>
              <a:t>обслуговування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8345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Інновації</a:t>
            </a:r>
            <a:r>
              <a:rPr lang="ru-RU" dirty="0"/>
              <a:t> в </a:t>
            </a:r>
            <a:r>
              <a:rPr lang="ru-RU" dirty="0" err="1"/>
              <a:t>автомобільній</a:t>
            </a:r>
            <a:r>
              <a:rPr lang="ru-RU" dirty="0"/>
              <a:t> </a:t>
            </a:r>
            <a:r>
              <a:rPr lang="ru-RU" dirty="0" err="1"/>
              <a:t>торгівлі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err="1"/>
              <a:t>Віртуальна</a:t>
            </a:r>
            <a:r>
              <a:rPr lang="ru-RU" dirty="0"/>
              <a:t> </a:t>
            </a:r>
            <a:r>
              <a:rPr lang="ru-RU" dirty="0" err="1"/>
              <a:t>реальність</a:t>
            </a:r>
            <a:r>
              <a:rPr lang="ru-RU" dirty="0"/>
              <a:t> для </a:t>
            </a:r>
            <a:r>
              <a:rPr lang="ru-RU" dirty="0" err="1"/>
              <a:t>вибору</a:t>
            </a:r>
            <a:r>
              <a:rPr lang="ru-RU" dirty="0"/>
              <a:t> авто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Онлайн-</a:t>
            </a:r>
            <a:r>
              <a:rPr lang="ru-RU" dirty="0" err="1" smtClean="0"/>
              <a:t>конфігуратори</a:t>
            </a:r>
            <a:r>
              <a:rPr lang="ru-RU" dirty="0" smtClean="0"/>
              <a:t> </a:t>
            </a:r>
            <a:r>
              <a:rPr lang="ru-RU" dirty="0" err="1"/>
              <a:t>автомобілів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 smtClean="0"/>
              <a:t>Безконтактні</a:t>
            </a:r>
            <a:r>
              <a:rPr lang="ru-RU" dirty="0" smtClean="0"/>
              <a:t> </a:t>
            </a:r>
            <a:r>
              <a:rPr lang="ru-RU" dirty="0" err="1"/>
              <a:t>платежі</a:t>
            </a:r>
            <a:r>
              <a:rPr lang="ru-RU" dirty="0"/>
              <a:t> та </a:t>
            </a:r>
            <a:r>
              <a:rPr lang="ru-RU" dirty="0" err="1"/>
              <a:t>документообіг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 smtClean="0"/>
              <a:t>Використання</a:t>
            </a:r>
            <a:r>
              <a:rPr lang="ru-RU" dirty="0" smtClean="0"/>
              <a:t> </a:t>
            </a:r>
            <a:r>
              <a:rPr lang="ru-RU" dirty="0"/>
              <a:t>штучного </a:t>
            </a:r>
            <a:r>
              <a:rPr lang="ru-RU" dirty="0" err="1"/>
              <a:t>інтелекту</a:t>
            </a:r>
            <a:r>
              <a:rPr lang="ru-RU" dirty="0"/>
              <a:t> для </a:t>
            </a:r>
            <a:r>
              <a:rPr lang="ru-RU" dirty="0" err="1"/>
              <a:t>персоналізації</a:t>
            </a:r>
            <a:r>
              <a:rPr lang="ru-RU" dirty="0"/>
              <a:t> </a:t>
            </a:r>
            <a:r>
              <a:rPr lang="ru-RU" dirty="0" err="1"/>
              <a:t>пропозицій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805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Висновок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err="1"/>
              <a:t>Ринок</a:t>
            </a:r>
            <a:r>
              <a:rPr lang="ru-RU" dirty="0"/>
              <a:t> </a:t>
            </a:r>
            <a:r>
              <a:rPr lang="ru-RU" dirty="0" err="1"/>
              <a:t>автомобілів</a:t>
            </a:r>
            <a:r>
              <a:rPr lang="ru-RU" dirty="0"/>
              <a:t> активно </a:t>
            </a:r>
            <a:r>
              <a:rPr lang="ru-RU" dirty="0" err="1"/>
              <a:t>змінюється</a:t>
            </a:r>
            <a:r>
              <a:rPr lang="ru-RU" dirty="0"/>
              <a:t>, акцент на </a:t>
            </a:r>
            <a:r>
              <a:rPr lang="ru-RU" dirty="0" err="1"/>
              <a:t>інновації</a:t>
            </a:r>
            <a:r>
              <a:rPr lang="ru-RU" dirty="0"/>
              <a:t> та </a:t>
            </a:r>
            <a:r>
              <a:rPr lang="ru-RU" dirty="0" err="1"/>
              <a:t>клієнтоорієнтованість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 smtClean="0"/>
              <a:t>Ефективний</a:t>
            </a:r>
            <a:r>
              <a:rPr lang="ru-RU" dirty="0" smtClean="0"/>
              <a:t> </a:t>
            </a:r>
            <a:r>
              <a:rPr lang="ru-RU" dirty="0"/>
              <a:t>продаж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поєднання</a:t>
            </a:r>
            <a:r>
              <a:rPr lang="ru-RU" dirty="0"/>
              <a:t> </a:t>
            </a:r>
            <a:r>
              <a:rPr lang="ru-RU" dirty="0" err="1"/>
              <a:t>технологій</a:t>
            </a:r>
            <a:r>
              <a:rPr lang="ru-RU" dirty="0"/>
              <a:t> і </a:t>
            </a:r>
            <a:r>
              <a:rPr lang="ru-RU" dirty="0" err="1"/>
              <a:t>високого</a:t>
            </a:r>
            <a:r>
              <a:rPr lang="ru-RU" dirty="0"/>
              <a:t> </a:t>
            </a:r>
            <a:r>
              <a:rPr lang="ru-RU" dirty="0" err="1" smtClean="0"/>
              <a:t>сервісу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 smtClean="0"/>
              <a:t>Завдання</a:t>
            </a:r>
            <a:r>
              <a:rPr lang="ru-RU" dirty="0"/>
              <a:t>: </a:t>
            </a:r>
            <a:r>
              <a:rPr lang="ru-RU" dirty="0" err="1"/>
              <a:t>адаптація</a:t>
            </a:r>
            <a:r>
              <a:rPr lang="ru-RU" dirty="0"/>
              <a:t> до </a:t>
            </a:r>
            <a:r>
              <a:rPr lang="ru-RU" dirty="0" err="1"/>
              <a:t>нових</a:t>
            </a:r>
            <a:r>
              <a:rPr lang="ru-RU" dirty="0"/>
              <a:t> умов ринку.</a:t>
            </a:r>
          </a:p>
        </p:txBody>
      </p:sp>
    </p:spTree>
    <p:extLst>
      <p:ext uri="{BB962C8B-B14F-4D97-AF65-F5344CB8AC3E}">
        <p14:creationId xmlns:p14="http://schemas.microsoft.com/office/powerpoint/2010/main" val="39705884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Экран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Продаж автомобілів</vt:lpstr>
      <vt:lpstr>Основні канали продажу</vt:lpstr>
      <vt:lpstr>Фактори, які впливають на вибір покупця</vt:lpstr>
      <vt:lpstr>Інновації в автомобільній торгівлі</vt:lpstr>
      <vt:lpstr>Висновок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Продаж автомобілів</dc:title>
  <dc:creator>Виталий</dc:creator>
  <cp:lastModifiedBy>Виталий</cp:lastModifiedBy>
  <cp:revision>2</cp:revision>
  <dcterms:created xsi:type="dcterms:W3CDTF">2025-01-14T10:17:47Z</dcterms:created>
  <dcterms:modified xsi:type="dcterms:W3CDTF">2025-01-14T10:28:57Z</dcterms:modified>
</cp:coreProperties>
</file>