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60" r:id="rId3"/>
    <p:sldId id="273" r:id="rId4"/>
    <p:sldId id="262" r:id="rId5"/>
    <p:sldId id="277" r:id="rId6"/>
    <p:sldId id="274" r:id="rId7"/>
    <p:sldId id="269" r:id="rId8"/>
    <p:sldId id="286" r:id="rId9"/>
    <p:sldId id="285" r:id="rId10"/>
    <p:sldId id="284" r:id="rId11"/>
    <p:sldId id="283" r:id="rId12"/>
    <p:sldId id="287" r:id="rId13"/>
    <p:sldId id="295" r:id="rId14"/>
    <p:sldId id="291" r:id="rId15"/>
    <p:sldId id="296" r:id="rId16"/>
    <p:sldId id="276" r:id="rId17"/>
    <p:sldId id="264" r:id="rId18"/>
    <p:sldId id="268" r:id="rId19"/>
    <p:sldId id="275" r:id="rId20"/>
    <p:sldId id="265" r:id="rId21"/>
    <p:sldId id="263" r:id="rId22"/>
    <p:sldId id="272" r:id="rId23"/>
    <p:sldId id="294"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9DCC"/>
    <a:srgbClr val="4B9CCB"/>
    <a:srgbClr val="4EA4D5"/>
    <a:srgbClr val="478D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ika Sachdeva" userId="9f370a1e77c9ee08" providerId="LiveId" clId="{EEE7193F-FB56-4EC5-B09B-E0D15C80D948}"/>
    <pc:docChg chg="modSld">
      <pc:chgData name="Vamika Sachdeva" userId="9f370a1e77c9ee08" providerId="LiveId" clId="{EEE7193F-FB56-4EC5-B09B-E0D15C80D948}" dt="2025-02-10T23:49:19.726" v="14" actId="1076"/>
      <pc:docMkLst>
        <pc:docMk/>
      </pc:docMkLst>
      <pc:sldChg chg="modSp mod">
        <pc:chgData name="Vamika Sachdeva" userId="9f370a1e77c9ee08" providerId="LiveId" clId="{EEE7193F-FB56-4EC5-B09B-E0D15C80D948}" dt="2025-02-10T23:49:19.726" v="14" actId="1076"/>
        <pc:sldMkLst>
          <pc:docMk/>
          <pc:sldMk cId="283260994" sldId="280"/>
        </pc:sldMkLst>
        <pc:spChg chg="mod">
          <ac:chgData name="Vamika Sachdeva" userId="9f370a1e77c9ee08" providerId="LiveId" clId="{EEE7193F-FB56-4EC5-B09B-E0D15C80D948}" dt="2025-02-10T23:49:19.726" v="14" actId="1076"/>
          <ac:spMkLst>
            <pc:docMk/>
            <pc:sldMk cId="283260994" sldId="280"/>
            <ac:spMk id="21" creationId="{FFCEA7BD-F777-F863-657C-84AF775CC182}"/>
          </ac:spMkLst>
        </pc:spChg>
      </pc:sldChg>
    </pc:docChg>
  </pc:docChgLst>
  <pc:docChgLst>
    <pc:chgData name="Vamika Sachdeva" userId="9f370a1e77c9ee08" providerId="LiveId" clId="{3111EE30-3CE0-4D5D-B420-D26DFBC8AD42}"/>
    <pc:docChg chg="custSel modSld">
      <pc:chgData name="Vamika Sachdeva" userId="9f370a1e77c9ee08" providerId="LiveId" clId="{3111EE30-3CE0-4D5D-B420-D26DFBC8AD42}" dt="2024-12-10T22:31:28.871" v="35" actId="113"/>
      <pc:docMkLst>
        <pc:docMk/>
      </pc:docMkLst>
      <pc:sldChg chg="modSp mod">
        <pc:chgData name="Vamika Sachdeva" userId="9f370a1e77c9ee08" providerId="LiveId" clId="{3111EE30-3CE0-4D5D-B420-D26DFBC8AD42}" dt="2024-12-10T22:28:13.802" v="1" actId="208"/>
        <pc:sldMkLst>
          <pc:docMk/>
          <pc:sldMk cId="3570261746" sldId="263"/>
        </pc:sldMkLst>
        <pc:picChg chg="mod">
          <ac:chgData name="Vamika Sachdeva" userId="9f370a1e77c9ee08" providerId="LiveId" clId="{3111EE30-3CE0-4D5D-B420-D26DFBC8AD42}" dt="2024-12-10T22:28:13.802" v="1" actId="208"/>
          <ac:picMkLst>
            <pc:docMk/>
            <pc:sldMk cId="3570261746" sldId="263"/>
            <ac:picMk id="5" creationId="{F67851F6-341B-39CE-7681-35710BDD9957}"/>
          </ac:picMkLst>
        </pc:picChg>
      </pc:sldChg>
      <pc:sldChg chg="modSp mod">
        <pc:chgData name="Vamika Sachdeva" userId="9f370a1e77c9ee08" providerId="LiveId" clId="{3111EE30-3CE0-4D5D-B420-D26DFBC8AD42}" dt="2024-12-10T22:28:06.146" v="0" actId="208"/>
        <pc:sldMkLst>
          <pc:docMk/>
          <pc:sldMk cId="3918808354" sldId="265"/>
        </pc:sldMkLst>
        <pc:picChg chg="mod">
          <ac:chgData name="Vamika Sachdeva" userId="9f370a1e77c9ee08" providerId="LiveId" clId="{3111EE30-3CE0-4D5D-B420-D26DFBC8AD42}" dt="2024-12-10T22:28:06.146" v="0" actId="208"/>
          <ac:picMkLst>
            <pc:docMk/>
            <pc:sldMk cId="3918808354" sldId="265"/>
            <ac:picMk id="4" creationId="{63BF72B6-5B17-D3CA-4A69-DAD26E12B728}"/>
          </ac:picMkLst>
        </pc:picChg>
      </pc:sldChg>
      <pc:sldChg chg="modSp mod">
        <pc:chgData name="Vamika Sachdeva" userId="9f370a1e77c9ee08" providerId="LiveId" clId="{3111EE30-3CE0-4D5D-B420-D26DFBC8AD42}" dt="2024-12-10T22:28:29.917" v="2" actId="208"/>
        <pc:sldMkLst>
          <pc:docMk/>
          <pc:sldMk cId="2890036640" sldId="268"/>
        </pc:sldMkLst>
        <pc:picChg chg="mod">
          <ac:chgData name="Vamika Sachdeva" userId="9f370a1e77c9ee08" providerId="LiveId" clId="{3111EE30-3CE0-4D5D-B420-D26DFBC8AD42}" dt="2024-12-10T22:28:29.917" v="2" actId="208"/>
          <ac:picMkLst>
            <pc:docMk/>
            <pc:sldMk cId="2890036640" sldId="268"/>
            <ac:picMk id="3" creationId="{FCA2ACC9-4397-C54F-866A-370B08040164}"/>
          </ac:picMkLst>
        </pc:picChg>
      </pc:sldChg>
      <pc:sldChg chg="modSp mod">
        <pc:chgData name="Vamika Sachdeva" userId="9f370a1e77c9ee08" providerId="LiveId" clId="{3111EE30-3CE0-4D5D-B420-D26DFBC8AD42}" dt="2024-12-10T22:31:12.687" v="30" actId="113"/>
        <pc:sldMkLst>
          <pc:docMk/>
          <pc:sldMk cId="4132952690" sldId="283"/>
        </pc:sldMkLst>
        <pc:spChg chg="mod">
          <ac:chgData name="Vamika Sachdeva" userId="9f370a1e77c9ee08" providerId="LiveId" clId="{3111EE30-3CE0-4D5D-B420-D26DFBC8AD42}" dt="2024-12-10T22:31:12.687" v="30" actId="113"/>
          <ac:spMkLst>
            <pc:docMk/>
            <pc:sldMk cId="4132952690" sldId="283"/>
            <ac:spMk id="4" creationId="{DCC4B485-B681-2D7E-A33F-75BD12E38316}"/>
          </ac:spMkLst>
        </pc:spChg>
      </pc:sldChg>
      <pc:sldChg chg="modSp mod">
        <pc:chgData name="Vamika Sachdeva" userId="9f370a1e77c9ee08" providerId="LiveId" clId="{3111EE30-3CE0-4D5D-B420-D26DFBC8AD42}" dt="2024-12-10T22:31:15.919" v="31" actId="113"/>
        <pc:sldMkLst>
          <pc:docMk/>
          <pc:sldMk cId="168740667" sldId="287"/>
        </pc:sldMkLst>
        <pc:spChg chg="mod">
          <ac:chgData name="Vamika Sachdeva" userId="9f370a1e77c9ee08" providerId="LiveId" clId="{3111EE30-3CE0-4D5D-B420-D26DFBC8AD42}" dt="2024-12-10T22:31:15.919" v="31" actId="113"/>
          <ac:spMkLst>
            <pc:docMk/>
            <pc:sldMk cId="168740667" sldId="287"/>
            <ac:spMk id="10" creationId="{89AA7F6C-C1F7-559B-BCFA-DF78C900738E}"/>
          </ac:spMkLst>
        </pc:spChg>
        <pc:picChg chg="mod">
          <ac:chgData name="Vamika Sachdeva" userId="9f370a1e77c9ee08" providerId="LiveId" clId="{3111EE30-3CE0-4D5D-B420-D26DFBC8AD42}" dt="2024-12-10T22:31:03.593" v="28" actId="1076"/>
          <ac:picMkLst>
            <pc:docMk/>
            <pc:sldMk cId="168740667" sldId="287"/>
            <ac:picMk id="5" creationId="{01E8674E-061D-3066-1365-BEF804F5FF7F}"/>
          </ac:picMkLst>
        </pc:picChg>
      </pc:sldChg>
      <pc:sldChg chg="addSp delSp modSp mod">
        <pc:chgData name="Vamika Sachdeva" userId="9f370a1e77c9ee08" providerId="LiveId" clId="{3111EE30-3CE0-4D5D-B420-D26DFBC8AD42}" dt="2024-12-10T22:31:24.508" v="34" actId="113"/>
        <pc:sldMkLst>
          <pc:docMk/>
          <pc:sldMk cId="1762653034" sldId="291"/>
        </pc:sldMkLst>
        <pc:spChg chg="mod">
          <ac:chgData name="Vamika Sachdeva" userId="9f370a1e77c9ee08" providerId="LiveId" clId="{3111EE30-3CE0-4D5D-B420-D26DFBC8AD42}" dt="2024-12-10T22:31:24.508" v="34" actId="113"/>
          <ac:spMkLst>
            <pc:docMk/>
            <pc:sldMk cId="1762653034" sldId="291"/>
            <ac:spMk id="12" creationId="{64692192-A20A-B50E-48F8-5CF592E23A03}"/>
          </ac:spMkLst>
        </pc:spChg>
        <pc:picChg chg="add mod">
          <ac:chgData name="Vamika Sachdeva" userId="9f370a1e77c9ee08" providerId="LiveId" clId="{3111EE30-3CE0-4D5D-B420-D26DFBC8AD42}" dt="2024-12-10T22:30:23.187" v="20" actId="1076"/>
          <ac:picMkLst>
            <pc:docMk/>
            <pc:sldMk cId="1762653034" sldId="291"/>
            <ac:picMk id="3" creationId="{35F7E7BB-CDD1-958E-FFE1-05C24648E00E}"/>
          </ac:picMkLst>
        </pc:picChg>
        <pc:picChg chg="mod">
          <ac:chgData name="Vamika Sachdeva" userId="9f370a1e77c9ee08" providerId="LiveId" clId="{3111EE30-3CE0-4D5D-B420-D26DFBC8AD42}" dt="2024-12-10T22:30:21.388" v="19" actId="1076"/>
          <ac:picMkLst>
            <pc:docMk/>
            <pc:sldMk cId="1762653034" sldId="291"/>
            <ac:picMk id="5" creationId="{A5111DDB-07E4-8299-A2FE-9A09DCF14B02}"/>
          </ac:picMkLst>
        </pc:picChg>
      </pc:sldChg>
      <pc:sldChg chg="modSp mod">
        <pc:chgData name="Vamika Sachdeva" userId="9f370a1e77c9ee08" providerId="LiveId" clId="{3111EE30-3CE0-4D5D-B420-D26DFBC8AD42}" dt="2024-12-10T22:31:19.067" v="32" actId="113"/>
        <pc:sldMkLst>
          <pc:docMk/>
          <pc:sldMk cId="2106403099" sldId="295"/>
        </pc:sldMkLst>
        <pc:spChg chg="mod">
          <ac:chgData name="Vamika Sachdeva" userId="9f370a1e77c9ee08" providerId="LiveId" clId="{3111EE30-3CE0-4D5D-B420-D26DFBC8AD42}" dt="2024-12-10T22:31:19.067" v="32" actId="113"/>
          <ac:spMkLst>
            <pc:docMk/>
            <pc:sldMk cId="2106403099" sldId="295"/>
            <ac:spMk id="5" creationId="{D6763129-93E9-9900-82B8-49ECBCC9CB41}"/>
          </ac:spMkLst>
        </pc:spChg>
        <pc:picChg chg="mod">
          <ac:chgData name="Vamika Sachdeva" userId="9f370a1e77c9ee08" providerId="LiveId" clId="{3111EE30-3CE0-4D5D-B420-D26DFBC8AD42}" dt="2024-12-10T22:30:30.998" v="21" actId="1076"/>
          <ac:picMkLst>
            <pc:docMk/>
            <pc:sldMk cId="2106403099" sldId="295"/>
            <ac:picMk id="6" creationId="{25893836-CFFD-872F-1AAA-DB01393CAF26}"/>
          </ac:picMkLst>
        </pc:picChg>
        <pc:picChg chg="mod">
          <ac:chgData name="Vamika Sachdeva" userId="9f370a1e77c9ee08" providerId="LiveId" clId="{3111EE30-3CE0-4D5D-B420-D26DFBC8AD42}" dt="2024-12-10T22:30:33.268" v="22" actId="1076"/>
          <ac:picMkLst>
            <pc:docMk/>
            <pc:sldMk cId="2106403099" sldId="295"/>
            <ac:picMk id="7" creationId="{198D871B-057A-7271-8755-D55B1CEF1805}"/>
          </ac:picMkLst>
        </pc:picChg>
        <pc:picChg chg="mod">
          <ac:chgData name="Vamika Sachdeva" userId="9f370a1e77c9ee08" providerId="LiveId" clId="{3111EE30-3CE0-4D5D-B420-D26DFBC8AD42}" dt="2024-12-10T22:30:35.152" v="23" actId="1076"/>
          <ac:picMkLst>
            <pc:docMk/>
            <pc:sldMk cId="2106403099" sldId="295"/>
            <ac:picMk id="8" creationId="{AC4F0D9F-3417-6E23-0E8A-E9CFECB0B86F}"/>
          </ac:picMkLst>
        </pc:picChg>
      </pc:sldChg>
      <pc:sldChg chg="modSp mod">
        <pc:chgData name="Vamika Sachdeva" userId="9f370a1e77c9ee08" providerId="LiveId" clId="{3111EE30-3CE0-4D5D-B420-D26DFBC8AD42}" dt="2024-12-10T22:31:28.871" v="35" actId="113"/>
        <pc:sldMkLst>
          <pc:docMk/>
          <pc:sldMk cId="570905089" sldId="296"/>
        </pc:sldMkLst>
        <pc:spChg chg="mod">
          <ac:chgData name="Vamika Sachdeva" userId="9f370a1e77c9ee08" providerId="LiveId" clId="{3111EE30-3CE0-4D5D-B420-D26DFBC8AD42}" dt="2024-12-10T22:31:28.871" v="35" actId="113"/>
          <ac:spMkLst>
            <pc:docMk/>
            <pc:sldMk cId="570905089" sldId="296"/>
            <ac:spMk id="5" creationId="{E2EA9CB3-9466-C790-BC92-C764E5367534}"/>
          </ac:spMkLst>
        </pc:spChg>
      </pc:sldChg>
    </pc:docChg>
  </pc:docChgLst>
  <pc:docChgLst>
    <pc:chgData name="Vamika Sachdeva" userId="9f370a1e77c9ee08" providerId="LiveId" clId="{1423CB73-61E7-4162-8BD2-03508658145B}"/>
    <pc:docChg chg="custSel modSld">
      <pc:chgData name="Vamika Sachdeva" userId="9f370a1e77c9ee08" providerId="LiveId" clId="{1423CB73-61E7-4162-8BD2-03508658145B}" dt="2025-02-10T23:46:33.810" v="3" actId="478"/>
      <pc:docMkLst>
        <pc:docMk/>
      </pc:docMkLst>
      <pc:sldChg chg="delSp modSp mod">
        <pc:chgData name="Vamika Sachdeva" userId="9f370a1e77c9ee08" providerId="LiveId" clId="{1423CB73-61E7-4162-8BD2-03508658145B}" dt="2025-02-10T23:46:33.810" v="3" actId="478"/>
        <pc:sldMkLst>
          <pc:docMk/>
          <pc:sldMk cId="283260994" sldId="280"/>
        </pc:sldMkLst>
        <pc:spChg chg="del mod">
          <ac:chgData name="Vamika Sachdeva" userId="9f370a1e77c9ee08" providerId="LiveId" clId="{1423CB73-61E7-4162-8BD2-03508658145B}" dt="2025-02-10T23:46:26.892" v="1" actId="478"/>
          <ac:spMkLst>
            <pc:docMk/>
            <pc:sldMk cId="283260994" sldId="280"/>
            <ac:spMk id="22" creationId="{8C04A62A-892D-E3C3-8BB7-ADEF74C4D5BE}"/>
          </ac:spMkLst>
        </pc:spChg>
        <pc:spChg chg="del mod">
          <ac:chgData name="Vamika Sachdeva" userId="9f370a1e77c9ee08" providerId="LiveId" clId="{1423CB73-61E7-4162-8BD2-03508658145B}" dt="2025-02-10T23:46:33.810" v="3" actId="478"/>
          <ac:spMkLst>
            <pc:docMk/>
            <pc:sldMk cId="283260994" sldId="280"/>
            <ac:spMk id="24" creationId="{B316556D-BFA6-8AFC-0535-1EA99D8865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2CAAE-2081-4091-92B3-FEDF66768664}"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006FF-963B-4C4E-99C9-9AB8D3AA46BF}" type="slidenum">
              <a:rPr lang="en-IN" smtClean="0"/>
              <a:t>‹#›</a:t>
            </a:fld>
            <a:endParaRPr lang="en-IN"/>
          </a:p>
        </p:txBody>
      </p:sp>
    </p:spTree>
    <p:extLst>
      <p:ext uri="{BB962C8B-B14F-4D97-AF65-F5344CB8AC3E}">
        <p14:creationId xmlns:p14="http://schemas.microsoft.com/office/powerpoint/2010/main" val="107423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6006FF-963B-4C4E-99C9-9AB8D3AA46BF}" type="slidenum">
              <a:rPr lang="en-IN" smtClean="0"/>
              <a:t>1</a:t>
            </a:fld>
            <a:endParaRPr lang="en-IN"/>
          </a:p>
        </p:txBody>
      </p:sp>
    </p:spTree>
    <p:extLst>
      <p:ext uri="{BB962C8B-B14F-4D97-AF65-F5344CB8AC3E}">
        <p14:creationId xmlns:p14="http://schemas.microsoft.com/office/powerpoint/2010/main" val="424945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66C1-62DF-0F0E-C859-4516BCC0E0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8873CA-C4D9-CDA6-D1EC-1FE8A2F34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2D1EFC-4D2C-22CC-96D0-697B24819339}"/>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68C57A41-E1E4-0607-96A5-09F0FC1F3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727A1-D813-9721-6592-C3B7EC2BE30A}"/>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8872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A0D8-C361-BBA0-F991-DB2E547A25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A3649-2CA9-C375-8F99-99B8F9FC0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FC849-B1C1-9E0A-7823-95BBFFE52B63}"/>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CC1C3071-6535-3CF2-499E-D74CBCC63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A8EDA-8882-1C05-9943-BC7D2A853055}"/>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81654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E8F69-D7CF-28DD-3CE3-53C4EB2266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C8452-2868-0FA1-C2C6-E55D6E474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25025-A9AC-11DE-0D95-737601094060}"/>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16634DE1-4278-7C19-58E4-114EA371E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8EE28-1B09-16E4-4DE3-BF799D430DFC}"/>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386863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8674-B25F-2E92-AC0A-34CDE8473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DD39A2-EBC1-BDFD-2591-ADBF6D61A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4CF0AA-490B-D5B2-E35F-1305A342AED7}"/>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139DA9EB-1E05-CCC4-7875-BD4B9532B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E8DF9-43FE-A7AF-25E5-242EBC59CBE2}"/>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248293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03FB-7903-430D-D53F-14D2412EFD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3C6CA-6E0A-AA8C-04B2-F9F1A9E1E0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3CAA0-85C7-62E5-65FE-D532350E438B}"/>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22DCE937-D7EF-BBC6-5CA5-5085C8EFB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77197-069F-3441-574D-9B6F413C2D29}"/>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237911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BDA-0063-0689-E63C-188F13A41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CA37A-DCC6-F668-6E34-21AA598D1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745138-096E-0AA7-3D39-1DF477320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EBCB53-F069-4E02-4B84-26276FE9E9EC}"/>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6" name="Footer Placeholder 5">
            <a:extLst>
              <a:ext uri="{FF2B5EF4-FFF2-40B4-BE49-F238E27FC236}">
                <a16:creationId xmlns:a16="http://schemas.microsoft.com/office/drawing/2014/main" id="{77BB3448-E223-D3E1-34DD-D53C96188D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6DA2A-01CF-58DB-5094-98668210C188}"/>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69275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5FD1-135B-8BF8-DCFB-868327E5F2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623AC6-A44C-C862-3806-CB43BD64C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2DD2A-6EE5-53A6-6130-E799EB583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02A7B0-D944-1056-A6F4-6F3B484FC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C92E2-BD24-97E7-13A6-5857C39C6A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13FF78-1A6B-E139-2963-FBA50EAB1998}"/>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8" name="Footer Placeholder 7">
            <a:extLst>
              <a:ext uri="{FF2B5EF4-FFF2-40B4-BE49-F238E27FC236}">
                <a16:creationId xmlns:a16="http://schemas.microsoft.com/office/drawing/2014/main" id="{F77DAB95-9D50-ED05-52FA-6F9C4AD16A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39D268-9B44-D85A-8AE9-0F91D69E4CDF}"/>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176595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0CAB-DC8A-8320-7E60-4F09335E47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78450B-7B25-5C21-1494-DE89926D58D4}"/>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4" name="Footer Placeholder 3">
            <a:extLst>
              <a:ext uri="{FF2B5EF4-FFF2-40B4-BE49-F238E27FC236}">
                <a16:creationId xmlns:a16="http://schemas.microsoft.com/office/drawing/2014/main" id="{BBCEB5FD-A422-ECF6-5DEB-295EDE5278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1F5907-0E51-87D9-B179-B4963DF1F77D}"/>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338721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7DB77-8E1C-A12B-92F0-B4F226329701}"/>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3" name="Footer Placeholder 2">
            <a:extLst>
              <a:ext uri="{FF2B5EF4-FFF2-40B4-BE49-F238E27FC236}">
                <a16:creationId xmlns:a16="http://schemas.microsoft.com/office/drawing/2014/main" id="{2A0C791C-110D-F80B-4835-A6AC3060E5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842E84-FEBF-3A12-2358-410BAF5C061E}"/>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380922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7FE6-059F-A5A1-1784-6BA0E8C65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1B5287-50FA-241F-A1F8-2EF74591A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C54D62-092F-443A-23A3-6FB0F6F8F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F32A9-5D67-5DF5-970D-6EA69A5C36BF}"/>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6" name="Footer Placeholder 5">
            <a:extLst>
              <a:ext uri="{FF2B5EF4-FFF2-40B4-BE49-F238E27FC236}">
                <a16:creationId xmlns:a16="http://schemas.microsoft.com/office/drawing/2014/main" id="{6F27439E-A702-C660-F75B-283B963CA1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5CABE-DBF7-56DD-15D4-9FB4F9ED935A}"/>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239163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BD40-C47C-FDF2-329D-10B743CC9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D452AE-AF5A-2FBC-0408-10AEE270C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477405-DA01-5D4B-7D80-732D1C88A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CB495-B6D7-5731-3D7D-976BDE638D0C}"/>
              </a:ext>
            </a:extLst>
          </p:cNvPr>
          <p:cNvSpPr>
            <a:spLocks noGrp="1"/>
          </p:cNvSpPr>
          <p:nvPr>
            <p:ph type="dt" sz="half" idx="10"/>
          </p:nvPr>
        </p:nvSpPr>
        <p:spPr/>
        <p:txBody>
          <a:bodyPr/>
          <a:lstStyle/>
          <a:p>
            <a:fld id="{E16A1758-13FA-4BA4-87D2-201E08A5FB58}" type="datetimeFigureOut">
              <a:rPr lang="en-IN" smtClean="0"/>
              <a:t>10-02-2025</a:t>
            </a:fld>
            <a:endParaRPr lang="en-IN"/>
          </a:p>
        </p:txBody>
      </p:sp>
      <p:sp>
        <p:nvSpPr>
          <p:cNvPr id="6" name="Footer Placeholder 5">
            <a:extLst>
              <a:ext uri="{FF2B5EF4-FFF2-40B4-BE49-F238E27FC236}">
                <a16:creationId xmlns:a16="http://schemas.microsoft.com/office/drawing/2014/main" id="{420B60E0-68A0-4963-DB2B-CE0FADD13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2BE62-40FF-3761-0A49-AD7BFB88A83D}"/>
              </a:ext>
            </a:extLst>
          </p:cNvPr>
          <p:cNvSpPr>
            <a:spLocks noGrp="1"/>
          </p:cNvSpPr>
          <p:nvPr>
            <p:ph type="sldNum" sz="quarter" idx="12"/>
          </p:nvPr>
        </p:nvSpPr>
        <p:spPr/>
        <p:txBody>
          <a:bodyPr/>
          <a:lstStyle/>
          <a:p>
            <a:fld id="{A5AA3667-282B-4417-BD5E-CA073E2C287E}" type="slidenum">
              <a:rPr lang="en-IN" smtClean="0"/>
              <a:t>‹#›</a:t>
            </a:fld>
            <a:endParaRPr lang="en-IN"/>
          </a:p>
        </p:txBody>
      </p:sp>
    </p:spTree>
    <p:extLst>
      <p:ext uri="{BB962C8B-B14F-4D97-AF65-F5344CB8AC3E}">
        <p14:creationId xmlns:p14="http://schemas.microsoft.com/office/powerpoint/2010/main" val="219958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DEE51-A5D9-44C8-A091-88D69800E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D51D8-A33F-E173-78BE-791DC5E6A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18D85-6105-048C-FD1E-EBC4090A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A1758-13FA-4BA4-87D2-201E08A5FB58}" type="datetimeFigureOut">
              <a:rPr lang="en-IN" smtClean="0"/>
              <a:t>10-02-2025</a:t>
            </a:fld>
            <a:endParaRPr lang="en-IN"/>
          </a:p>
        </p:txBody>
      </p:sp>
      <p:sp>
        <p:nvSpPr>
          <p:cNvPr id="5" name="Footer Placeholder 4">
            <a:extLst>
              <a:ext uri="{FF2B5EF4-FFF2-40B4-BE49-F238E27FC236}">
                <a16:creationId xmlns:a16="http://schemas.microsoft.com/office/drawing/2014/main" id="{AB0EEF6C-1EDA-4B1C-1575-5508E334C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595160-CD06-5D0B-DFEF-9AB3A04B5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AA3667-282B-4417-BD5E-CA073E2C287E}" type="slidenum">
              <a:rPr lang="en-IN" smtClean="0"/>
              <a:t>‹#›</a:t>
            </a:fld>
            <a:endParaRPr lang="en-IN"/>
          </a:p>
        </p:txBody>
      </p:sp>
    </p:spTree>
    <p:extLst>
      <p:ext uri="{BB962C8B-B14F-4D97-AF65-F5344CB8AC3E}">
        <p14:creationId xmlns:p14="http://schemas.microsoft.com/office/powerpoint/2010/main" val="298136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erson typing on a computer&#10;&#10;Description automatically generated">
            <a:extLst>
              <a:ext uri="{FF2B5EF4-FFF2-40B4-BE49-F238E27FC236}">
                <a16:creationId xmlns:a16="http://schemas.microsoft.com/office/drawing/2014/main" id="{F461860A-ACF3-DC33-6243-383070B8E0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580" y="239101"/>
            <a:ext cx="11313961" cy="6240357"/>
          </a:xfrm>
          <a:prstGeom prst="rect">
            <a:avLst/>
          </a:prstGeom>
        </p:spPr>
      </p:pic>
      <p:sp>
        <p:nvSpPr>
          <p:cNvPr id="4" name="AutoShape 2">
            <a:extLst>
              <a:ext uri="{FF2B5EF4-FFF2-40B4-BE49-F238E27FC236}">
                <a16:creationId xmlns:a16="http://schemas.microsoft.com/office/drawing/2014/main" id="{0B6F0698-EB15-5F31-D8B0-7A28DB4007E5}"/>
              </a:ext>
            </a:extLst>
          </p:cNvPr>
          <p:cNvSpPr>
            <a:spLocks noChangeAspect="1" noChangeArrowheads="1"/>
          </p:cNvSpPr>
          <p:nvPr/>
        </p:nvSpPr>
        <p:spPr bwMode="auto">
          <a:xfrm>
            <a:off x="4702628" y="2764133"/>
            <a:ext cx="2120203" cy="2120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a:extLst>
              <a:ext uri="{FF2B5EF4-FFF2-40B4-BE49-F238E27FC236}">
                <a16:creationId xmlns:a16="http://schemas.microsoft.com/office/drawing/2014/main" id="{EB743977-3F8A-A874-F95D-B6F5FF5F577C}"/>
              </a:ext>
            </a:extLst>
          </p:cNvPr>
          <p:cNvSpPr/>
          <p:nvPr/>
        </p:nvSpPr>
        <p:spPr>
          <a:xfrm>
            <a:off x="567522" y="1399524"/>
            <a:ext cx="4976635" cy="12335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0DF3D17-97B0-9036-FC62-0CE7B31984A4}"/>
              </a:ext>
            </a:extLst>
          </p:cNvPr>
          <p:cNvSpPr/>
          <p:nvPr/>
        </p:nvSpPr>
        <p:spPr>
          <a:xfrm>
            <a:off x="571580" y="4413235"/>
            <a:ext cx="1149066" cy="471101"/>
          </a:xfrm>
          <a:prstGeom prst="rect">
            <a:avLst/>
          </a:prstGeom>
          <a:solidFill>
            <a:srgbClr val="4EA4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2C546E65-3847-A3CF-FF1B-24CA1469CAE7}"/>
              </a:ext>
            </a:extLst>
          </p:cNvPr>
          <p:cNvSpPr/>
          <p:nvPr/>
        </p:nvSpPr>
        <p:spPr>
          <a:xfrm>
            <a:off x="1710527" y="4413235"/>
            <a:ext cx="1465291" cy="471101"/>
          </a:xfrm>
          <a:prstGeom prst="rect">
            <a:avLst/>
          </a:prstGeom>
          <a:solidFill>
            <a:srgbClr val="4C9D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FFCEA7BD-F777-F863-657C-84AF775CC182}"/>
              </a:ext>
            </a:extLst>
          </p:cNvPr>
          <p:cNvSpPr txBox="1"/>
          <p:nvPr/>
        </p:nvSpPr>
        <p:spPr>
          <a:xfrm>
            <a:off x="567522" y="4348727"/>
            <a:ext cx="6538499" cy="584775"/>
          </a:xfrm>
          <a:prstGeom prst="rect">
            <a:avLst/>
          </a:prstGeom>
          <a:noFill/>
        </p:spPr>
        <p:txBody>
          <a:bodyPr wrap="square" rtlCol="0">
            <a:spAutoFit/>
          </a:bodyPr>
          <a:lstStyle/>
          <a:p>
            <a:r>
              <a:rPr lang="en-US" sz="3200" b="1" kern="1200" dirty="0">
                <a:solidFill>
                  <a:schemeClr val="tx1"/>
                </a:solidFill>
                <a:latin typeface="Times New Roman" panose="02020603050405020304" pitchFamily="18" charset="0"/>
                <a:cs typeface="Times New Roman" panose="02020603050405020304" pitchFamily="18" charset="0"/>
              </a:rPr>
              <a:t>COLLEGE</a:t>
            </a:r>
            <a:r>
              <a:rPr lang="en-US" sz="3200" b="1" dirty="0">
                <a:latin typeface="Times New Roman" panose="02020603050405020304" pitchFamily="18" charset="0"/>
                <a:cs typeface="Times New Roman" panose="02020603050405020304" pitchFamily="18" charset="0"/>
              </a:rPr>
              <a:t> </a:t>
            </a:r>
            <a:r>
              <a:rPr lang="en-US" sz="3200" b="1" kern="1200" dirty="0">
                <a:solidFill>
                  <a:schemeClr val="tx1"/>
                </a:solidFill>
                <a:latin typeface="Times New Roman" panose="02020603050405020304" pitchFamily="18" charset="0"/>
                <a:cs typeface="Times New Roman" panose="02020603050405020304" pitchFamily="18" charset="0"/>
              </a:rPr>
              <a:t>ADMISSION PORTAL</a:t>
            </a:r>
            <a:endParaRPr lang="en-IN" sz="3200" b="1" dirty="0"/>
          </a:p>
        </p:txBody>
      </p:sp>
    </p:spTree>
    <p:extLst>
      <p:ext uri="{BB962C8B-B14F-4D97-AF65-F5344CB8AC3E}">
        <p14:creationId xmlns:p14="http://schemas.microsoft.com/office/powerpoint/2010/main" val="28326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77FDAE-A455-1B25-1A9C-A86182DF84AC}"/>
              </a:ext>
            </a:extLst>
          </p:cNvPr>
          <p:cNvSpPr txBox="1"/>
          <p:nvPr/>
        </p:nvSpPr>
        <p:spPr>
          <a:xfrm>
            <a:off x="543233" y="767366"/>
            <a:ext cx="4176252" cy="4585871"/>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RESULTS: </a:t>
            </a:r>
          </a:p>
          <a:p>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1:</a:t>
            </a:r>
          </a:p>
          <a:p>
            <a:r>
              <a:rPr lang="en-IN" dirty="0">
                <a:latin typeface="Times New Roman" panose="02020603050405020304" pitchFamily="18" charset="0"/>
                <a:cs typeface="Times New Roman" panose="02020603050405020304" pitchFamily="18" charset="0"/>
              </a:rPr>
              <a:t>Successful Attempt for entering the number of students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2:</a:t>
            </a:r>
          </a:p>
          <a:p>
            <a:r>
              <a:rPr lang="en-IN" dirty="0">
                <a:latin typeface="Times New Roman" panose="02020603050405020304" pitchFamily="18" charset="0"/>
                <a:cs typeface="Times New Roman" panose="02020603050405020304" pitchFamily="18" charset="0"/>
              </a:rPr>
              <a:t>Unsuccessful Attempts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3: </a:t>
            </a:r>
          </a:p>
          <a:p>
            <a:r>
              <a:rPr lang="en-IN" dirty="0">
                <a:latin typeface="Times New Roman" panose="02020603050405020304" pitchFamily="18" charset="0"/>
                <a:cs typeface="Times New Roman" panose="02020603050405020304" pitchFamily="18" charset="0"/>
              </a:rPr>
              <a:t>Failed Attempt</a:t>
            </a:r>
          </a:p>
        </p:txBody>
      </p:sp>
      <p:pic>
        <p:nvPicPr>
          <p:cNvPr id="3" name="Picture 2">
            <a:extLst>
              <a:ext uri="{FF2B5EF4-FFF2-40B4-BE49-F238E27FC236}">
                <a16:creationId xmlns:a16="http://schemas.microsoft.com/office/drawing/2014/main" id="{84A24998-B3E7-82C0-FF9F-5EF275868DCC}"/>
              </a:ext>
            </a:extLst>
          </p:cNvPr>
          <p:cNvPicPr>
            <a:picLocks noChangeAspect="1"/>
          </p:cNvPicPr>
          <p:nvPr/>
        </p:nvPicPr>
        <p:blipFill>
          <a:blip r:embed="rId2"/>
          <a:stretch>
            <a:fillRect/>
          </a:stretch>
        </p:blipFill>
        <p:spPr>
          <a:xfrm>
            <a:off x="5692879" y="1600222"/>
            <a:ext cx="6096528" cy="698351"/>
          </a:xfrm>
          <a:prstGeom prst="rect">
            <a:avLst/>
          </a:prstGeom>
          <a:ln>
            <a:solidFill>
              <a:schemeClr val="tx1"/>
            </a:solidFill>
          </a:ln>
        </p:spPr>
      </p:pic>
      <p:pic>
        <p:nvPicPr>
          <p:cNvPr id="6" name="Picture 5">
            <a:extLst>
              <a:ext uri="{FF2B5EF4-FFF2-40B4-BE49-F238E27FC236}">
                <a16:creationId xmlns:a16="http://schemas.microsoft.com/office/drawing/2014/main" id="{F0322CA9-7C91-FC26-AD65-4A7DF04571E1}"/>
              </a:ext>
            </a:extLst>
          </p:cNvPr>
          <p:cNvPicPr>
            <a:picLocks noChangeAspect="1"/>
          </p:cNvPicPr>
          <p:nvPr/>
        </p:nvPicPr>
        <p:blipFill>
          <a:blip r:embed="rId3"/>
          <a:stretch>
            <a:fillRect/>
          </a:stretch>
        </p:blipFill>
        <p:spPr>
          <a:xfrm>
            <a:off x="5692879" y="3150410"/>
            <a:ext cx="6096528" cy="698350"/>
          </a:xfrm>
          <a:prstGeom prst="rect">
            <a:avLst/>
          </a:prstGeom>
          <a:ln>
            <a:solidFill>
              <a:schemeClr val="tx1"/>
            </a:solidFill>
          </a:ln>
        </p:spPr>
      </p:pic>
      <p:pic>
        <p:nvPicPr>
          <p:cNvPr id="9" name="Picture 8">
            <a:extLst>
              <a:ext uri="{FF2B5EF4-FFF2-40B4-BE49-F238E27FC236}">
                <a16:creationId xmlns:a16="http://schemas.microsoft.com/office/drawing/2014/main" id="{A4993C77-90A8-527D-249D-DC95F2C3F3A1}"/>
              </a:ext>
            </a:extLst>
          </p:cNvPr>
          <p:cNvPicPr>
            <a:picLocks noChangeAspect="1"/>
          </p:cNvPicPr>
          <p:nvPr/>
        </p:nvPicPr>
        <p:blipFill>
          <a:blip r:embed="rId4"/>
          <a:stretch>
            <a:fillRect/>
          </a:stretch>
        </p:blipFill>
        <p:spPr>
          <a:xfrm>
            <a:off x="5692879" y="4700597"/>
            <a:ext cx="6096528" cy="1139764"/>
          </a:xfrm>
          <a:prstGeom prst="rect">
            <a:avLst/>
          </a:prstGeom>
          <a:ln>
            <a:solidFill>
              <a:schemeClr val="tx1"/>
            </a:solidFill>
          </a:ln>
        </p:spPr>
      </p:pic>
    </p:spTree>
    <p:extLst>
      <p:ext uri="{BB962C8B-B14F-4D97-AF65-F5344CB8AC3E}">
        <p14:creationId xmlns:p14="http://schemas.microsoft.com/office/powerpoint/2010/main" val="1927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C4B485-B681-2D7E-A33F-75BD12E38316}"/>
              </a:ext>
            </a:extLst>
          </p:cNvPr>
          <p:cNvSpPr txBox="1"/>
          <p:nvPr/>
        </p:nvSpPr>
        <p:spPr>
          <a:xfrm>
            <a:off x="1359309" y="245625"/>
            <a:ext cx="4176252" cy="4832092"/>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RESULTS: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Case 1:</a:t>
            </a:r>
          </a:p>
          <a:p>
            <a:r>
              <a:rPr lang="en-IN" dirty="0">
                <a:latin typeface="Times New Roman" panose="02020603050405020304" pitchFamily="18" charset="0"/>
                <a:cs typeface="Times New Roman" panose="02020603050405020304" pitchFamily="18" charset="0"/>
              </a:rPr>
              <a:t>Unsuccessful Attempts for entering the name of students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Case 2: </a:t>
            </a:r>
          </a:p>
          <a:p>
            <a:r>
              <a:rPr lang="en-IN" dirty="0">
                <a:latin typeface="Times New Roman" panose="02020603050405020304" pitchFamily="18" charset="0"/>
                <a:cs typeface="Times New Roman" panose="02020603050405020304" pitchFamily="18" charset="0"/>
              </a:rPr>
              <a:t>Unsuccessful attempt for entering marks of students</a:t>
            </a:r>
          </a:p>
        </p:txBody>
      </p:sp>
      <p:pic>
        <p:nvPicPr>
          <p:cNvPr id="8" name="Picture 7">
            <a:extLst>
              <a:ext uri="{FF2B5EF4-FFF2-40B4-BE49-F238E27FC236}">
                <a16:creationId xmlns:a16="http://schemas.microsoft.com/office/drawing/2014/main" id="{0A7E6814-34FF-7151-C559-FC617442488E}"/>
              </a:ext>
            </a:extLst>
          </p:cNvPr>
          <p:cNvPicPr>
            <a:picLocks noChangeAspect="1"/>
          </p:cNvPicPr>
          <p:nvPr/>
        </p:nvPicPr>
        <p:blipFill>
          <a:blip r:embed="rId2"/>
          <a:srcRect r="2287"/>
          <a:stretch/>
        </p:blipFill>
        <p:spPr>
          <a:xfrm>
            <a:off x="6096000" y="1551750"/>
            <a:ext cx="5240594" cy="708721"/>
          </a:xfrm>
          <a:prstGeom prst="rect">
            <a:avLst/>
          </a:prstGeom>
          <a:ln>
            <a:solidFill>
              <a:schemeClr val="tx1"/>
            </a:solidFill>
          </a:ln>
        </p:spPr>
      </p:pic>
      <p:pic>
        <p:nvPicPr>
          <p:cNvPr id="10" name="Picture 9">
            <a:extLst>
              <a:ext uri="{FF2B5EF4-FFF2-40B4-BE49-F238E27FC236}">
                <a16:creationId xmlns:a16="http://schemas.microsoft.com/office/drawing/2014/main" id="{5EE61081-D37D-62AF-B6F4-CBAAC1440E36}"/>
              </a:ext>
            </a:extLst>
          </p:cNvPr>
          <p:cNvPicPr>
            <a:picLocks noChangeAspect="1"/>
          </p:cNvPicPr>
          <p:nvPr/>
        </p:nvPicPr>
        <p:blipFill>
          <a:blip r:embed="rId3"/>
          <a:stretch>
            <a:fillRect/>
          </a:stretch>
        </p:blipFill>
        <p:spPr>
          <a:xfrm>
            <a:off x="6096000" y="4325927"/>
            <a:ext cx="5240594" cy="1028789"/>
          </a:xfrm>
          <a:prstGeom prst="rect">
            <a:avLst/>
          </a:prstGeom>
          <a:ln>
            <a:solidFill>
              <a:schemeClr val="tx1"/>
            </a:solidFill>
          </a:ln>
        </p:spPr>
      </p:pic>
    </p:spTree>
    <p:extLst>
      <p:ext uri="{BB962C8B-B14F-4D97-AF65-F5344CB8AC3E}">
        <p14:creationId xmlns:p14="http://schemas.microsoft.com/office/powerpoint/2010/main" val="413295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E8674E-061D-3066-1365-BEF804F5FF7F}"/>
              </a:ext>
            </a:extLst>
          </p:cNvPr>
          <p:cNvPicPr>
            <a:picLocks noChangeAspect="1"/>
          </p:cNvPicPr>
          <p:nvPr/>
        </p:nvPicPr>
        <p:blipFill>
          <a:blip r:embed="rId2"/>
          <a:srcRect t="-1" r="57536" b="-499"/>
          <a:stretch/>
        </p:blipFill>
        <p:spPr>
          <a:xfrm>
            <a:off x="6596799" y="902259"/>
            <a:ext cx="2615920" cy="4653910"/>
          </a:xfrm>
          <a:prstGeom prst="rect">
            <a:avLst/>
          </a:prstGeom>
          <a:ln>
            <a:solidFill>
              <a:schemeClr val="tx1"/>
            </a:solidFill>
          </a:ln>
        </p:spPr>
      </p:pic>
      <p:sp>
        <p:nvSpPr>
          <p:cNvPr id="10" name="TextBox 9">
            <a:extLst>
              <a:ext uri="{FF2B5EF4-FFF2-40B4-BE49-F238E27FC236}">
                <a16:creationId xmlns:a16="http://schemas.microsoft.com/office/drawing/2014/main" id="{89AA7F6C-C1F7-559B-BCFA-DF78C900738E}"/>
              </a:ext>
            </a:extLst>
          </p:cNvPr>
          <p:cNvSpPr txBox="1"/>
          <p:nvPr/>
        </p:nvSpPr>
        <p:spPr>
          <a:xfrm>
            <a:off x="525722" y="902259"/>
            <a:ext cx="3564497"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Case 3: </a:t>
            </a:r>
          </a:p>
          <a:p>
            <a:r>
              <a:rPr lang="en-IN" dirty="0">
                <a:latin typeface="Times New Roman" panose="02020603050405020304" pitchFamily="18" charset="0"/>
                <a:cs typeface="Times New Roman" panose="02020603050405020304" pitchFamily="18" charset="0"/>
              </a:rPr>
              <a:t>Successful Attempt for entering the names of students</a:t>
            </a:r>
          </a:p>
        </p:txBody>
      </p:sp>
    </p:spTree>
    <p:extLst>
      <p:ext uri="{BB962C8B-B14F-4D97-AF65-F5344CB8AC3E}">
        <p14:creationId xmlns:p14="http://schemas.microsoft.com/office/powerpoint/2010/main" val="16874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763129-93E9-9900-82B8-49ECBCC9CB41}"/>
              </a:ext>
            </a:extLst>
          </p:cNvPr>
          <p:cNvSpPr txBox="1"/>
          <p:nvPr/>
        </p:nvSpPr>
        <p:spPr>
          <a:xfrm>
            <a:off x="310107" y="679188"/>
            <a:ext cx="2920114"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Case 4: </a:t>
            </a:r>
          </a:p>
          <a:p>
            <a:r>
              <a:rPr lang="en-IN" dirty="0">
                <a:latin typeface="Times New Roman" panose="02020603050405020304" pitchFamily="18" charset="0"/>
                <a:cs typeface="Times New Roman" panose="02020603050405020304" pitchFamily="18" charset="0"/>
              </a:rPr>
              <a:t>Successful Attempt of entering marks of students.</a:t>
            </a:r>
          </a:p>
          <a:p>
            <a:endParaRPr lang="en-IN"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25893836-CFFD-872F-1AAA-DB01393CAF26}"/>
              </a:ext>
            </a:extLst>
          </p:cNvPr>
          <p:cNvPicPr>
            <a:picLocks noGrp="1" noChangeAspect="1"/>
          </p:cNvPicPr>
          <p:nvPr>
            <p:ph idx="1"/>
          </p:nvPr>
        </p:nvPicPr>
        <p:blipFill>
          <a:blip r:embed="rId2"/>
          <a:srcRect r="67467"/>
          <a:stretch/>
        </p:blipFill>
        <p:spPr>
          <a:xfrm>
            <a:off x="3835727" y="679188"/>
            <a:ext cx="2053795" cy="4916144"/>
          </a:xfrm>
          <a:ln>
            <a:solidFill>
              <a:schemeClr val="tx1"/>
            </a:solidFill>
          </a:ln>
        </p:spPr>
      </p:pic>
      <p:pic>
        <p:nvPicPr>
          <p:cNvPr id="7" name="Picture 6">
            <a:extLst>
              <a:ext uri="{FF2B5EF4-FFF2-40B4-BE49-F238E27FC236}">
                <a16:creationId xmlns:a16="http://schemas.microsoft.com/office/drawing/2014/main" id="{198D871B-057A-7271-8755-D55B1CEF1805}"/>
              </a:ext>
            </a:extLst>
          </p:cNvPr>
          <p:cNvPicPr>
            <a:picLocks noChangeAspect="1"/>
          </p:cNvPicPr>
          <p:nvPr/>
        </p:nvPicPr>
        <p:blipFill>
          <a:blip r:embed="rId3"/>
          <a:srcRect l="-232" t="-173" r="68437" b="173"/>
          <a:stretch/>
        </p:blipFill>
        <p:spPr>
          <a:xfrm>
            <a:off x="6403737" y="679188"/>
            <a:ext cx="1952927" cy="5799323"/>
          </a:xfrm>
          <a:prstGeom prst="rect">
            <a:avLst/>
          </a:prstGeom>
          <a:ln>
            <a:solidFill>
              <a:schemeClr val="tx1"/>
            </a:solidFill>
          </a:ln>
        </p:spPr>
      </p:pic>
      <p:pic>
        <p:nvPicPr>
          <p:cNvPr id="8" name="Content Placeholder 4">
            <a:extLst>
              <a:ext uri="{FF2B5EF4-FFF2-40B4-BE49-F238E27FC236}">
                <a16:creationId xmlns:a16="http://schemas.microsoft.com/office/drawing/2014/main" id="{AC4F0D9F-3417-6E23-0E8A-E9CFECB0B86F}"/>
              </a:ext>
            </a:extLst>
          </p:cNvPr>
          <p:cNvPicPr>
            <a:picLocks noChangeAspect="1"/>
          </p:cNvPicPr>
          <p:nvPr/>
        </p:nvPicPr>
        <p:blipFill>
          <a:blip r:embed="rId4"/>
          <a:srcRect r="61996"/>
          <a:stretch/>
        </p:blipFill>
        <p:spPr>
          <a:xfrm>
            <a:off x="8870879" y="679188"/>
            <a:ext cx="2125556" cy="5499623"/>
          </a:xfrm>
          <a:prstGeom prst="rect">
            <a:avLst/>
          </a:prstGeom>
          <a:ln>
            <a:solidFill>
              <a:schemeClr val="tx1"/>
            </a:solidFill>
          </a:ln>
        </p:spPr>
      </p:pic>
    </p:spTree>
    <p:extLst>
      <p:ext uri="{BB962C8B-B14F-4D97-AF65-F5344CB8AC3E}">
        <p14:creationId xmlns:p14="http://schemas.microsoft.com/office/powerpoint/2010/main" val="2106403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111DDB-07E4-8299-A2FE-9A09DCF14B02}"/>
              </a:ext>
            </a:extLst>
          </p:cNvPr>
          <p:cNvPicPr>
            <a:picLocks noGrp="1" noChangeAspect="1"/>
          </p:cNvPicPr>
          <p:nvPr>
            <p:ph idx="1"/>
          </p:nvPr>
        </p:nvPicPr>
        <p:blipFill>
          <a:blip r:embed="rId2"/>
          <a:srcRect r="59488"/>
          <a:stretch/>
        </p:blipFill>
        <p:spPr>
          <a:xfrm>
            <a:off x="4126342" y="421403"/>
            <a:ext cx="2537660" cy="5379044"/>
          </a:xfrm>
          <a:ln>
            <a:solidFill>
              <a:schemeClr val="tx1"/>
            </a:solidFill>
          </a:ln>
        </p:spPr>
      </p:pic>
      <p:sp>
        <p:nvSpPr>
          <p:cNvPr id="12" name="TextBox 11">
            <a:extLst>
              <a:ext uri="{FF2B5EF4-FFF2-40B4-BE49-F238E27FC236}">
                <a16:creationId xmlns:a16="http://schemas.microsoft.com/office/drawing/2014/main" id="{64692192-A20A-B50E-48F8-5CF592E23A03}"/>
              </a:ext>
            </a:extLst>
          </p:cNvPr>
          <p:cNvSpPr txBox="1"/>
          <p:nvPr/>
        </p:nvSpPr>
        <p:spPr>
          <a:xfrm>
            <a:off x="635645" y="641778"/>
            <a:ext cx="2920114"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Case 4:</a:t>
            </a:r>
            <a:r>
              <a:rPr lang="en-IN" dirty="0">
                <a:latin typeface="Times New Roman" panose="02020603050405020304" pitchFamily="18" charset="0"/>
                <a:cs typeface="Times New Roman" panose="02020603050405020304" pitchFamily="18" charset="0"/>
              </a:rPr>
              <a:t> (Continued)</a:t>
            </a:r>
          </a:p>
          <a:p>
            <a:r>
              <a:rPr lang="en-IN" dirty="0">
                <a:latin typeface="Times New Roman" panose="02020603050405020304" pitchFamily="18" charset="0"/>
                <a:cs typeface="Times New Roman" panose="02020603050405020304" pitchFamily="18" charset="0"/>
              </a:rPr>
              <a:t>Successful Attempt of entering marks of students.</a:t>
            </a: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5F7E7BB-CDD1-958E-FFE1-05C24648E00E}"/>
              </a:ext>
            </a:extLst>
          </p:cNvPr>
          <p:cNvPicPr>
            <a:picLocks noChangeAspect="1"/>
          </p:cNvPicPr>
          <p:nvPr/>
        </p:nvPicPr>
        <p:blipFill>
          <a:blip r:embed="rId3"/>
          <a:stretch>
            <a:fillRect/>
          </a:stretch>
        </p:blipFill>
        <p:spPr>
          <a:xfrm>
            <a:off x="7354745" y="421403"/>
            <a:ext cx="2741553" cy="5379044"/>
          </a:xfrm>
          <a:prstGeom prst="rect">
            <a:avLst/>
          </a:prstGeom>
          <a:ln>
            <a:solidFill>
              <a:schemeClr val="tx1"/>
            </a:solidFill>
          </a:ln>
        </p:spPr>
      </p:pic>
    </p:spTree>
    <p:extLst>
      <p:ext uri="{BB962C8B-B14F-4D97-AF65-F5344CB8AC3E}">
        <p14:creationId xmlns:p14="http://schemas.microsoft.com/office/powerpoint/2010/main" val="176265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E7454A-E6D8-BA30-E3E2-11A017273535}"/>
              </a:ext>
            </a:extLst>
          </p:cNvPr>
          <p:cNvPicPr>
            <a:picLocks noChangeAspect="1"/>
          </p:cNvPicPr>
          <p:nvPr/>
        </p:nvPicPr>
        <p:blipFill>
          <a:blip r:embed="rId2"/>
          <a:stretch>
            <a:fillRect/>
          </a:stretch>
        </p:blipFill>
        <p:spPr>
          <a:xfrm>
            <a:off x="6744929" y="353960"/>
            <a:ext cx="4257368" cy="5987845"/>
          </a:xfrm>
          <a:prstGeom prst="rect">
            <a:avLst/>
          </a:prstGeom>
          <a:ln>
            <a:solidFill>
              <a:schemeClr val="tx1"/>
            </a:solidFill>
          </a:ln>
        </p:spPr>
      </p:pic>
      <p:sp>
        <p:nvSpPr>
          <p:cNvPr id="5" name="TextBox 4">
            <a:extLst>
              <a:ext uri="{FF2B5EF4-FFF2-40B4-BE49-F238E27FC236}">
                <a16:creationId xmlns:a16="http://schemas.microsoft.com/office/drawing/2014/main" id="{E2EA9CB3-9466-C790-BC92-C764E5367534}"/>
              </a:ext>
            </a:extLst>
          </p:cNvPr>
          <p:cNvSpPr txBox="1"/>
          <p:nvPr/>
        </p:nvSpPr>
        <p:spPr>
          <a:xfrm>
            <a:off x="589935" y="486987"/>
            <a:ext cx="3586182"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Case 4: </a:t>
            </a:r>
            <a:r>
              <a:rPr lang="en-IN" dirty="0">
                <a:latin typeface="Times New Roman" panose="02020603050405020304" pitchFamily="18" charset="0"/>
                <a:cs typeface="Times New Roman" panose="02020603050405020304" pitchFamily="18" charset="0"/>
              </a:rPr>
              <a:t>(Continued)</a:t>
            </a:r>
          </a:p>
          <a:p>
            <a:r>
              <a:rPr lang="en-IN" dirty="0">
                <a:latin typeface="Times New Roman" panose="02020603050405020304" pitchFamily="18" charset="0"/>
                <a:cs typeface="Times New Roman" panose="02020603050405020304" pitchFamily="18" charset="0"/>
              </a:rPr>
              <a:t>Display names of students and the marks for every course along with the calculated GPA.</a:t>
            </a:r>
          </a:p>
        </p:txBody>
      </p:sp>
    </p:spTree>
    <p:extLst>
      <p:ext uri="{BB962C8B-B14F-4D97-AF65-F5344CB8AC3E}">
        <p14:creationId xmlns:p14="http://schemas.microsoft.com/office/powerpoint/2010/main" val="57090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53F9D2-538C-D775-413E-37E441E15C10}"/>
            </a:ext>
          </a:extLst>
        </p:cNvPr>
        <p:cNvGrpSpPr/>
        <p:nvPr/>
      </p:nvGrpSpPr>
      <p:grpSpPr>
        <a:xfrm>
          <a:off x="0" y="0"/>
          <a:ext cx="0" cy="0"/>
          <a:chOff x="0" y="0"/>
          <a:chExt cx="0" cy="0"/>
        </a:xfrm>
      </p:grpSpPr>
      <p:sp useBgFill="1">
        <p:nvSpPr>
          <p:cNvPr id="5133" name="Rectangle 5132">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72275-9753-C2A9-4608-0A736739A5C7}"/>
              </a:ext>
            </a:extLst>
          </p:cNvPr>
          <p:cNvSpPr>
            <a:spLocks noGrp="1"/>
          </p:cNvSpPr>
          <p:nvPr>
            <p:ph type="title"/>
          </p:nvPr>
        </p:nvSpPr>
        <p:spPr>
          <a:xfrm>
            <a:off x="530943" y="1397255"/>
            <a:ext cx="4750816" cy="3728853"/>
          </a:xfrm>
          <a:noFill/>
        </p:spPr>
        <p:txBody>
          <a:bodyPr vert="horz" lIns="91440" tIns="45720" rIns="91440" bIns="45720" rtlCol="0" anchor="b">
            <a:normAutofit/>
          </a:bodyPr>
          <a:lstStyle/>
          <a:p>
            <a:r>
              <a:rPr lang="en-US" sz="4800" dirty="0">
                <a:latin typeface="Times New Roman" panose="02020603050405020304" pitchFamily="18" charset="0"/>
                <a:cs typeface="Times New Roman" panose="02020603050405020304" pitchFamily="18" charset="0"/>
              </a:rPr>
              <a:t>STEP 4 :</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ASSIGNING SCHOOL</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pic>
        <p:nvPicPr>
          <p:cNvPr id="5124" name="Picture 4" descr="Humber College: Acceptance Rate, Ranking and More | Harrington Housing">
            <a:extLst>
              <a:ext uri="{FF2B5EF4-FFF2-40B4-BE49-F238E27FC236}">
                <a16:creationId xmlns:a16="http://schemas.microsoft.com/office/drawing/2014/main" id="{2AC81AB8-E7C2-7BDF-1F98-958A4D5A4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88" r="12103" b="-1"/>
          <a:stretch/>
        </p:blipFill>
        <p:spPr bwMode="auto">
          <a:xfrm>
            <a:off x="5009505" y="10"/>
            <a:ext cx="718249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4D6BA0-6825-E3A4-FC74-A551746F0C0B}"/>
              </a:ext>
            </a:extLst>
          </p:cNvPr>
          <p:cNvPicPr>
            <a:picLocks noChangeAspect="1"/>
          </p:cNvPicPr>
          <p:nvPr/>
        </p:nvPicPr>
        <p:blipFill>
          <a:blip r:embed="rId2"/>
          <a:srcRect l="4498" r="24354" b="23687"/>
          <a:stretch/>
        </p:blipFill>
        <p:spPr>
          <a:xfrm>
            <a:off x="5565059" y="633617"/>
            <a:ext cx="6371303" cy="4142718"/>
          </a:xfrm>
          <a:prstGeom prst="rect">
            <a:avLst/>
          </a:prstGeom>
          <a:ln>
            <a:solidFill>
              <a:schemeClr val="tx1"/>
            </a:solidFill>
          </a:ln>
        </p:spPr>
      </p:pic>
      <p:graphicFrame>
        <p:nvGraphicFramePr>
          <p:cNvPr id="6" name="Table 5">
            <a:extLst>
              <a:ext uri="{FF2B5EF4-FFF2-40B4-BE49-F238E27FC236}">
                <a16:creationId xmlns:a16="http://schemas.microsoft.com/office/drawing/2014/main" id="{12D8DA19-61AD-ED7C-1A35-54411132D7C4}"/>
              </a:ext>
            </a:extLst>
          </p:cNvPr>
          <p:cNvGraphicFramePr>
            <a:graphicFrameLocks noGrp="1"/>
          </p:cNvGraphicFramePr>
          <p:nvPr>
            <p:extLst>
              <p:ext uri="{D42A27DB-BD31-4B8C-83A1-F6EECF244321}">
                <p14:modId xmlns:p14="http://schemas.microsoft.com/office/powerpoint/2010/main" val="2587050997"/>
              </p:ext>
            </p:extLst>
          </p:nvPr>
        </p:nvGraphicFramePr>
        <p:xfrm>
          <a:off x="625577" y="2268297"/>
          <a:ext cx="3900948" cy="2377440"/>
        </p:xfrm>
        <a:graphic>
          <a:graphicData uri="http://schemas.openxmlformats.org/drawingml/2006/table">
            <a:tbl>
              <a:tblPr/>
              <a:tblGrid>
                <a:gridCol w="1950474">
                  <a:extLst>
                    <a:ext uri="{9D8B030D-6E8A-4147-A177-3AD203B41FA5}">
                      <a16:colId xmlns:a16="http://schemas.microsoft.com/office/drawing/2014/main" val="1043135831"/>
                    </a:ext>
                  </a:extLst>
                </a:gridCol>
                <a:gridCol w="1950474">
                  <a:extLst>
                    <a:ext uri="{9D8B030D-6E8A-4147-A177-3AD203B41FA5}">
                      <a16:colId xmlns:a16="http://schemas.microsoft.com/office/drawing/2014/main" val="606513208"/>
                    </a:ext>
                  </a:extLst>
                </a:gridCol>
              </a:tblGrid>
              <a:tr h="0">
                <a:tc>
                  <a:txBody>
                    <a:bodyPr/>
                    <a:lstStyle/>
                    <a:p>
                      <a:r>
                        <a:rPr lang="en-IN" b="1" dirty="0"/>
                        <a:t>GPA</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Schools</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9879301"/>
                  </a:ext>
                </a:extLst>
              </a:tr>
              <a:tr h="0">
                <a:tc>
                  <a:txBody>
                    <a:bodyPr/>
                    <a:lstStyle/>
                    <a:p>
                      <a:r>
                        <a:rPr lang="en-IN" dirty="0"/>
                        <a:t>90-100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School of Engineering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026896"/>
                  </a:ext>
                </a:extLst>
              </a:tr>
              <a:tr h="0">
                <a:tc>
                  <a:txBody>
                    <a:bodyPr/>
                    <a:lstStyle/>
                    <a:p>
                      <a:r>
                        <a:rPr lang="en-IN" dirty="0"/>
                        <a:t>80-89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School of Business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5143020"/>
                  </a:ext>
                </a:extLst>
              </a:tr>
              <a:tr h="0">
                <a:tc>
                  <a:txBody>
                    <a:bodyPr/>
                    <a:lstStyle/>
                    <a:p>
                      <a:r>
                        <a:rPr lang="en-IN"/>
                        <a:t>70-79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Law School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131855"/>
                  </a:ext>
                </a:extLst>
              </a:tr>
              <a:tr h="0">
                <a:tc>
                  <a:txBody>
                    <a:bodyPr/>
                    <a:lstStyle/>
                    <a:p>
                      <a:r>
                        <a:rPr lang="en-IN" dirty="0"/>
                        <a:t>Below 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Not Accepted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7856884"/>
                  </a:ext>
                </a:extLst>
              </a:tr>
            </a:tbl>
          </a:graphicData>
        </a:graphic>
      </p:graphicFrame>
      <p:sp>
        <p:nvSpPr>
          <p:cNvPr id="9" name="TextBox 8">
            <a:extLst>
              <a:ext uri="{FF2B5EF4-FFF2-40B4-BE49-F238E27FC236}">
                <a16:creationId xmlns:a16="http://schemas.microsoft.com/office/drawing/2014/main" id="{B222E38E-A179-7379-5E91-E6EE1719CE5B}"/>
              </a:ext>
            </a:extLst>
          </p:cNvPr>
          <p:cNvSpPr txBox="1"/>
          <p:nvPr/>
        </p:nvSpPr>
        <p:spPr>
          <a:xfrm>
            <a:off x="530942" y="1030177"/>
            <a:ext cx="4090219" cy="923330"/>
          </a:xfrm>
          <a:prstGeom prst="rect">
            <a:avLst/>
          </a:prstGeom>
          <a:noFill/>
        </p:spPr>
        <p:txBody>
          <a:bodyPr wrap="square">
            <a:spAutoFit/>
          </a:bodyPr>
          <a:lstStyle/>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Calculated GPA, the program is going to assign students to schools based on pre-defined criteria</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3CBD6A6-AC40-71C5-1411-A1E852B6F672}"/>
              </a:ext>
            </a:extLst>
          </p:cNvPr>
          <p:cNvSpPr txBox="1"/>
          <p:nvPr/>
        </p:nvSpPr>
        <p:spPr>
          <a:xfrm>
            <a:off x="255638" y="448951"/>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Step </a:t>
            </a:r>
            <a:r>
              <a:rPr lang="en-US" b="1" dirty="0">
                <a:latin typeface="Times New Roman" panose="02020603050405020304" pitchFamily="18" charset="0"/>
                <a:cs typeface="Times New Roman" panose="02020603050405020304" pitchFamily="18" charset="0"/>
              </a:rPr>
              <a:t>4</a:t>
            </a:r>
            <a:r>
              <a:rPr lang="en-US" sz="1800" b="1"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27340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DDF8BD-C17B-3E30-C8C0-0D3477638810}"/>
              </a:ext>
            </a:extLst>
          </p:cNvPr>
          <p:cNvSpPr txBox="1"/>
          <p:nvPr/>
        </p:nvSpPr>
        <p:spPr>
          <a:xfrm>
            <a:off x="1111045" y="1779639"/>
            <a:ext cx="3510116" cy="954107"/>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RESULT: </a:t>
            </a:r>
          </a:p>
          <a:p>
            <a:r>
              <a:rPr lang="en-IN" dirty="0">
                <a:latin typeface="Times New Roman" panose="02020603050405020304" pitchFamily="18" charset="0"/>
                <a:cs typeface="Times New Roman" panose="02020603050405020304" pitchFamily="18" charset="0"/>
              </a:rPr>
              <a:t>The names of the students along with the assigned schools</a:t>
            </a:r>
          </a:p>
        </p:txBody>
      </p:sp>
      <p:pic>
        <p:nvPicPr>
          <p:cNvPr id="3" name="Picture 2">
            <a:extLst>
              <a:ext uri="{FF2B5EF4-FFF2-40B4-BE49-F238E27FC236}">
                <a16:creationId xmlns:a16="http://schemas.microsoft.com/office/drawing/2014/main" id="{FCA2ACC9-4397-C54F-866A-370B08040164}"/>
              </a:ext>
            </a:extLst>
          </p:cNvPr>
          <p:cNvPicPr>
            <a:picLocks noChangeAspect="1"/>
          </p:cNvPicPr>
          <p:nvPr/>
        </p:nvPicPr>
        <p:blipFill>
          <a:blip r:embed="rId2"/>
          <a:stretch>
            <a:fillRect/>
          </a:stretch>
        </p:blipFill>
        <p:spPr>
          <a:xfrm>
            <a:off x="5965758" y="1258092"/>
            <a:ext cx="4323753" cy="4469468"/>
          </a:xfrm>
          <a:prstGeom prst="rect">
            <a:avLst/>
          </a:prstGeom>
          <a:ln>
            <a:solidFill>
              <a:schemeClr val="tx1"/>
            </a:solidFill>
          </a:ln>
        </p:spPr>
      </p:pic>
    </p:spTree>
    <p:extLst>
      <p:ext uri="{BB962C8B-B14F-4D97-AF65-F5344CB8AC3E}">
        <p14:creationId xmlns:p14="http://schemas.microsoft.com/office/powerpoint/2010/main" val="289003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4E7906-2E97-41E3-B042-F13FD1D64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9F0BDBD-79B1-42A8-CF57-204963378582}"/>
              </a:ext>
            </a:extLst>
          </p:cNvPr>
          <p:cNvSpPr>
            <a:spLocks noGrp="1"/>
          </p:cNvSpPr>
          <p:nvPr>
            <p:ph type="title"/>
          </p:nvPr>
        </p:nvSpPr>
        <p:spPr>
          <a:xfrm>
            <a:off x="313875" y="1986115"/>
            <a:ext cx="4790788" cy="2556288"/>
          </a:xfrm>
        </p:spPr>
        <p:txBody>
          <a:bodyPr vert="horz" lIns="91440" tIns="45720" rIns="91440" bIns="45720" rtlCol="0" anchor="b">
            <a:noAutofit/>
          </a:bodyPr>
          <a:lstStyle/>
          <a:p>
            <a:r>
              <a:rPr lang="en-US" sz="4800">
                <a:latin typeface="Times New Roman" panose="02020603050405020304" pitchFamily="18" charset="0"/>
                <a:cs typeface="Times New Roman" panose="02020603050405020304" pitchFamily="18" charset="0"/>
              </a:rPr>
              <a:t> STEP 5 :</a:t>
            </a:r>
            <a:br>
              <a:rPr lang="en-US" sz="4800">
                <a:latin typeface="Times New Roman" panose="02020603050405020304" pitchFamily="18" charset="0"/>
                <a:cs typeface="Times New Roman" panose="02020603050405020304" pitchFamily="18" charset="0"/>
              </a:rPr>
            </a:br>
            <a:br>
              <a:rPr lang="en-US" sz="4800">
                <a:latin typeface="Times New Roman" panose="02020603050405020304" pitchFamily="18" charset="0"/>
                <a:cs typeface="Times New Roman" panose="02020603050405020304" pitchFamily="18" charset="0"/>
              </a:rPr>
            </a:br>
            <a:r>
              <a:rPr lang="en-US" sz="4800">
                <a:latin typeface="Times New Roman" panose="02020603050405020304" pitchFamily="18" charset="0"/>
                <a:cs typeface="Times New Roman" panose="02020603050405020304" pitchFamily="18" charset="0"/>
              </a:rPr>
              <a:t> REPORT   GENERATION</a:t>
            </a:r>
            <a:br>
              <a:rPr lang="en-US" sz="480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tock exchange numbers">
            <a:extLst>
              <a:ext uri="{FF2B5EF4-FFF2-40B4-BE49-F238E27FC236}">
                <a16:creationId xmlns:a16="http://schemas.microsoft.com/office/drawing/2014/main" id="{1071EB99-DC26-2E7A-78C8-88A0C8186F9A}"/>
              </a:ext>
            </a:extLst>
          </p:cNvPr>
          <p:cNvPicPr>
            <a:picLocks noChangeAspect="1"/>
          </p:cNvPicPr>
          <p:nvPr/>
        </p:nvPicPr>
        <p:blipFill>
          <a:blip r:embed="rId2"/>
          <a:srcRect l="16249" r="14768" b="-1"/>
          <a:stretch/>
        </p:blipFill>
        <p:spPr>
          <a:xfrm>
            <a:off x="5104663" y="10"/>
            <a:ext cx="7087337" cy="6857990"/>
          </a:xfrm>
          <a:prstGeom prst="rect">
            <a:avLst/>
          </a:prstGeom>
        </p:spPr>
      </p:pic>
    </p:spTree>
    <p:extLst>
      <p:ext uri="{BB962C8B-B14F-4D97-AF65-F5344CB8AC3E}">
        <p14:creationId xmlns:p14="http://schemas.microsoft.com/office/powerpoint/2010/main" val="163775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6BA1063-9165-DC82-E92F-FA64F5124849}"/>
              </a:ext>
            </a:extLst>
          </p:cNvPr>
          <p:cNvSpPr txBox="1"/>
          <p:nvPr/>
        </p:nvSpPr>
        <p:spPr>
          <a:xfrm>
            <a:off x="183753" y="439731"/>
            <a:ext cx="5646776" cy="578619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   INTRODUCTION: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Python Program for Humber College’s  Admission Department.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Manages information about newly admitted students and allocate them to specific schools based on their GPA.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Features of the program: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Prompts the user to enter the password for access to Humber Admission Portal.</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Asks the user to input the number of students, names of students and grades for each student for every course.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calculates the GPA as per the formula defined by the College Admission Department.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automatically assigns the student to a particular school as per the specified criteria, based on the GPA.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it generates the required reports.</a:t>
            </a:r>
            <a:endParaRPr lang="en-IN" dirty="0">
              <a:latin typeface="Times New Roman" panose="02020603050405020304" pitchFamily="18" charset="0"/>
              <a:cs typeface="Times New Roman" panose="02020603050405020304" pitchFamily="18" charset="0"/>
            </a:endParaRPr>
          </a:p>
        </p:txBody>
      </p:sp>
      <p:pic>
        <p:nvPicPr>
          <p:cNvPr id="8" name="Picture 7" descr="A hand holding a pen and shading circles on a sheet">
            <a:extLst>
              <a:ext uri="{FF2B5EF4-FFF2-40B4-BE49-F238E27FC236}">
                <a16:creationId xmlns:a16="http://schemas.microsoft.com/office/drawing/2014/main" id="{FB384A1A-5ECA-33DD-44CE-F421C481823E}"/>
              </a:ext>
            </a:extLst>
          </p:cNvPr>
          <p:cNvPicPr>
            <a:picLocks noChangeAspect="1"/>
          </p:cNvPicPr>
          <p:nvPr/>
        </p:nvPicPr>
        <p:blipFill>
          <a:blip r:embed="rId2"/>
          <a:srcRect l="36317" r="11846" b="-2"/>
          <a:stretch/>
        </p:blipFill>
        <p:spPr>
          <a:xfrm>
            <a:off x="6164826" y="1"/>
            <a:ext cx="6033999" cy="6858000"/>
          </a:xfrm>
          <a:prstGeom prst="rect">
            <a:avLst/>
          </a:prstGeom>
        </p:spPr>
      </p:pic>
    </p:spTree>
    <p:extLst>
      <p:ext uri="{BB962C8B-B14F-4D97-AF65-F5344CB8AC3E}">
        <p14:creationId xmlns:p14="http://schemas.microsoft.com/office/powerpoint/2010/main" val="131508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2960BB-B359-B54E-04F5-717CB8F0D5D6}"/>
              </a:ext>
            </a:extLst>
          </p:cNvPr>
          <p:cNvSpPr txBox="1"/>
          <p:nvPr/>
        </p:nvSpPr>
        <p:spPr>
          <a:xfrm>
            <a:off x="481780" y="1274406"/>
            <a:ext cx="3628104" cy="3970318"/>
          </a:xfrm>
          <a:prstGeom prst="rect">
            <a:avLst/>
          </a:prstGeom>
          <a:noFill/>
        </p:spPr>
        <p:txBody>
          <a:bodyPr wrap="square">
            <a:spAutoFit/>
          </a:bodyPr>
          <a:lstStyle/>
          <a:p>
            <a:r>
              <a:rPr lang="en-US" dirty="0">
                <a:effectLst/>
                <a:latin typeface="Times New Roman" panose="02020603050405020304" pitchFamily="18" charset="0"/>
                <a:cs typeface="Times New Roman" panose="02020603050405020304" pitchFamily="18" charset="0"/>
              </a:rPr>
              <a:t>In the end, the program generates 4 reports as text files to make it more accessible and human-readable.</a:t>
            </a:r>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All Students with their Assigned status</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Number of Accepted students and Distribution per School</a:t>
            </a:r>
          </a:p>
          <a:p>
            <a:endParaRPr lang="en-US"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Total Number of Students Not Accepted</a:t>
            </a:r>
          </a:p>
          <a:p>
            <a:endParaRPr lang="en-US"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Students with GPA &gt; </a:t>
            </a:r>
            <a:r>
              <a:rPr lang="en-US" dirty="0">
                <a:latin typeface="Times New Roman" panose="02020603050405020304" pitchFamily="18" charset="0"/>
                <a:cs typeface="Times New Roman" panose="02020603050405020304" pitchFamily="18" charset="0"/>
              </a:rPr>
              <a:t>90</a:t>
            </a:r>
            <a:r>
              <a:rPr lang="en-US" dirty="0">
                <a:effectLst/>
                <a:latin typeface="Times New Roman" panose="02020603050405020304" pitchFamily="18" charset="0"/>
                <a:cs typeface="Times New Roman" panose="02020603050405020304" pitchFamily="18" charset="0"/>
              </a:rPr>
              <a:t>.</a:t>
            </a:r>
          </a:p>
          <a:p>
            <a:r>
              <a:rPr lang="en-US"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4786E9C-80DA-7D2F-2A01-5A6426BB51E6}"/>
              </a:ext>
            </a:extLst>
          </p:cNvPr>
          <p:cNvSpPr txBox="1"/>
          <p:nvPr/>
        </p:nvSpPr>
        <p:spPr>
          <a:xfrm>
            <a:off x="481780" y="860571"/>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Step 5:</a:t>
            </a:r>
            <a:endParaRPr lang="en-IN" dirty="0"/>
          </a:p>
        </p:txBody>
      </p:sp>
      <p:pic>
        <p:nvPicPr>
          <p:cNvPr id="4" name="Picture 3">
            <a:extLst>
              <a:ext uri="{FF2B5EF4-FFF2-40B4-BE49-F238E27FC236}">
                <a16:creationId xmlns:a16="http://schemas.microsoft.com/office/drawing/2014/main" id="{63BF72B6-5B17-D3CA-4A69-DAD26E12B728}"/>
              </a:ext>
            </a:extLst>
          </p:cNvPr>
          <p:cNvPicPr>
            <a:picLocks noChangeAspect="1"/>
          </p:cNvPicPr>
          <p:nvPr/>
        </p:nvPicPr>
        <p:blipFill>
          <a:blip r:embed="rId2"/>
          <a:stretch>
            <a:fillRect/>
          </a:stretch>
        </p:blipFill>
        <p:spPr>
          <a:xfrm>
            <a:off x="4842677" y="198106"/>
            <a:ext cx="7178662" cy="5799323"/>
          </a:xfrm>
          <a:prstGeom prst="rect">
            <a:avLst/>
          </a:prstGeom>
          <a:ln>
            <a:solidFill>
              <a:schemeClr val="tx1"/>
            </a:solidFill>
          </a:ln>
        </p:spPr>
      </p:pic>
    </p:spTree>
    <p:extLst>
      <p:ext uri="{BB962C8B-B14F-4D97-AF65-F5344CB8AC3E}">
        <p14:creationId xmlns:p14="http://schemas.microsoft.com/office/powerpoint/2010/main" val="391880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CC0507-A779-8CDF-048D-F2F763FE1B4D}"/>
              </a:ext>
            </a:extLst>
          </p:cNvPr>
          <p:cNvSpPr txBox="1"/>
          <p:nvPr/>
        </p:nvSpPr>
        <p:spPr>
          <a:xfrm>
            <a:off x="412954" y="579809"/>
            <a:ext cx="5319251" cy="526297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Student Names and Assigned Schools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report contains a list of student names with the schools they have been assigned, if a student has not been assigned to any of the school, it will be shown as "Not Accepted".</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Number of Students Accepted and Distribution per school</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report provides an overview of how many students are being assigned to each school. This report helps to identify schools with more students and less students so that the school can allocated resources and staff.</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Total Number of Students not accepted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report helps in finding the count of students who has GPA less than 70 percent and not being accepted to any of the  schools.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Students with GPA &gt; 90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report helps in identifying the list of students who have GPA of 90 or higher and helps in tracking toppers in schools to check eligibility for any special programs.</a:t>
            </a:r>
          </a:p>
        </p:txBody>
      </p:sp>
      <p:pic>
        <p:nvPicPr>
          <p:cNvPr id="5" name="Picture 4">
            <a:extLst>
              <a:ext uri="{FF2B5EF4-FFF2-40B4-BE49-F238E27FC236}">
                <a16:creationId xmlns:a16="http://schemas.microsoft.com/office/drawing/2014/main" id="{F67851F6-341B-39CE-7681-35710BDD9957}"/>
              </a:ext>
            </a:extLst>
          </p:cNvPr>
          <p:cNvPicPr>
            <a:picLocks noChangeAspect="1"/>
          </p:cNvPicPr>
          <p:nvPr/>
        </p:nvPicPr>
        <p:blipFill>
          <a:blip r:embed="rId2"/>
          <a:stretch>
            <a:fillRect/>
          </a:stretch>
        </p:blipFill>
        <p:spPr>
          <a:xfrm>
            <a:off x="6144626" y="615827"/>
            <a:ext cx="5732525" cy="5226961"/>
          </a:xfrm>
          <a:prstGeom prst="rect">
            <a:avLst/>
          </a:prstGeom>
          <a:ln>
            <a:solidFill>
              <a:schemeClr val="tx1"/>
            </a:solidFill>
          </a:ln>
        </p:spPr>
      </p:pic>
      <p:pic>
        <p:nvPicPr>
          <p:cNvPr id="7" name="Picture 6">
            <a:extLst>
              <a:ext uri="{FF2B5EF4-FFF2-40B4-BE49-F238E27FC236}">
                <a16:creationId xmlns:a16="http://schemas.microsoft.com/office/drawing/2014/main" id="{C627E717-37DE-3F1D-A12C-1E39A012124D}"/>
              </a:ext>
            </a:extLst>
          </p:cNvPr>
          <p:cNvPicPr>
            <a:picLocks noChangeAspect="1"/>
          </p:cNvPicPr>
          <p:nvPr/>
        </p:nvPicPr>
        <p:blipFill>
          <a:blip r:embed="rId3"/>
          <a:stretch>
            <a:fillRect/>
          </a:stretch>
        </p:blipFill>
        <p:spPr>
          <a:xfrm>
            <a:off x="6144626" y="5081849"/>
            <a:ext cx="4195128" cy="760939"/>
          </a:xfrm>
          <a:prstGeom prst="rect">
            <a:avLst/>
          </a:prstGeom>
        </p:spPr>
      </p:pic>
    </p:spTree>
    <p:extLst>
      <p:ext uri="{BB962C8B-B14F-4D97-AF65-F5344CB8AC3E}">
        <p14:creationId xmlns:p14="http://schemas.microsoft.com/office/powerpoint/2010/main" val="357026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D31C83-9B25-D9DF-1512-6498E936F36A}"/>
              </a:ext>
            </a:extLst>
          </p:cNvPr>
          <p:cNvSpPr txBox="1"/>
          <p:nvPr/>
        </p:nvSpPr>
        <p:spPr>
          <a:xfrm>
            <a:off x="683287" y="644661"/>
            <a:ext cx="4109542" cy="369332"/>
          </a:xfrm>
          <a:prstGeom prst="rect">
            <a:avLst/>
          </a:prstGeom>
          <a:noFill/>
        </p:spPr>
        <p:txBody>
          <a:bodyPr wrap="square">
            <a:spAutoFit/>
          </a:bodyPr>
          <a:lstStyle/>
          <a:p>
            <a:r>
              <a:rPr lang="en-IN" b="1" dirty="0"/>
              <a:t>RESULT:</a:t>
            </a:r>
            <a:r>
              <a:rPr lang="en-IN" dirty="0"/>
              <a:t>  4 Generated Reports</a:t>
            </a:r>
          </a:p>
        </p:txBody>
      </p:sp>
      <p:pic>
        <p:nvPicPr>
          <p:cNvPr id="3" name="Picture 2">
            <a:extLst>
              <a:ext uri="{FF2B5EF4-FFF2-40B4-BE49-F238E27FC236}">
                <a16:creationId xmlns:a16="http://schemas.microsoft.com/office/drawing/2014/main" id="{0ACF520B-5606-06A0-07E0-333EB4AE4F74}"/>
              </a:ext>
            </a:extLst>
          </p:cNvPr>
          <p:cNvPicPr>
            <a:picLocks noChangeAspect="1"/>
          </p:cNvPicPr>
          <p:nvPr/>
        </p:nvPicPr>
        <p:blipFill>
          <a:blip r:embed="rId2"/>
          <a:stretch>
            <a:fillRect/>
          </a:stretch>
        </p:blipFill>
        <p:spPr>
          <a:xfrm>
            <a:off x="683287" y="1013993"/>
            <a:ext cx="3577214" cy="5409233"/>
          </a:xfrm>
          <a:prstGeom prst="rect">
            <a:avLst/>
          </a:prstGeom>
          <a:ln>
            <a:solidFill>
              <a:schemeClr val="tx1"/>
            </a:solidFill>
          </a:ln>
        </p:spPr>
      </p:pic>
      <p:pic>
        <p:nvPicPr>
          <p:cNvPr id="5" name="Picture 4">
            <a:extLst>
              <a:ext uri="{FF2B5EF4-FFF2-40B4-BE49-F238E27FC236}">
                <a16:creationId xmlns:a16="http://schemas.microsoft.com/office/drawing/2014/main" id="{98308C8A-11E6-DBE7-F4B8-E28F785418C2}"/>
              </a:ext>
            </a:extLst>
          </p:cNvPr>
          <p:cNvPicPr>
            <a:picLocks noChangeAspect="1"/>
          </p:cNvPicPr>
          <p:nvPr/>
        </p:nvPicPr>
        <p:blipFill>
          <a:blip r:embed="rId3"/>
          <a:stretch>
            <a:fillRect/>
          </a:stretch>
        </p:blipFill>
        <p:spPr>
          <a:xfrm>
            <a:off x="6096000" y="1112236"/>
            <a:ext cx="5148105" cy="3600441"/>
          </a:xfrm>
          <a:prstGeom prst="rect">
            <a:avLst/>
          </a:prstGeom>
          <a:ln>
            <a:solidFill>
              <a:schemeClr val="tx1"/>
            </a:solidFill>
          </a:ln>
        </p:spPr>
      </p:pic>
    </p:spTree>
    <p:extLst>
      <p:ext uri="{BB962C8B-B14F-4D97-AF65-F5344CB8AC3E}">
        <p14:creationId xmlns:p14="http://schemas.microsoft.com/office/powerpoint/2010/main" val="36464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922B470-B489-EF05-3CE3-587D0B920848}"/>
              </a:ext>
            </a:extLst>
          </p:cNvPr>
          <p:cNvPicPr>
            <a:picLocks noGrp="1" noChangeAspect="1"/>
          </p:cNvPicPr>
          <p:nvPr>
            <p:ph idx="1"/>
          </p:nvPr>
        </p:nvPicPr>
        <p:blipFill>
          <a:blip r:embed="rId2"/>
          <a:stretch>
            <a:fillRect/>
          </a:stretch>
        </p:blipFill>
        <p:spPr>
          <a:xfrm>
            <a:off x="6390752" y="1735058"/>
            <a:ext cx="4408718" cy="2666121"/>
          </a:xfrm>
          <a:ln>
            <a:solidFill>
              <a:schemeClr val="tx1"/>
            </a:solidFill>
          </a:ln>
        </p:spPr>
      </p:pic>
      <p:pic>
        <p:nvPicPr>
          <p:cNvPr id="5" name="Picture 4">
            <a:extLst>
              <a:ext uri="{FF2B5EF4-FFF2-40B4-BE49-F238E27FC236}">
                <a16:creationId xmlns:a16="http://schemas.microsoft.com/office/drawing/2014/main" id="{92EAAF4B-A738-F92B-5102-D52D637856A4}"/>
              </a:ext>
            </a:extLst>
          </p:cNvPr>
          <p:cNvPicPr>
            <a:picLocks noChangeAspect="1"/>
          </p:cNvPicPr>
          <p:nvPr/>
        </p:nvPicPr>
        <p:blipFill>
          <a:blip r:embed="rId3"/>
          <a:stretch>
            <a:fillRect/>
          </a:stretch>
        </p:blipFill>
        <p:spPr>
          <a:xfrm>
            <a:off x="778060" y="1626311"/>
            <a:ext cx="4412767" cy="2516122"/>
          </a:xfrm>
          <a:prstGeom prst="rect">
            <a:avLst/>
          </a:prstGeom>
          <a:ln>
            <a:solidFill>
              <a:schemeClr val="tx1"/>
            </a:solidFill>
          </a:ln>
        </p:spPr>
      </p:pic>
      <p:sp>
        <p:nvSpPr>
          <p:cNvPr id="8" name="TextBox 7">
            <a:extLst>
              <a:ext uri="{FF2B5EF4-FFF2-40B4-BE49-F238E27FC236}">
                <a16:creationId xmlns:a16="http://schemas.microsoft.com/office/drawing/2014/main" id="{3F00ADFB-FA27-966D-E47D-EEB9DAFEA81F}"/>
              </a:ext>
            </a:extLst>
          </p:cNvPr>
          <p:cNvSpPr txBox="1"/>
          <p:nvPr/>
        </p:nvSpPr>
        <p:spPr>
          <a:xfrm>
            <a:off x="683287" y="644661"/>
            <a:ext cx="4109542" cy="369332"/>
          </a:xfrm>
          <a:prstGeom prst="rect">
            <a:avLst/>
          </a:prstGeom>
          <a:noFill/>
        </p:spPr>
        <p:txBody>
          <a:bodyPr wrap="square">
            <a:spAutoFit/>
          </a:bodyPr>
          <a:lstStyle/>
          <a:p>
            <a:r>
              <a:rPr lang="en-IN" b="1" dirty="0"/>
              <a:t>RESULT:</a:t>
            </a:r>
            <a:r>
              <a:rPr lang="en-IN" dirty="0"/>
              <a:t>  4 Generated Reports</a:t>
            </a:r>
          </a:p>
        </p:txBody>
      </p:sp>
    </p:spTree>
    <p:extLst>
      <p:ext uri="{BB962C8B-B14F-4D97-AF65-F5344CB8AC3E}">
        <p14:creationId xmlns:p14="http://schemas.microsoft.com/office/powerpoint/2010/main" val="38922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handshake&#10;&#10;Description automatically generated">
            <a:extLst>
              <a:ext uri="{FF2B5EF4-FFF2-40B4-BE49-F238E27FC236}">
                <a16:creationId xmlns:a16="http://schemas.microsoft.com/office/drawing/2014/main" id="{E1D61427-A32E-5D76-095D-8DBF74B6F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457200"/>
            <a:ext cx="10566400" cy="5943600"/>
          </a:xfrm>
          <a:prstGeom prst="rect">
            <a:avLst/>
          </a:prstGeom>
        </p:spPr>
      </p:pic>
      <p:sp>
        <p:nvSpPr>
          <p:cNvPr id="6" name="Rectangle 5">
            <a:extLst>
              <a:ext uri="{FF2B5EF4-FFF2-40B4-BE49-F238E27FC236}">
                <a16:creationId xmlns:a16="http://schemas.microsoft.com/office/drawing/2014/main" id="{729F6F55-AA96-FD1A-355C-37D6AED0C9E0}"/>
              </a:ext>
            </a:extLst>
          </p:cNvPr>
          <p:cNvSpPr/>
          <p:nvPr/>
        </p:nvSpPr>
        <p:spPr>
          <a:xfrm>
            <a:off x="1317523" y="3519948"/>
            <a:ext cx="3342967" cy="26842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950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A diagram of a computer program&#10;&#10;Description automatically generated">
            <a:extLst>
              <a:ext uri="{FF2B5EF4-FFF2-40B4-BE49-F238E27FC236}">
                <a16:creationId xmlns:a16="http://schemas.microsoft.com/office/drawing/2014/main" id="{EC52E542-1A79-1D7F-B7B9-555149C4E1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57800" y="432618"/>
            <a:ext cx="6472084" cy="58305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1C12E20-0867-5322-1985-016CBCCC2947}"/>
              </a:ext>
            </a:extLst>
          </p:cNvPr>
          <p:cNvSpPr>
            <a:spLocks noGrp="1"/>
          </p:cNvSpPr>
          <p:nvPr>
            <p:ph type="title"/>
          </p:nvPr>
        </p:nvSpPr>
        <p:spPr>
          <a:xfrm>
            <a:off x="838200" y="2284437"/>
            <a:ext cx="4569542" cy="1325563"/>
          </a:xfrm>
        </p:spPr>
        <p:txBody>
          <a:bodyPr>
            <a:normAutofit fontScale="90000"/>
          </a:bodyPr>
          <a:lstStyle/>
          <a:p>
            <a:pPr>
              <a:lnSpc>
                <a:spcPct val="100000"/>
              </a:lnSpc>
            </a:pPr>
            <a:r>
              <a:rPr lang="en-US" dirty="0">
                <a:latin typeface="Times New Roman" panose="02020603050405020304" pitchFamily="18" charset="0"/>
                <a:cs typeface="Times New Roman" panose="02020603050405020304" pitchFamily="18" charset="0"/>
              </a:rPr>
              <a:t>OVERVIEW OF THE PROGRAM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6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760E64-5A41-72D1-579F-DC5F0A170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4507" y="18087"/>
            <a:ext cx="4617491" cy="5468314"/>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F123E8A-1BB9-B329-C0CC-FAE185A951F5}"/>
              </a:ext>
            </a:extLst>
          </p:cNvPr>
          <p:cNvSpPr txBox="1">
            <a:spLocks/>
          </p:cNvSpPr>
          <p:nvPr/>
        </p:nvSpPr>
        <p:spPr>
          <a:xfrm>
            <a:off x="599768" y="998037"/>
            <a:ext cx="3842549" cy="43113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dirty="0">
                <a:latin typeface="Times New Roman" panose="02020603050405020304" pitchFamily="18" charset="0"/>
                <a:cs typeface="Times New Roman" panose="02020603050405020304" pitchFamily="18" charset="0"/>
              </a:rPr>
              <a:t>STEP 1:</a:t>
            </a:r>
          </a:p>
          <a:p>
            <a:pPr>
              <a:spcAft>
                <a:spcPts val="600"/>
              </a:spcAft>
            </a:pPr>
            <a:endParaRPr lang="en-US" sz="4000" dirty="0">
              <a:latin typeface="Times New Roman" panose="02020603050405020304" pitchFamily="18" charset="0"/>
              <a:cs typeface="Times New Roman" panose="02020603050405020304" pitchFamily="18" charset="0"/>
            </a:endParaRPr>
          </a:p>
          <a:p>
            <a:pPr>
              <a:spcAft>
                <a:spcPts val="600"/>
              </a:spcAft>
            </a:pPr>
            <a:r>
              <a:rPr lang="en-US" sz="4000" dirty="0">
                <a:latin typeface="Times New Roman" panose="02020603050405020304" pitchFamily="18" charset="0"/>
                <a:cs typeface="Times New Roman" panose="02020603050405020304" pitchFamily="18" charset="0"/>
              </a:rPr>
              <a:t>PASSWORD VALIDATION</a:t>
            </a:r>
          </a:p>
        </p:txBody>
      </p:sp>
      <p:pic>
        <p:nvPicPr>
          <p:cNvPr id="7" name="Picture 6" descr="Closeup of a keyboard">
            <a:extLst>
              <a:ext uri="{FF2B5EF4-FFF2-40B4-BE49-F238E27FC236}">
                <a16:creationId xmlns:a16="http://schemas.microsoft.com/office/drawing/2014/main" id="{AFA5B9D9-2BE5-804C-E161-1F773CB0BE01}"/>
              </a:ext>
            </a:extLst>
          </p:cNvPr>
          <p:cNvPicPr>
            <a:picLocks noChangeAspect="1"/>
          </p:cNvPicPr>
          <p:nvPr/>
        </p:nvPicPr>
        <p:blipFill>
          <a:blip r:embed="rId2"/>
          <a:srcRect l="4230" r="24281" b="1"/>
          <a:stretch/>
        </p:blipFill>
        <p:spPr>
          <a:xfrm>
            <a:off x="5363779" y="-18076"/>
            <a:ext cx="6828219" cy="6857989"/>
          </a:xfrm>
          <a:prstGeom prst="rect">
            <a:avLst/>
          </a:prstGeom>
        </p:spPr>
      </p:pic>
    </p:spTree>
    <p:extLst>
      <p:ext uri="{BB962C8B-B14F-4D97-AF65-F5344CB8AC3E}">
        <p14:creationId xmlns:p14="http://schemas.microsoft.com/office/powerpoint/2010/main" val="85306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3AE3C-BE80-6180-89CF-6B9D5E849DF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6994207-213B-24B7-DCC7-25E446B117DB}"/>
              </a:ext>
            </a:extLst>
          </p:cNvPr>
          <p:cNvSpPr txBox="1"/>
          <p:nvPr/>
        </p:nvSpPr>
        <p:spPr>
          <a:xfrm>
            <a:off x="183753" y="439731"/>
            <a:ext cx="5646776" cy="510909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    Step 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we start, The Program will display "Welcome to Humber College".</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Asks the User to enter their allocated password to proceed further.</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improve the security and to prevent unauthorized access, The user has maximum 3 login attempts, if he failed to login in these attempts the program will stop automatically.</a:t>
            </a:r>
          </a:p>
          <a:p>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Strengthen password protection, We have used dedicated password conditions such as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least 10 characters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Should contain at least one uppercase letter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Must include 2-3 digits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Should contain one special character</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789458-6357-77CB-8FD7-82A06177A56C}"/>
              </a:ext>
            </a:extLst>
          </p:cNvPr>
          <p:cNvPicPr>
            <a:picLocks noChangeAspect="1"/>
          </p:cNvPicPr>
          <p:nvPr/>
        </p:nvPicPr>
        <p:blipFill>
          <a:blip r:embed="rId2"/>
          <a:stretch>
            <a:fillRect/>
          </a:stretch>
        </p:blipFill>
        <p:spPr>
          <a:xfrm>
            <a:off x="5984902" y="579963"/>
            <a:ext cx="5646776" cy="5319392"/>
          </a:xfrm>
          <a:prstGeom prst="rect">
            <a:avLst/>
          </a:prstGeom>
          <a:ln>
            <a:solidFill>
              <a:schemeClr val="tx1"/>
            </a:solidFill>
          </a:ln>
        </p:spPr>
      </p:pic>
    </p:spTree>
    <p:extLst>
      <p:ext uri="{BB962C8B-B14F-4D97-AF65-F5344CB8AC3E}">
        <p14:creationId xmlns:p14="http://schemas.microsoft.com/office/powerpoint/2010/main" val="276868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E87FC1-AB97-893B-0D83-518B59DA47C6}"/>
              </a:ext>
            </a:extLst>
          </p:cNvPr>
          <p:cNvPicPr>
            <a:picLocks noGrp="1" noChangeAspect="1"/>
          </p:cNvPicPr>
          <p:nvPr>
            <p:ph idx="1"/>
          </p:nvPr>
        </p:nvPicPr>
        <p:blipFill>
          <a:blip r:embed="rId2"/>
          <a:srcRect r="51603" b="17392"/>
          <a:stretch/>
        </p:blipFill>
        <p:spPr>
          <a:xfrm>
            <a:off x="5496232" y="1213117"/>
            <a:ext cx="5692878" cy="1169087"/>
          </a:xfrm>
          <a:ln>
            <a:solidFill>
              <a:schemeClr val="tx1"/>
            </a:solidFill>
          </a:ln>
        </p:spPr>
      </p:pic>
      <p:sp>
        <p:nvSpPr>
          <p:cNvPr id="7" name="TextBox 6">
            <a:extLst>
              <a:ext uri="{FF2B5EF4-FFF2-40B4-BE49-F238E27FC236}">
                <a16:creationId xmlns:a16="http://schemas.microsoft.com/office/drawing/2014/main" id="{464DE5DC-1530-00EE-AA89-EDBA01540977}"/>
              </a:ext>
            </a:extLst>
          </p:cNvPr>
          <p:cNvSpPr txBox="1"/>
          <p:nvPr/>
        </p:nvSpPr>
        <p:spPr>
          <a:xfrm>
            <a:off x="494072" y="1003341"/>
            <a:ext cx="4176252" cy="4308872"/>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RESULTS: </a:t>
            </a:r>
          </a:p>
          <a:p>
            <a:endParaRPr lang="en-IN" sz="20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1:</a:t>
            </a:r>
          </a:p>
          <a:p>
            <a:r>
              <a:rPr lang="en-IN" dirty="0">
                <a:latin typeface="Times New Roman" panose="02020603050405020304" pitchFamily="18" charset="0"/>
                <a:cs typeface="Times New Roman" panose="02020603050405020304" pitchFamily="18" charset="0"/>
              </a:rPr>
              <a:t>Successful Attempt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2:</a:t>
            </a:r>
          </a:p>
          <a:p>
            <a:r>
              <a:rPr lang="en-IN" dirty="0">
                <a:latin typeface="Times New Roman" panose="02020603050405020304" pitchFamily="18" charset="0"/>
                <a:cs typeface="Times New Roman" panose="02020603050405020304" pitchFamily="18" charset="0"/>
              </a:rPr>
              <a:t>Unsuccessful Attempts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Case 3:</a:t>
            </a:r>
          </a:p>
          <a:p>
            <a:r>
              <a:rPr lang="en-IN" dirty="0">
                <a:latin typeface="Times New Roman" panose="02020603050405020304" pitchFamily="18" charset="0"/>
                <a:cs typeface="Times New Roman" panose="02020603050405020304" pitchFamily="18" charset="0"/>
              </a:rPr>
              <a:t>Failed to Login  </a:t>
            </a:r>
          </a:p>
        </p:txBody>
      </p:sp>
      <p:pic>
        <p:nvPicPr>
          <p:cNvPr id="9" name="Picture 8">
            <a:extLst>
              <a:ext uri="{FF2B5EF4-FFF2-40B4-BE49-F238E27FC236}">
                <a16:creationId xmlns:a16="http://schemas.microsoft.com/office/drawing/2014/main" id="{21EE723E-006E-36BB-1298-DC60DF987270}"/>
              </a:ext>
            </a:extLst>
          </p:cNvPr>
          <p:cNvPicPr>
            <a:picLocks noChangeAspect="1"/>
          </p:cNvPicPr>
          <p:nvPr/>
        </p:nvPicPr>
        <p:blipFill>
          <a:blip r:embed="rId3"/>
          <a:srcRect l="3295" r="2631"/>
          <a:stretch/>
        </p:blipFill>
        <p:spPr>
          <a:xfrm>
            <a:off x="5535561" y="2844457"/>
            <a:ext cx="5614220" cy="1169086"/>
          </a:xfrm>
          <a:prstGeom prst="rect">
            <a:avLst/>
          </a:prstGeom>
          <a:ln>
            <a:solidFill>
              <a:schemeClr val="tx1"/>
            </a:solidFill>
          </a:ln>
        </p:spPr>
      </p:pic>
      <p:pic>
        <p:nvPicPr>
          <p:cNvPr id="11" name="Picture 10">
            <a:extLst>
              <a:ext uri="{FF2B5EF4-FFF2-40B4-BE49-F238E27FC236}">
                <a16:creationId xmlns:a16="http://schemas.microsoft.com/office/drawing/2014/main" id="{87BD6244-ACE5-6C6C-9F12-184A6A8B9544}"/>
              </a:ext>
            </a:extLst>
          </p:cNvPr>
          <p:cNvPicPr>
            <a:picLocks noChangeAspect="1"/>
          </p:cNvPicPr>
          <p:nvPr/>
        </p:nvPicPr>
        <p:blipFill>
          <a:blip r:embed="rId4"/>
          <a:srcRect l="5100"/>
          <a:stretch/>
        </p:blipFill>
        <p:spPr>
          <a:xfrm>
            <a:off x="5535561" y="4598312"/>
            <a:ext cx="5181600" cy="1046571"/>
          </a:xfrm>
          <a:prstGeom prst="rect">
            <a:avLst/>
          </a:prstGeom>
          <a:ln>
            <a:solidFill>
              <a:schemeClr val="tx1"/>
            </a:solidFill>
          </a:ln>
        </p:spPr>
      </p:pic>
    </p:spTree>
    <p:extLst>
      <p:ext uri="{BB962C8B-B14F-4D97-AF65-F5344CB8AC3E}">
        <p14:creationId xmlns:p14="http://schemas.microsoft.com/office/powerpoint/2010/main" val="8915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Calculator and folders">
            <a:extLst>
              <a:ext uri="{FF2B5EF4-FFF2-40B4-BE49-F238E27FC236}">
                <a16:creationId xmlns:a16="http://schemas.microsoft.com/office/drawing/2014/main" id="{08C41320-877B-CF2A-0C3B-95F6E68D72FC}"/>
              </a:ext>
            </a:extLst>
          </p:cNvPr>
          <p:cNvPicPr>
            <a:picLocks noChangeAspect="1"/>
          </p:cNvPicPr>
          <p:nvPr/>
        </p:nvPicPr>
        <p:blipFill>
          <a:blip r:embed="rId2"/>
          <a:srcRect l="30822" t="-1" r="3415" b="-1"/>
          <a:stretch/>
        </p:blipFill>
        <p:spPr>
          <a:xfrm>
            <a:off x="5476569" y="0"/>
            <a:ext cx="6715432" cy="6858000"/>
          </a:xfrm>
          <a:prstGeom prst="rect">
            <a:avLst/>
          </a:prstGeom>
        </p:spPr>
      </p:pic>
      <p:sp>
        <p:nvSpPr>
          <p:cNvPr id="47" name="Rectangle 4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7E8895-5DC3-60AA-54F1-AF060F46D4F2}"/>
              </a:ext>
            </a:extLst>
          </p:cNvPr>
          <p:cNvSpPr>
            <a:spLocks noGrp="1"/>
          </p:cNvSpPr>
          <p:nvPr>
            <p:ph type="title"/>
          </p:nvPr>
        </p:nvSpPr>
        <p:spPr>
          <a:xfrm>
            <a:off x="354596" y="694502"/>
            <a:ext cx="4866333" cy="3985654"/>
          </a:xfrm>
          <a:noFill/>
        </p:spPr>
        <p:txBody>
          <a:bodyPr vert="horz" lIns="91440" tIns="45720" rIns="91440" bIns="45720" rtlCol="0" anchor="b">
            <a:normAutofit fontScale="90000"/>
          </a:bodyPr>
          <a:lstStyle/>
          <a:p>
            <a:pPr>
              <a:lnSpc>
                <a:spcPct val="100000"/>
              </a:lnSpc>
            </a:pPr>
            <a:r>
              <a:rPr lang="en-US" dirty="0">
                <a:latin typeface="Times New Roman" panose="02020603050405020304" pitchFamily="18" charset="0"/>
                <a:cs typeface="Times New Roman" panose="02020603050405020304" pitchFamily="18" charset="0"/>
              </a:rPr>
              <a:t>STEP 2 &amp; 3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STUDENT DATA COLLECTION AND GPA CALCULATION</a:t>
            </a:r>
          </a:p>
        </p:txBody>
      </p:sp>
    </p:spTree>
    <p:extLst>
      <p:ext uri="{BB962C8B-B14F-4D97-AF65-F5344CB8AC3E}">
        <p14:creationId xmlns:p14="http://schemas.microsoft.com/office/powerpoint/2010/main" val="27993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08963-6602-1A3F-B13A-3970982BBCC1}"/>
              </a:ext>
            </a:extLst>
          </p:cNvPr>
          <p:cNvPicPr>
            <a:picLocks noChangeAspect="1"/>
          </p:cNvPicPr>
          <p:nvPr/>
        </p:nvPicPr>
        <p:blipFill>
          <a:blip r:embed="rId2"/>
          <a:srcRect l="1279"/>
          <a:stretch/>
        </p:blipFill>
        <p:spPr>
          <a:xfrm>
            <a:off x="5810865" y="378060"/>
            <a:ext cx="6096424" cy="5903410"/>
          </a:xfrm>
          <a:prstGeom prst="rect">
            <a:avLst/>
          </a:prstGeom>
          <a:ln>
            <a:noFill/>
          </a:ln>
        </p:spPr>
      </p:pic>
      <p:sp>
        <p:nvSpPr>
          <p:cNvPr id="6" name="TextBox 5">
            <a:extLst>
              <a:ext uri="{FF2B5EF4-FFF2-40B4-BE49-F238E27FC236}">
                <a16:creationId xmlns:a16="http://schemas.microsoft.com/office/drawing/2014/main" id="{0AB957CB-7852-5D45-985E-820DB87072B8}"/>
              </a:ext>
            </a:extLst>
          </p:cNvPr>
          <p:cNvSpPr txBox="1"/>
          <p:nvPr/>
        </p:nvSpPr>
        <p:spPr>
          <a:xfrm>
            <a:off x="491614" y="429679"/>
            <a:ext cx="4886632" cy="4555093"/>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Step 2 and Step 3:</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program prompts the user to enter the number of students between 1 and 50.</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nvalid</a:t>
            </a:r>
            <a:r>
              <a:rPr lang="en-US" altLang="en-US" dirty="0">
                <a:latin typeface="Times New Roman" panose="02020603050405020304" pitchFamily="18" charset="0"/>
                <a:cs typeface="Times New Roman" panose="02020603050405020304" pitchFamily="18" charset="0"/>
              </a:rPr>
              <a:t> input: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user gets three attempts to enter a valid one.</a:t>
            </a:r>
          </a:p>
          <a:p>
            <a:pPr marL="800100" lvl="1" indent="-34290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All 3 failed attempts: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 stops and displays an error message.</a:t>
            </a:r>
          </a:p>
          <a:p>
            <a:pPr marL="800100" lvl="1" indent="-342900">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Valid Input: Proceeds with next step, where the user must enter students’ names and grades for every course.</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7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CFF375-23AB-5398-F0FC-CA093EB24647}"/>
              </a:ext>
            </a:extLst>
          </p:cNvPr>
          <p:cNvSpPr txBox="1"/>
          <p:nvPr/>
        </p:nvSpPr>
        <p:spPr>
          <a:xfrm>
            <a:off x="422787" y="254340"/>
            <a:ext cx="5422274" cy="830996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Step 2 and Step 3:</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 the number of students is entered, the program prompts the user to enter the names of students.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Invalid Input : If the name entered is not a string alphabetic value, then the program asks the user to enter it again.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Valid Input : If the entered name is a string alphabetic value, the next step is to enter the marks of the students.</a:t>
            </a:r>
          </a:p>
          <a:p>
            <a:pPr lvl="1"/>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marks entered for each student must be of integer datatype.</a:t>
            </a:r>
          </a:p>
          <a:p>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Invalid Input: If the marks are not of integer datatype, the program will ask the user to enter the marks again</a:t>
            </a:r>
          </a:p>
          <a:p>
            <a:pPr lvl="1"/>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Valid Input : If entered marks are of integer datatype, the program, then calculates and displays the GPA for every student based on the input of grades and already set credit hours by the admission department. </a:t>
            </a:r>
          </a:p>
          <a:p>
            <a:endParaRPr lang="en-IN"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Weighted GPA is calculated for every student using the predefined formulae by the admission department. </a:t>
            </a:r>
          </a:p>
          <a:p>
            <a:pPr marL="342900" indent="-3429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BD76B3D2-E86E-E232-2047-CDB0DF408285}"/>
              </a:ext>
            </a:extLst>
          </p:cNvPr>
          <p:cNvPicPr>
            <a:picLocks noChangeAspect="1"/>
          </p:cNvPicPr>
          <p:nvPr/>
        </p:nvPicPr>
        <p:blipFill>
          <a:blip r:embed="rId2"/>
          <a:srcRect r="13672"/>
          <a:stretch/>
        </p:blipFill>
        <p:spPr>
          <a:xfrm>
            <a:off x="5845062" y="76819"/>
            <a:ext cx="4966964" cy="4912458"/>
          </a:xfrm>
          <a:prstGeom prst="rect">
            <a:avLst/>
          </a:prstGeom>
        </p:spPr>
      </p:pic>
      <p:pic>
        <p:nvPicPr>
          <p:cNvPr id="8" name="Picture 7">
            <a:extLst>
              <a:ext uri="{FF2B5EF4-FFF2-40B4-BE49-F238E27FC236}">
                <a16:creationId xmlns:a16="http://schemas.microsoft.com/office/drawing/2014/main" id="{86BA98F9-78EF-4F9A-99AB-4CE337334757}"/>
              </a:ext>
            </a:extLst>
          </p:cNvPr>
          <p:cNvPicPr>
            <a:picLocks noChangeAspect="1"/>
          </p:cNvPicPr>
          <p:nvPr/>
        </p:nvPicPr>
        <p:blipFill>
          <a:blip r:embed="rId3"/>
          <a:srcRect r="13672"/>
          <a:stretch/>
        </p:blipFill>
        <p:spPr>
          <a:xfrm>
            <a:off x="5845062" y="4989279"/>
            <a:ext cx="4966965" cy="1706489"/>
          </a:xfrm>
          <a:prstGeom prst="rect">
            <a:avLst/>
          </a:prstGeom>
        </p:spPr>
      </p:pic>
    </p:spTree>
    <p:extLst>
      <p:ext uri="{BB962C8B-B14F-4D97-AF65-F5344CB8AC3E}">
        <p14:creationId xmlns:p14="http://schemas.microsoft.com/office/powerpoint/2010/main" val="13980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1147</TotalTime>
  <Words>903</Words>
  <Application>Microsoft Office PowerPoint</Application>
  <PresentationFormat>Widescreen</PresentationFormat>
  <Paragraphs>142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Times New Roman</vt:lpstr>
      <vt:lpstr>Office Theme</vt:lpstr>
      <vt:lpstr>PowerPoint Presentation</vt:lpstr>
      <vt:lpstr>PowerPoint Presentation</vt:lpstr>
      <vt:lpstr>OVERVIEW OF THE PROGRAM</vt:lpstr>
      <vt:lpstr>PowerPoint Presentation</vt:lpstr>
      <vt:lpstr>PowerPoint Presentation</vt:lpstr>
      <vt:lpstr>PowerPoint Presentation</vt:lpstr>
      <vt:lpstr>STEP 2 &amp; 3 :  STUDENT DATA COLLECTION AND GPA CALCULATION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  ASSIGNING SCHOOL </vt:lpstr>
      <vt:lpstr>PowerPoint Presentation</vt:lpstr>
      <vt:lpstr>PowerPoint Presentation</vt:lpstr>
      <vt:lpstr> STEP 5 :   REPORT   GENERATION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Vamika Sachdeva</dc:creator>
  <cp:lastModifiedBy>Vamika Sachdeva</cp:lastModifiedBy>
  <cp:revision>6</cp:revision>
  <dcterms:created xsi:type="dcterms:W3CDTF">2024-12-06T22:58:13Z</dcterms:created>
  <dcterms:modified xsi:type="dcterms:W3CDTF">2025-02-10T23:49:23Z</dcterms:modified>
</cp:coreProperties>
</file>