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1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6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5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09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9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6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8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6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8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9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5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D94C-01B9-49C1-8A34-C5A43E82363D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DE25-F1F9-4B24-9D29-5DC81EA808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- Жизненный цикл программного обеспечения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Life</a:t>
            </a:r>
            <a:r>
              <a:rPr lang="ru-RU" dirty="0"/>
              <a:t> </a:t>
            </a:r>
            <a:r>
              <a:rPr lang="ru-RU" dirty="0" err="1"/>
              <a:t>Cycle</a:t>
            </a:r>
            <a:r>
              <a:rPr lang="ru-RU" dirty="0"/>
              <a:t>) - это процесс разработки, тестирования, внедрения и поддержки программного обеспечения. - Цель презентации - рассмотреть основные этапы жизненного цикла программного обеспечения и их значимость.</a:t>
            </a:r>
          </a:p>
        </p:txBody>
      </p:sp>
    </p:spTree>
    <p:extLst>
      <p:ext uri="{BB962C8B-B14F-4D97-AF65-F5344CB8AC3E}">
        <p14:creationId xmlns:p14="http://schemas.microsoft.com/office/powerpoint/2010/main" val="206077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поддержки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Поддержка программного обеспечения является ключевым аспектом его жизненного цикла. Регулярные обновления и исправление ошибок обеспечивают актуальность и надежность продукта. Техническая поддержка пользователей решает возникающие проблемы, повышая удовлетворенность клиентов. Управление изменениями позволяет эффективно внедрять новые функции и адаптировать программу к изменяющимся требованиям, обеспечивая долгосрочную поддержку и успешное использование продукта.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73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Жизненный цикл программного обеспечения играет ключевую роль в создании успешных программ. - Правильное управление этапами жизненного цикла позволяет создать качественное и эффективное программное обеспечение.</a:t>
            </a:r>
          </a:p>
        </p:txBody>
      </p:sp>
    </p:spTree>
    <p:extLst>
      <p:ext uri="{BB962C8B-B14F-4D97-AF65-F5344CB8AC3E}">
        <p14:creationId xmlns:p14="http://schemas.microsoft.com/office/powerpoint/2010/main" val="25751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презентации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Объяснить основные этапы жизненного цикла программного обеспечения. - Рассмотреть значимость каждого этапа для успешной разработки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65475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жизненного цикла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Планирование </a:t>
            </a:r>
            <a:endParaRPr lang="en-US" dirty="0" smtClean="0"/>
          </a:p>
          <a:p>
            <a:r>
              <a:rPr lang="ru-RU" dirty="0" smtClean="0"/>
              <a:t>2</a:t>
            </a:r>
            <a:r>
              <a:rPr lang="ru-RU" dirty="0"/>
              <a:t>. Анализ </a:t>
            </a:r>
            <a:endParaRPr lang="en-US" dirty="0" smtClean="0"/>
          </a:p>
          <a:p>
            <a:r>
              <a:rPr lang="ru-RU" dirty="0" smtClean="0"/>
              <a:t>3</a:t>
            </a:r>
            <a:r>
              <a:rPr lang="ru-RU" dirty="0"/>
              <a:t>. Проектирование </a:t>
            </a:r>
            <a:endParaRPr lang="en-US" dirty="0" smtClean="0"/>
          </a:p>
          <a:p>
            <a:r>
              <a:rPr lang="ru-RU" dirty="0" smtClean="0"/>
              <a:t>4</a:t>
            </a:r>
            <a:r>
              <a:rPr lang="ru-RU" dirty="0"/>
              <a:t>. Разработка </a:t>
            </a:r>
            <a:endParaRPr lang="en-US" dirty="0" smtClean="0"/>
          </a:p>
          <a:p>
            <a:r>
              <a:rPr lang="ru-RU" dirty="0" smtClean="0"/>
              <a:t>5</a:t>
            </a:r>
            <a:r>
              <a:rPr lang="ru-RU" dirty="0"/>
              <a:t>. Тестирование </a:t>
            </a:r>
            <a:endParaRPr lang="en-US" dirty="0" smtClean="0"/>
          </a:p>
          <a:p>
            <a:r>
              <a:rPr lang="ru-RU" dirty="0" smtClean="0"/>
              <a:t>6</a:t>
            </a:r>
            <a:r>
              <a:rPr lang="ru-RU" dirty="0"/>
              <a:t>. Внедрение 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ru-RU" dirty="0"/>
              <a:t>.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48246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планирования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 этапе создания и разработки базы данных особенно важно уделить внимание планированию. Определение бюджета, сроков и ресурсов позволяет избежать финансовых и временных затрат. Планирование рисков помогает идентифицировать потенциальные проблемы и разработать стратегии их управления. Определение требований пользователей позволяет создать базу данных, соответствующую их потребностям. Все это критически важно для успешного завершения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9988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анализа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Анализ имеет огромное значение на этапе создания базы данных. Изучение требований пользователей позволяет определить их потребности и предпочтения, что важно для создания удобной и эффективной базы данных. Определение функциональности помогает понять, какие операции и возможности должны быть реализованы. Понимание бизнес-процессов позволяет интегрировать базу данных в рабочий процесс компании, обеспечивая ее эффективное использование.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349204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проектирования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Проектирование является ключевым этапом, определяющим устойчивую архитектуру, выбор технологий и создание привлекательного дизайна интерфейса. Эти аспекты обеспечивают долгосрочную успешность программы, обеспечивая ее стабильность, масштабируемость и удобство использования.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38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разработки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Разработка программного обеспечения играет ключевую роль в создании успешных продуктов. Написание высококачественного и эффективного кода является основой надежной работы программы. Применение лучших практик программирования способствует </a:t>
            </a:r>
            <a:r>
              <a:rPr lang="ru-RU" dirty="0" err="1" smtClean="0"/>
              <a:t>поддерживаемости</a:t>
            </a:r>
            <a:r>
              <a:rPr lang="ru-RU" dirty="0" smtClean="0"/>
              <a:t> и расширяемости кода. Тестирование кода обеспечивает выявление и устранение ошибок, что важно для создания стабильных и безопасных программных решений.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64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Значимость </a:t>
            </a:r>
            <a:r>
              <a:rPr lang="ru-RU" dirty="0" smtClean="0"/>
              <a:t>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важно для обеспечения высокой надежности и безопасности программного продукта. Это не только проверка соответствия требованиям, но и выявление потенциальных ошибок, обеспечивая стабильную работу приложения. Автоматизированные тесты ускоряют процесс, повышая эффективность и позволяя быстро реагировать на изменения. Тестирование является неотъемлемой частью цикла разработки, гарантируя качество программного обеспечения.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99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Значимость внедрения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Внедрение программного обеспечения играет важную роль в успешной эксплуатации продукта. Это включает установку и запуск программы в рабочей среде, обеспечивая ее готовность к использованию. Обучение пользователей необходимо для эффективного освоения функционала. Мониторинг процесса внедрения позволяет выявить и решить возможные проблемы, обеспечивая плавный переход к использованию нового программного 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441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492</Words>
  <Application>Microsoft Office PowerPoint</Application>
  <PresentationFormat>Экран (4:3)</PresentationFormat>
  <Paragraphs>29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Введение</vt:lpstr>
      <vt:lpstr>Цели и задачи презентации</vt:lpstr>
      <vt:lpstr>Этапы жизненного цикла</vt:lpstr>
      <vt:lpstr>Значимость планирования</vt:lpstr>
      <vt:lpstr>Значимость анализа</vt:lpstr>
      <vt:lpstr>Значимость проектирования</vt:lpstr>
      <vt:lpstr>Значимость разработки</vt:lpstr>
      <vt:lpstr>Значимость тестирования</vt:lpstr>
      <vt:lpstr>Значимость внедрения</vt:lpstr>
      <vt:lpstr>Значимость поддержки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notgaydaun@gmail.com</dc:creator>
  <cp:lastModifiedBy>notgaydaun@gmail.com</cp:lastModifiedBy>
  <cp:revision>2</cp:revision>
  <dcterms:created xsi:type="dcterms:W3CDTF">2024-01-19T18:16:19Z</dcterms:created>
  <dcterms:modified xsi:type="dcterms:W3CDTF">2024-01-19T18:32:03Z</dcterms:modified>
</cp:coreProperties>
</file>