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6" r:id="rId5"/>
    <p:sldMasterId id="2147483668" r:id="rId6"/>
  </p:sldMasterIdLst>
  <p:notesMasterIdLst>
    <p:notesMasterId r:id="rId14"/>
  </p:notesMasterIdLst>
  <p:sldIdLst>
    <p:sldId id="256" r:id="rId7"/>
    <p:sldId id="347" r:id="rId8"/>
    <p:sldId id="313" r:id="rId9"/>
    <p:sldId id="328" r:id="rId10"/>
    <p:sldId id="406" r:id="rId11"/>
    <p:sldId id="407" r:id="rId12"/>
    <p:sldId id="39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2318" autoAdjust="0"/>
  </p:normalViewPr>
  <p:slideViewPr>
    <p:cSldViewPr>
      <p:cViewPr varScale="1">
        <p:scale>
          <a:sx n="58" d="100"/>
          <a:sy n="58" d="100"/>
        </p:scale>
        <p:origin x="1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6F704-40B5-4001-B7D1-D98F5BC54D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9D716-ABDB-4E76-9DC2-E44B03F145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/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4" Type="http://schemas.openxmlformats.org/officeDocument/2006/relationships/theme" Target="../theme/theme5.xml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6B91E81-BE51-4A89-BFCB-F98944560D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fld id="{D366E9A0-57D0-42DE-8CCC-3D495D8F3265}" type="slidenum">
              <a:rPr lang="zh-CN" altLang="en-US" smtClean="0"/>
            </a:fld>
            <a:endParaRPr lang="zh-CN" altLang="en-US"/>
          </a:p>
        </p:txBody>
      </p:sp>
      <p:pic>
        <p:nvPicPr>
          <p:cNvPr id="1031" name="Picture 4" descr="首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536" y="30516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C8C3E8-43F0-40B6-AC31-44D6C75FC376}" type="slidenum">
              <a:rPr lang="zh-CN" altLang="en-US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0" y="785813"/>
            <a:ext cx="69294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2000" b="1" i="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结束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64C8C3E8-43F0-40B6-AC31-44D6C75FC37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1187624" y="2348880"/>
            <a:ext cx="705678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sz="3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FTP&amp;SSH使用操作培训文档</a:t>
            </a:r>
            <a:endParaRPr sz="3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3135" y="5385435"/>
            <a:ext cx="2697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/>
              <a:t>信息事业部手机业务中心</a:t>
            </a:r>
            <a:endParaRPr lang="zh-CN" altLang="en-US"/>
          </a:p>
          <a:p>
            <a:pPr algn="r"/>
            <a:endParaRPr lang="zh-CN" altLang="en-US"/>
          </a:p>
          <a:p>
            <a:pPr algn="r"/>
            <a:r>
              <a:rPr lang="zh-CN" altLang="en-US">
                <a:sym typeface="+mn-ea"/>
              </a:rPr>
              <a:t>刘蓉   </a:t>
            </a:r>
            <a:r>
              <a:rPr lang="en-US" altLang="zh-CN"/>
              <a:t>liur11@bngrp.com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260648"/>
            <a:ext cx="8013576" cy="49017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4"/>
          <p:cNvSpPr>
            <a:spLocks noGrp="1"/>
          </p:cNvSpPr>
          <p:nvPr>
            <p:ph idx="1"/>
          </p:nvPr>
        </p:nvSpPr>
        <p:spPr>
          <a:xfrm>
            <a:off x="1094928" y="884238"/>
            <a:ext cx="8013576" cy="5429250"/>
          </a:xfrm>
        </p:spPr>
        <p:txBody>
          <a:bodyPr/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Other_1"/>
          <p:cNvSpPr>
            <a:spLocks noChangeArrowheads="1"/>
          </p:cNvSpPr>
          <p:nvPr/>
        </p:nvSpPr>
        <p:spPr bwMode="auto">
          <a:xfrm>
            <a:off x="1264285" y="2436495"/>
            <a:ext cx="251460" cy="2874010"/>
          </a:xfrm>
          <a:prstGeom prst="roundRect">
            <a:avLst>
              <a:gd name="adj" fmla="val 46717"/>
            </a:avLst>
          </a:prstGeom>
          <a:solidFill>
            <a:srgbClr val="DCEFF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_2"/>
          <p:cNvSpPr/>
          <p:nvPr/>
        </p:nvSpPr>
        <p:spPr>
          <a:xfrm>
            <a:off x="1344557" y="2777649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MH_Other_7"/>
          <p:cNvCxnSpPr>
            <a:cxnSpLocks noChangeShapeType="1"/>
          </p:cNvCxnSpPr>
          <p:nvPr/>
        </p:nvCxnSpPr>
        <p:spPr bwMode="auto">
          <a:xfrm>
            <a:off x="1515616" y="2849022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MH_Other_2"/>
          <p:cNvSpPr/>
          <p:nvPr/>
        </p:nvSpPr>
        <p:spPr>
          <a:xfrm>
            <a:off x="1344161" y="3521188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Other_8"/>
          <p:cNvSpPr>
            <a:spLocks noChangeArrowheads="1"/>
          </p:cNvSpPr>
          <p:nvPr/>
        </p:nvSpPr>
        <p:spPr bwMode="auto">
          <a:xfrm>
            <a:off x="1808451" y="3356217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MH_Other_7"/>
          <p:cNvCxnSpPr>
            <a:cxnSpLocks noChangeShapeType="1"/>
          </p:cNvCxnSpPr>
          <p:nvPr/>
        </p:nvCxnSpPr>
        <p:spPr bwMode="auto">
          <a:xfrm flipV="1">
            <a:off x="1344295" y="3592830"/>
            <a:ext cx="464185" cy="13970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MH_Other_2"/>
          <p:cNvSpPr/>
          <p:nvPr/>
        </p:nvSpPr>
        <p:spPr>
          <a:xfrm>
            <a:off x="1344161" y="4363570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MH_Other_8"/>
          <p:cNvSpPr>
            <a:spLocks noChangeArrowheads="1"/>
          </p:cNvSpPr>
          <p:nvPr/>
        </p:nvSpPr>
        <p:spPr bwMode="auto">
          <a:xfrm>
            <a:off x="1808480" y="4213860"/>
            <a:ext cx="617855" cy="471170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MH_Other_7"/>
          <p:cNvCxnSpPr>
            <a:cxnSpLocks noChangeShapeType="1"/>
          </p:cNvCxnSpPr>
          <p:nvPr/>
        </p:nvCxnSpPr>
        <p:spPr bwMode="auto">
          <a:xfrm>
            <a:off x="1515625" y="4435578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文本框 76"/>
          <p:cNvSpPr txBox="1"/>
          <p:nvPr/>
        </p:nvSpPr>
        <p:spPr>
          <a:xfrm>
            <a:off x="2580362" y="2654841"/>
            <a:ext cx="20334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580640" y="3399155"/>
            <a:ext cx="289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新建连接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497812" y="4249752"/>
            <a:ext cx="266447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客户端使用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Other_8"/>
          <p:cNvSpPr>
            <a:spLocks noChangeArrowheads="1"/>
          </p:cNvSpPr>
          <p:nvPr/>
        </p:nvSpPr>
        <p:spPr bwMode="auto">
          <a:xfrm>
            <a:off x="1865601" y="2636127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/>
              <a:t>基本介绍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3" y="1556792"/>
            <a:ext cx="856895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绿色版，无须安装</a:t>
            </a:r>
            <a:r>
              <a:rPr lang="en-US" altLang="zh-CN" sz="2400" dirty="0">
                <a:latin typeface="+mj-ea"/>
                <a:ea typeface="+mj-ea"/>
              </a:rPr>
              <a:t> 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MobaXterm可以利用</a:t>
            </a:r>
            <a:r>
              <a:rPr lang="en-US" altLang="zh-CN" sz="2400" dirty="0" smtClean="0">
                <a:latin typeface="+mj-ea"/>
                <a:ea typeface="+mj-ea"/>
              </a:rPr>
              <a:t>ftp</a:t>
            </a:r>
            <a:r>
              <a:rPr lang="zh-CN" altLang="en-US" sz="2400" dirty="0" smtClean="0">
                <a:latin typeface="+mj-ea"/>
                <a:ea typeface="+mj-ea"/>
              </a:rPr>
              <a:t>协议上传、下载文件</a:t>
            </a:r>
            <a:endParaRPr lang="zh-CN" altLang="en-US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MobaXterm可以通过</a:t>
            </a:r>
            <a:r>
              <a:rPr lang="en-US" altLang="zh-CN" sz="2400" dirty="0" smtClean="0">
                <a:latin typeface="+mj-ea"/>
                <a:ea typeface="+mj-ea"/>
              </a:rPr>
              <a:t>ssh</a:t>
            </a:r>
            <a:r>
              <a:rPr lang="zh-CN" altLang="en-US" sz="2400" dirty="0" smtClean="0">
                <a:latin typeface="+mj-ea"/>
                <a:ea typeface="+mj-ea"/>
              </a:rPr>
              <a:t>协议远程登录</a:t>
            </a:r>
            <a:r>
              <a:rPr lang="en-US" altLang="zh-CN" sz="2400" dirty="0" smtClean="0">
                <a:latin typeface="+mj-ea"/>
                <a:ea typeface="+mj-ea"/>
              </a:rPr>
              <a:t>ubuntu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本文档只记录基本操作作为引导，其他深入操作可自行百度</a:t>
            </a:r>
            <a:endParaRPr lang="zh-CN" altLang="en-US" sz="2400" dirty="0" smtClean="0">
              <a:latin typeface="+mj-ea"/>
              <a:ea typeface="+mj-ea"/>
            </a:endParaRPr>
          </a:p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/>
              <a:t>新建连接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1548765"/>
            <a:ext cx="7637145" cy="5108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850" y="894080"/>
            <a:ext cx="469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ftp</a:t>
            </a:r>
            <a:r>
              <a:rPr lang="zh-CN" altLang="en-US"/>
              <a:t>服务器已迁移到</a:t>
            </a:r>
            <a:r>
              <a:rPr lang="en-US" altLang="zh-CN"/>
              <a:t>10.58.144.14</a:t>
            </a:r>
            <a:r>
              <a:rPr lang="zh-CN" altLang="en-US"/>
              <a:t>，端口</a:t>
            </a:r>
            <a:r>
              <a:rPr lang="en-US" altLang="zh-CN"/>
              <a:t>35021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en-US" altLang="zh-CN"/>
              <a:t>ftp</a:t>
            </a:r>
            <a:r>
              <a:rPr lang="zh-CN" altLang="en-US"/>
              <a:t>上传</a:t>
            </a:r>
            <a:r>
              <a:rPr lang="en-US" altLang="zh-CN"/>
              <a:t>/</a:t>
            </a:r>
            <a:r>
              <a:rPr lang="zh-CN" altLang="en-US"/>
              <a:t>下载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1725" y="2074545"/>
            <a:ext cx="6776085" cy="452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760" y="1189990"/>
            <a:ext cx="413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直接与本地电脑拖动即可实现上传</a:t>
            </a:r>
            <a:r>
              <a:rPr lang="en-US" altLang="zh-CN"/>
              <a:t>/</a:t>
            </a:r>
            <a:r>
              <a:rPr lang="zh-CN" altLang="en-US"/>
              <a:t>下载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en-US" altLang="zh-CN"/>
              <a:t>ubuntu</a:t>
            </a:r>
            <a:r>
              <a:rPr lang="zh-CN" altLang="en-US"/>
              <a:t>文件传输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5390" y="1433195"/>
            <a:ext cx="67125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040" y="2531745"/>
            <a:ext cx="375221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乐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0_Office 主题">
  <a:themeElements>
    <a:clrScheme name="14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41_Office 主题">
  <a:themeElements>
    <a:clrScheme name="14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沟通对话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9E2"/>
      </a:accent5>
      <a:accent6>
        <a:srgbClr val="2D89E5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9E2"/>
        </a:accent5>
        <a:accent6>
          <a:srgbClr val="2D89E5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229</Words>
  <Application>WPS 演示</Application>
  <PresentationFormat>全屏显示(4:3)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乐逗</vt:lpstr>
      <vt:lpstr>140_Office 主题</vt:lpstr>
      <vt:lpstr>141_Office 主题</vt:lpstr>
      <vt:lpstr>自定义设计方案</vt:lpstr>
      <vt:lpstr>1_沟通对话</vt:lpstr>
      <vt:lpstr>PowerPoint 演示文稿</vt:lpstr>
      <vt:lpstr>目 录</vt:lpstr>
      <vt:lpstr>基本介绍</vt:lpstr>
      <vt:lpstr>新建连接</vt:lpstr>
      <vt:lpstr>ftp上传/下载</vt:lpstr>
      <vt:lpstr>ubuntu文件传输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2017年的财务要求</dc:title>
  <dc:creator>neal.pi(皮斌锋)</dc:creator>
  <cp:lastModifiedBy>liur11</cp:lastModifiedBy>
  <cp:revision>598</cp:revision>
  <dcterms:created xsi:type="dcterms:W3CDTF">2016-11-25T05:55:00Z</dcterms:created>
  <dcterms:modified xsi:type="dcterms:W3CDTF">2020-11-23T01:26:53Z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