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  <p:sldMasterId id="2147483656" r:id="rId5"/>
    <p:sldMasterId id="2147483668" r:id="rId6"/>
  </p:sldMasterIdLst>
  <p:notesMasterIdLst>
    <p:notesMasterId r:id="rId16"/>
  </p:notesMasterIdLst>
  <p:sldIdLst>
    <p:sldId id="256" r:id="rId7"/>
    <p:sldId id="347" r:id="rId8"/>
    <p:sldId id="313" r:id="rId9"/>
    <p:sldId id="328" r:id="rId10"/>
    <p:sldId id="409" r:id="rId11"/>
    <p:sldId id="406" r:id="rId12"/>
    <p:sldId id="407" r:id="rId13"/>
    <p:sldId id="410" r:id="rId14"/>
    <p:sldId id="39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2318" autoAdjust="0"/>
  </p:normalViewPr>
  <p:slideViewPr>
    <p:cSldViewPr>
      <p:cViewPr varScale="1">
        <p:scale>
          <a:sx n="58" d="100"/>
          <a:sy n="58" d="100"/>
        </p:scale>
        <p:origin x="10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6F704-40B5-4001-B7D1-D98F5BC54D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9D716-ABDB-4E76-9DC2-E44B03F145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6590" y="1844890"/>
            <a:ext cx="6858000" cy="1161038"/>
          </a:xfrm>
        </p:spPr>
        <p:txBody>
          <a:bodyPr anchor="b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380" y="3429000"/>
            <a:ext cx="604842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>
                <a:solidFill>
                  <a:schemeClr val="bg1"/>
                </a:solidFill>
              </a:defRPr>
            </a:lvl1pPr>
            <a:lvl2pPr marL="457200" lvl="1" indent="0" algn="ctr"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1" hangingPunct="1"/>
            <a:endParaRPr lang="zh-CN" altLang="en-US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32656"/>
            <a:ext cx="8229600" cy="49017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800" b="0" i="0"/>
            </a:lvl1pPr>
          </a:lstStyle>
          <a:p>
            <a:pPr lvl="0"/>
            <a:r>
              <a:rPr lang="zh-CN" altLang="en-US" dirty="0">
                <a:sym typeface="Calibri" panose="020F0502020204030204" pitchFamily="34" charset="0"/>
              </a:rPr>
              <a:t>单击此处编辑母版标题样式</a:t>
            </a:r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6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473290" y="12688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noProof="0">
                <a:sym typeface="Calibri" panose="020F0502020204030204" pitchFamily="34" charset="0"/>
              </a:rPr>
              <a:t>单击此处编辑母版文本样式</a:t>
            </a:r>
            <a:endParaRPr lang="zh-CN" altLang="en-US" noProof="0">
              <a:sym typeface="Calibri" panose="020F0502020204030204" pitchFamily="34" charset="0"/>
            </a:endParaRPr>
          </a:p>
          <a:p>
            <a:pPr lvl="1"/>
            <a:r>
              <a:rPr lang="zh-CN" altLang="en-US" noProof="0">
                <a:sym typeface="Calibri" panose="020F0502020204030204" pitchFamily="34" charset="0"/>
              </a:rPr>
              <a:t>第二级</a:t>
            </a:r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EEEB-D384-40F8-9EA3-D9C1B34615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2504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174750"/>
            <a:ext cx="4032504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52930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32656"/>
            <a:ext cx="8229600" cy="49017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800" b="0" i="0"/>
            </a:lvl1pPr>
          </a:lstStyle>
          <a:p>
            <a:pPr lvl="0"/>
            <a:r>
              <a:rPr lang="zh-CN" altLang="en-US" dirty="0">
                <a:sym typeface="Calibri" panose="020F0502020204030204" pitchFamily="34" charset="0"/>
              </a:rPr>
              <a:t>单击此处编辑母版标题样式</a:t>
            </a:r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6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473290" y="12688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noProof="0">
                <a:sym typeface="Calibri" panose="020F0502020204030204" pitchFamily="34" charset="0"/>
              </a:rPr>
              <a:t>单击此处编辑母版文本样式</a:t>
            </a:r>
            <a:endParaRPr lang="zh-CN" altLang="en-US" noProof="0">
              <a:sym typeface="Calibri" panose="020F0502020204030204" pitchFamily="34" charset="0"/>
            </a:endParaRPr>
          </a:p>
          <a:p>
            <a:pPr lvl="1"/>
            <a:r>
              <a:rPr lang="zh-CN" altLang="en-US" noProof="0">
                <a:sym typeface="Calibri" panose="020F0502020204030204" pitchFamily="34" charset="0"/>
              </a:rPr>
              <a:t>第二级</a:t>
            </a:r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EEEB-D384-40F8-9EA3-D9C1B34615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32656"/>
            <a:ext cx="8229600" cy="49017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800" b="0" i="0"/>
            </a:lvl1pPr>
          </a:lstStyle>
          <a:p>
            <a:pPr lvl="0"/>
            <a:r>
              <a:rPr lang="zh-CN" altLang="en-US" dirty="0">
                <a:sym typeface="Calibri" panose="020F0502020204030204" pitchFamily="34" charset="0"/>
              </a:rPr>
              <a:t>单击此处编辑母版标题样式</a:t>
            </a:r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6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473290" y="12688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noProof="0">
                <a:sym typeface="Calibri" panose="020F0502020204030204" pitchFamily="34" charset="0"/>
              </a:rPr>
              <a:t>单击此处编辑母版文本样式</a:t>
            </a:r>
            <a:endParaRPr lang="zh-CN" altLang="en-US" noProof="0">
              <a:sym typeface="Calibri" panose="020F0502020204030204" pitchFamily="34" charset="0"/>
            </a:endParaRPr>
          </a:p>
          <a:p>
            <a:pPr lvl="1"/>
            <a:r>
              <a:rPr lang="zh-CN" altLang="en-US" noProof="0">
                <a:sym typeface="Calibri" panose="020F0502020204030204" pitchFamily="34" charset="0"/>
              </a:rPr>
              <a:t>第二级</a:t>
            </a:r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EEEB-D384-40F8-9EA3-D9C1B34615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6590" y="1844890"/>
            <a:ext cx="6858000" cy="1161038"/>
          </a:xfrm>
        </p:spPr>
        <p:txBody>
          <a:bodyPr anchor="b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380" y="3429000"/>
            <a:ext cx="604842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6590" y="1844890"/>
            <a:ext cx="6858000" cy="1161038"/>
          </a:xfrm>
        </p:spPr>
        <p:txBody>
          <a:bodyPr anchor="b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380" y="3429000"/>
            <a:ext cx="604842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4" Type="http://schemas.openxmlformats.org/officeDocument/2006/relationships/theme" Target="../theme/theme5.xml"/><Relationship Id="rId13" Type="http://schemas.openxmlformats.org/officeDocument/2006/relationships/image" Target="../media/image5.jpeg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6B91E81-BE51-4A89-BFCB-F98944560D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fld id="{D366E9A0-57D0-42DE-8CCC-3D495D8F3265}" type="slidenum">
              <a:rPr lang="zh-CN" altLang="en-US" smtClean="0"/>
            </a:fld>
            <a:endParaRPr lang="zh-CN" altLang="en-US"/>
          </a:p>
        </p:txBody>
      </p:sp>
      <p:pic>
        <p:nvPicPr>
          <p:cNvPr id="1031" name="Picture 4" descr="首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536" y="305168"/>
            <a:ext cx="8229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单击此处编辑母版标题样式</a:t>
            </a:r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268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  <a:endParaRPr lang="zh-CN" altLang="zh-CN">
              <a:sym typeface="Calibri" panose="020F0502020204030204" pitchFamily="34" charset="0"/>
            </a:endParaRP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2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102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C8C3E8-43F0-40B6-AC31-44D6C75FC376}" type="slidenum">
              <a:rPr lang="zh-CN" altLang="en-US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0" y="785813"/>
            <a:ext cx="69294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2000" b="1" i="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结束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64C8C3E8-43F0-40B6-AC31-44D6C75FC37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1187624" y="2348880"/>
            <a:ext cx="705678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sz="3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Jenkins构建app任务培训文档</a:t>
            </a:r>
            <a:endParaRPr sz="3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3135" y="5385435"/>
            <a:ext cx="2697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/>
              <a:t>信息事业部手机业务中心</a:t>
            </a:r>
            <a:endParaRPr lang="zh-CN" altLang="en-US"/>
          </a:p>
          <a:p>
            <a:pPr algn="r"/>
            <a:endParaRPr lang="zh-CN" altLang="en-US"/>
          </a:p>
          <a:p>
            <a:pPr algn="r"/>
            <a:r>
              <a:rPr lang="zh-CN" altLang="en-US">
                <a:sym typeface="+mn-ea"/>
              </a:rPr>
              <a:t>刘蓉   </a:t>
            </a:r>
            <a:r>
              <a:rPr lang="en-US" altLang="zh-CN"/>
              <a:t>liur11@bngrp.com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504" y="260648"/>
            <a:ext cx="8013576" cy="49017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4"/>
          <p:cNvSpPr>
            <a:spLocks noGrp="1"/>
          </p:cNvSpPr>
          <p:nvPr>
            <p:ph idx="1"/>
          </p:nvPr>
        </p:nvSpPr>
        <p:spPr>
          <a:xfrm>
            <a:off x="1094928" y="884238"/>
            <a:ext cx="8013576" cy="5429250"/>
          </a:xfrm>
        </p:spPr>
        <p:txBody>
          <a:bodyPr/>
          <a:lstStyle/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Other_1"/>
          <p:cNvSpPr>
            <a:spLocks noChangeArrowheads="1"/>
          </p:cNvSpPr>
          <p:nvPr/>
        </p:nvSpPr>
        <p:spPr bwMode="auto">
          <a:xfrm>
            <a:off x="1264285" y="2436495"/>
            <a:ext cx="251460" cy="2874010"/>
          </a:xfrm>
          <a:prstGeom prst="roundRect">
            <a:avLst>
              <a:gd name="adj" fmla="val 46717"/>
            </a:avLst>
          </a:prstGeom>
          <a:solidFill>
            <a:srgbClr val="DCEFF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Other_2"/>
          <p:cNvSpPr/>
          <p:nvPr/>
        </p:nvSpPr>
        <p:spPr>
          <a:xfrm>
            <a:off x="1344557" y="2777649"/>
            <a:ext cx="171587" cy="155779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MH_Other_7"/>
          <p:cNvCxnSpPr>
            <a:cxnSpLocks noChangeShapeType="1"/>
          </p:cNvCxnSpPr>
          <p:nvPr/>
        </p:nvCxnSpPr>
        <p:spPr bwMode="auto">
          <a:xfrm>
            <a:off x="1515616" y="2849022"/>
            <a:ext cx="349840" cy="12054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MH_Other_2"/>
          <p:cNvSpPr/>
          <p:nvPr/>
        </p:nvSpPr>
        <p:spPr>
          <a:xfrm>
            <a:off x="1344161" y="3521188"/>
            <a:ext cx="171587" cy="155779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MH_Other_8"/>
          <p:cNvSpPr>
            <a:spLocks noChangeArrowheads="1"/>
          </p:cNvSpPr>
          <p:nvPr/>
        </p:nvSpPr>
        <p:spPr bwMode="auto">
          <a:xfrm>
            <a:off x="1808451" y="3356217"/>
            <a:ext cx="560943" cy="487711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MH_Other_7"/>
          <p:cNvCxnSpPr>
            <a:cxnSpLocks noChangeShapeType="1"/>
          </p:cNvCxnSpPr>
          <p:nvPr/>
        </p:nvCxnSpPr>
        <p:spPr bwMode="auto">
          <a:xfrm flipV="1">
            <a:off x="1344295" y="3592830"/>
            <a:ext cx="464185" cy="13970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MH_Other_2"/>
          <p:cNvSpPr/>
          <p:nvPr/>
        </p:nvSpPr>
        <p:spPr>
          <a:xfrm>
            <a:off x="1344161" y="4363570"/>
            <a:ext cx="171587" cy="155779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MH_Other_8"/>
          <p:cNvSpPr>
            <a:spLocks noChangeArrowheads="1"/>
          </p:cNvSpPr>
          <p:nvPr/>
        </p:nvSpPr>
        <p:spPr bwMode="auto">
          <a:xfrm>
            <a:off x="1808480" y="4213860"/>
            <a:ext cx="617855" cy="471170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MH_Other_7"/>
          <p:cNvCxnSpPr>
            <a:cxnSpLocks noChangeShapeType="1"/>
          </p:cNvCxnSpPr>
          <p:nvPr/>
        </p:nvCxnSpPr>
        <p:spPr bwMode="auto">
          <a:xfrm>
            <a:off x="1515625" y="4435578"/>
            <a:ext cx="349840" cy="12054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文本框 76"/>
          <p:cNvSpPr txBox="1"/>
          <p:nvPr/>
        </p:nvSpPr>
        <p:spPr>
          <a:xfrm>
            <a:off x="2580362" y="2654841"/>
            <a:ext cx="20334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登录方式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580640" y="3399155"/>
            <a:ext cx="2895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任务介绍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497812" y="4249752"/>
            <a:ext cx="266447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查看构建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H_Other_8"/>
          <p:cNvSpPr>
            <a:spLocks noChangeArrowheads="1"/>
          </p:cNvSpPr>
          <p:nvPr/>
        </p:nvSpPr>
        <p:spPr bwMode="auto">
          <a:xfrm>
            <a:off x="1865601" y="2636127"/>
            <a:ext cx="560943" cy="487711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dirty="0"/>
              <a:t>登录方式</a:t>
            </a:r>
            <a:r>
              <a:rPr lang="en-US" altLang="zh-CN" sz="2800" dirty="0"/>
              <a:t>fan</a:t>
            </a:r>
            <a:endParaRPr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3" y="1556792"/>
            <a:ext cx="8568952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+mj-ea"/>
                <a:ea typeface="+mj-ea"/>
                <a:sym typeface="+mn-ea"/>
              </a:rPr>
              <a:t>Jenkins</a:t>
            </a:r>
            <a:r>
              <a:rPr lang="zh-CN" altLang="en-US" sz="2400" dirty="0" smtClean="0">
                <a:latin typeface="+mj-ea"/>
                <a:ea typeface="+mj-ea"/>
                <a:sym typeface="+mn-ea"/>
              </a:rPr>
              <a:t>访问地址：</a:t>
            </a:r>
            <a:r>
              <a:rPr lang="en-US" altLang="zh-CN" sz="2400" dirty="0">
                <a:latin typeface="+mj-ea"/>
                <a:ea typeface="+mj-ea"/>
                <a:sym typeface="+mn-ea"/>
              </a:rPr>
              <a:t>http://10.58.144.12:9090/</a:t>
            </a:r>
            <a:r>
              <a:rPr lang="en-US" altLang="zh-CN" sz="2400" dirty="0">
                <a:latin typeface="+mj-ea"/>
                <a:ea typeface="+mj-ea"/>
                <a:sym typeface="+mn-ea"/>
              </a:rPr>
              <a:t> 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  <a:sym typeface="+mn-ea"/>
              </a:rPr>
              <a:t>访问方式：用域帐号</a:t>
            </a:r>
            <a:r>
              <a:rPr lang="zh-CN" altLang="en-US" sz="2400" dirty="0" smtClean="0">
                <a:latin typeface="+mj-ea"/>
                <a:ea typeface="+mj-ea"/>
                <a:sym typeface="+mn-ea"/>
              </a:rPr>
              <a:t>登录</a:t>
            </a:r>
            <a:r>
              <a:rPr lang="zh-CN" altLang="en-US" sz="2400" dirty="0" smtClean="0">
                <a:latin typeface="+mj-ea"/>
                <a:ea typeface="+mj-ea"/>
                <a:sym typeface="+mn-ea"/>
              </a:rPr>
              <a:t>（邮箱前缀，非集团密码，研发独立域账号）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  <a:sym typeface="+mn-ea"/>
              </a:rPr>
              <a:t>修改账户密码：http://10.58.144.12:8010/</a:t>
            </a:r>
            <a:endParaRPr lang="zh-CN" altLang="en-US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  <a:sym typeface="+mn-ea"/>
              </a:rPr>
              <a:t>自动、手动</a:t>
            </a:r>
            <a:r>
              <a:rPr lang="zh-CN" altLang="en-US" sz="2400" dirty="0" smtClean="0">
                <a:latin typeface="+mj-ea"/>
                <a:ea typeface="+mj-ea"/>
                <a:sym typeface="+mn-ea"/>
              </a:rPr>
              <a:t>构建编译任务</a:t>
            </a:r>
            <a:endParaRPr lang="zh-CN" altLang="en-US" sz="2400" dirty="0" smtClean="0">
              <a:latin typeface="+mj-ea"/>
              <a:ea typeface="+mj-ea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+mj-ea"/>
                <a:ea typeface="+mj-ea"/>
                <a:sym typeface="+mn-ea"/>
              </a:rPr>
              <a:t>sonar</a:t>
            </a:r>
            <a:r>
              <a:rPr lang="zh-CN" altLang="en-US" sz="2400" dirty="0" smtClean="0">
                <a:latin typeface="+mj-ea"/>
                <a:ea typeface="+mj-ea"/>
                <a:sym typeface="+mn-ea"/>
              </a:rPr>
              <a:t>访问地址：http://10.58.144.12:9191/</a:t>
            </a:r>
            <a:endParaRPr lang="zh-CN" altLang="en-US" sz="2400" dirty="0" smtClean="0">
              <a:latin typeface="+mj-ea"/>
              <a:ea typeface="+mj-ea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zh-CN" altLang="en-US" sz="2400" dirty="0" smtClean="0">
              <a:latin typeface="+mj-ea"/>
              <a:ea typeface="+mj-ea"/>
              <a:sym typeface="+mn-ea"/>
            </a:endParaRPr>
          </a:p>
          <a:p>
            <a:pPr indent="0">
              <a:lnSpc>
                <a:spcPct val="20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zh-CN" altLang="en-US" sz="2800" dirty="0"/>
              <a:t>任务介绍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3602355"/>
            <a:ext cx="8019415" cy="2038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4390" y="1331595"/>
            <a:ext cx="6435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、apk_dailybuild_themestore</a:t>
            </a:r>
            <a:endParaRPr lang="zh-CN" altLang="en-US"/>
          </a:p>
          <a:p>
            <a:r>
              <a:rPr lang="zh-CN" altLang="en-US"/>
              <a:t>  定时任务，每天凌晨自动构建，未开放手动构建权限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、apk_build_common</a:t>
            </a:r>
            <a:endParaRPr lang="zh-CN" altLang="en-US"/>
          </a:p>
          <a:p>
            <a:r>
              <a:rPr lang="zh-CN" altLang="en-US"/>
              <a:t>通用</a:t>
            </a:r>
            <a:r>
              <a:rPr lang="en-US" altLang="zh-CN"/>
              <a:t>app</a:t>
            </a:r>
            <a:r>
              <a:rPr lang="zh-CN" altLang="en-US"/>
              <a:t>编译</a:t>
            </a:r>
            <a:r>
              <a:rPr lang="zh-CN" altLang="en-US"/>
              <a:t>任务，所有的</a:t>
            </a:r>
            <a:r>
              <a:rPr lang="en-US" altLang="zh-CN"/>
              <a:t>app</a:t>
            </a:r>
            <a:r>
              <a:rPr lang="zh-CN" altLang="en-US"/>
              <a:t>都可以在此手动构建，目前已开通所有开发人员能构建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构建任务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3484880"/>
            <a:ext cx="8229600" cy="2886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249045"/>
            <a:ext cx="8229600" cy="1547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构建任务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3440" y="1165860"/>
            <a:ext cx="6475730" cy="4990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流水线查看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650" y="1334135"/>
            <a:ext cx="8229600" cy="4090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>
                <a:sym typeface="+mn-ea"/>
              </a:rPr>
              <a:t>流水线查看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3890" y="1836420"/>
            <a:ext cx="77565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0040" y="2531745"/>
            <a:ext cx="3752215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乐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0_Office 主题">
  <a:themeElements>
    <a:clrScheme name="14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41_Office 主题">
  <a:themeElements>
    <a:clrScheme name="14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沟通对话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9E2"/>
      </a:accent5>
      <a:accent6>
        <a:srgbClr val="2D89E5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9E2"/>
        </a:accent5>
        <a:accent6>
          <a:srgbClr val="2D89E5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358</Words>
  <Application>WPS 演示</Application>
  <PresentationFormat>全屏显示(4:3)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Arial Black</vt:lpstr>
      <vt:lpstr>黑体</vt:lpstr>
      <vt:lpstr>乐逗</vt:lpstr>
      <vt:lpstr>140_Office 主题</vt:lpstr>
      <vt:lpstr>141_Office 主题</vt:lpstr>
      <vt:lpstr>自定义设计方案</vt:lpstr>
      <vt:lpstr>1_沟通对话</vt:lpstr>
      <vt:lpstr>PowerPoint 演示文稿</vt:lpstr>
      <vt:lpstr>目 录</vt:lpstr>
      <vt:lpstr>基本介绍</vt:lpstr>
      <vt:lpstr>新建连接</vt:lpstr>
      <vt:lpstr>PowerPoint 演示文稿</vt:lpstr>
      <vt:lpstr>ftp上传/下载</vt:lpstr>
      <vt:lpstr>ubuntu文件传输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2017年的财务要求</dc:title>
  <dc:creator>neal.pi(皮斌锋)</dc:creator>
  <cp:lastModifiedBy>liur11</cp:lastModifiedBy>
  <cp:revision>605</cp:revision>
  <dcterms:created xsi:type="dcterms:W3CDTF">2016-11-25T05:55:00Z</dcterms:created>
  <dcterms:modified xsi:type="dcterms:W3CDTF">2020-11-10T08:33:35Z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