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swald" panose="02000503000000000000" pitchFamily="2" charset="0"/>
      <p:regular r:id="rId11"/>
      <p:bold r:id="rId12"/>
    </p:embeddedFont>
    <p:embeddedFont>
      <p:font typeface="Oswald Light" panose="02000303000000000000" pitchFamily="2" charset="0"/>
      <p:regular r:id="rId13"/>
    </p:embeddedFont>
    <p:embeddedFont>
      <p:font typeface="Oswald Medium" panose="020B0604020202020204" charset="-52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49" autoAdjust="0"/>
  </p:normalViewPr>
  <p:slideViewPr>
    <p:cSldViewPr snapToGrid="0">
      <p:cViewPr>
        <p:scale>
          <a:sx n="121" d="100"/>
          <a:sy n="121" d="100"/>
        </p:scale>
        <p:origin x="-346" y="100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2160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68bc4c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b68bc4c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Задача </a:t>
            </a:r>
            <a:r>
              <a:rPr lang="ru" dirty="0"/>
              <a:t>лабораторной работы – разработать модель АИС для рекламного агентства “Ньютон</a:t>
            </a:r>
            <a:r>
              <a:rPr lang="ru" dirty="0" smtClean="0"/>
              <a:t>”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68bc4ccf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68bc4ccf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компании работает три человека: директор, макетчик и мастер. Вместе они организуют для клиентов разного рода рекламу </a:t>
            </a: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dk1"/>
                </a:solidFill>
              </a:rPr>
              <a:t>Учредитель</a:t>
            </a:r>
            <a:r>
              <a:rPr lang="ru" dirty="0"/>
              <a:t>, он же директор лично общается с заказчиком, заключает договор; потом передает пожелания клиента макетчику. Тот в программах рисует макет изделия. Дальше макет утверждается, клиент вносит предоплату. Дальше, если требуется, мастер изготавливает изделие и монтирует его.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Участвуют и поставщики</a:t>
            </a:r>
            <a:r>
              <a:rPr lang="ru" dirty="0"/>
              <a:t>, так как на изготовление изделия нам требуются материалы.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68bc4ccfc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68bc4ccfc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68bc4ccfc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68bc4ccfc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fdbe50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fdbe50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68bc4ccf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68bc4ccf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68bc4ccf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68bc4ccf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E6C903"/>
            </a:gs>
            <a:gs pos="100000">
              <a:srgbClr val="CA8E0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BKhyBTkFYN-KMzOLZsfYkvaIhslwB_X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www.lucidchart.com/pages/ru/%D0%B4%D0%B8%D0%B0%D0%B3%D1%80%D0%B0%D0%BC%D0%BC%D0%B0-df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80">
                <a:latin typeface="Oswald Medium"/>
                <a:ea typeface="Oswald Medium"/>
                <a:cs typeface="Oswald Medium"/>
                <a:sym typeface="Oswald Medium"/>
              </a:rPr>
              <a:t>ЛАБОРАТОРНАЯ РАБОТА #1 </a:t>
            </a:r>
            <a:endParaRPr sz="2480"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80">
                <a:latin typeface="Oswald Medium"/>
                <a:ea typeface="Oswald Medium"/>
                <a:cs typeface="Oswald Medium"/>
                <a:sym typeface="Oswald Medium"/>
              </a:rPr>
              <a:t>АНАЛИЗ ПОВЕДЕНИЯ СИСТЕМЫ С ИСПОЛЬЗОВАНИЕМ КОНТЕКСТНЫХ ДИАГРАММ (DFD)</a:t>
            </a:r>
            <a:endParaRPr sz="248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23000"/>
            <a:ext cx="3839400" cy="9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Oswald"/>
                <a:ea typeface="Oswald"/>
                <a:cs typeface="Oswald"/>
                <a:sym typeface="Oswald"/>
              </a:rPr>
              <a:t>Работа выполнена студентом группы К3141 (К3330):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Oswald"/>
                <a:ea typeface="Oswald"/>
                <a:cs typeface="Oswald"/>
                <a:sym typeface="Oswald"/>
              </a:rPr>
              <a:t>Кудриным Максимом Витальевичем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992900" y="3723000"/>
            <a:ext cx="38394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Oswald"/>
                <a:ea typeface="Oswald"/>
                <a:cs typeface="Oswald"/>
                <a:sym typeface="Oswald"/>
              </a:rPr>
              <a:t>Преподаватель: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Oswald"/>
                <a:ea typeface="Oswald"/>
                <a:cs typeface="Oswald"/>
                <a:sym typeface="Oswald"/>
              </a:rPr>
              <a:t>Говорова Марина Михайловна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411600" y="4607100"/>
            <a:ext cx="23208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Oswald Light"/>
                <a:ea typeface="Oswald Light"/>
                <a:cs typeface="Oswald Light"/>
                <a:sym typeface="Oswald Light"/>
              </a:rPr>
              <a:t>НИУ ИТМО</a:t>
            </a:r>
            <a:endParaRPr sz="140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Oswald Light"/>
                <a:ea typeface="Oswald Light"/>
                <a:cs typeface="Oswald Light"/>
                <a:sym typeface="Oswald Light"/>
              </a:rPr>
              <a:t>2023</a:t>
            </a:r>
            <a:endParaRPr sz="14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750" y="4555550"/>
            <a:ext cx="1476974" cy="5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Oswald"/>
                <a:ea typeface="Oswald"/>
                <a:cs typeface="Oswald"/>
                <a:sym typeface="Oswald"/>
              </a:rPr>
              <a:t>Описание работы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1017725"/>
            <a:ext cx="86883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Цель</a:t>
            </a:r>
            <a:r>
              <a:rPr lang="ru" sz="1500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 овладеть практическими навыками и умениями исследования предметной области на уровне анализа поведения системы с использованием DFD-диаграмм (DFD). </a:t>
            </a:r>
            <a:endParaRPr sz="1500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Программное обеспечение</a:t>
            </a:r>
            <a:r>
              <a:rPr lang="ru" sz="1500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 CA ERwin Process Modeler, google documents</a:t>
            </a:r>
            <a:endParaRPr sz="1500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Задача: </a:t>
            </a:r>
            <a:r>
              <a:rPr lang="ru" sz="1500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разработка функциональной модели АИС для агентства “Ньютон”</a:t>
            </a:r>
            <a:endParaRPr sz="1500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Последовательность действий:</a:t>
            </a:r>
            <a:endParaRPr sz="15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Определить назначение ИС.</a:t>
            </a:r>
            <a:endParaRPr sz="1500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Выделить основной процесс и внешние сущности по отношению к нему.</a:t>
            </a:r>
            <a:endParaRPr sz="1500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Выделить потоки для внешних сущностей по отношению к основному событию.</a:t>
            </a:r>
            <a:endParaRPr sz="1500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Составить контекстную диаграмму нулевого уровня.</a:t>
            </a:r>
            <a:endParaRPr sz="1500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Проанализировать события, определить связи по потокам данных между сущностями, событиями, накопителями данных.</a:t>
            </a:r>
            <a:endParaRPr sz="1500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Составить детализированную контекстную диаграмму.</a:t>
            </a:r>
            <a:endParaRPr sz="1500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750" y="4555550"/>
            <a:ext cx="1476974" cy="5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Агентство “Ньютон”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32600" y="1017725"/>
            <a:ext cx="28674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ru" sz="1500" b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Деятельность</a:t>
            </a: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69999" lvl="0" indent="-2762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Char char="●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Изготовление различных видов наружной рекламы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69999" lvl="0" indent="-2762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Char char="●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Изготовление некоторых видов полиграфии 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69999" lvl="0" indent="-2762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Char char="●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Размещение и установка наружной рекламы</a:t>
            </a:r>
            <a:endParaRPr sz="21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000000" y="1017725"/>
            <a:ext cx="30000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54038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Директор</a:t>
            </a: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540385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2667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AutoNum type="arabicPeriod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Договоры с поставщиками, доставка, оплата материалов.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2667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Определение ценовых тарифов на изготавливаемые изделия 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2667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Ответственность за работу мастера.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2667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Выявление пожеланий клиента.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2667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Проведение указаний для работы мастера.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2667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Сдача готового изделия клиенту и взятие оплаты.</a:t>
            </a:r>
            <a:endParaRPr sz="17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000000" y="1017725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ru" sz="1500" b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Макетчик</a:t>
            </a: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Изготовление макета изделия в программных средствах Corel Draw, Adobe Illustrator и Adobe Photoshop</a:t>
            </a:r>
            <a:endParaRPr sz="17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000000" y="2818625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ru" sz="1500" b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Мастер</a:t>
            </a: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Изготовление готового изделия по соответственно макету и указаниям директора.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AutoNum type="arabicPeriod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Монтаж готового изделия.</a:t>
            </a:r>
            <a:endParaRPr sz="17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750" y="4555550"/>
            <a:ext cx="1476974" cy="5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11700" y="1017725"/>
            <a:ext cx="868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Назначение ИС</a:t>
            </a:r>
            <a:endParaRPr sz="1500"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Char char="●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Возможность загрузки в ней нового макета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Char char="●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Хранение всей информации о макетах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Char char="●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Возможность загрузки пояснений к макету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Char char="●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Возможность чтения макета с пояснениями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Char char="●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Учет заказов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	Основной процесс </a:t>
            </a: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для системы – изготовление изделия по заказу клиента. </a:t>
            </a:r>
            <a:r>
              <a:rPr lang="ru" sz="1500" b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Внешними сущностями</a:t>
            </a: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по отношению к процессу являются клиент и поставщики. 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Клиент передает агентству свои пожелания, предоплату (50%) и оплату; а получает готовое изделие 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С поставщиками заключается договор, по которому они поставляют агентству материалы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Информационная система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750" y="4555550"/>
            <a:ext cx="1476974" cy="5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41000" y="232500"/>
            <a:ext cx="72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Контекстная диаграмма нулевого уровня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750" y="4555550"/>
            <a:ext cx="1476974" cy="5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25" y="805200"/>
            <a:ext cx="7224978" cy="42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0" y="21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Детализированная контекстная диаграмма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750" y="4555550"/>
            <a:ext cx="1476974" cy="5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738" y="791025"/>
            <a:ext cx="6287128" cy="430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Итоги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Char char="●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Разработана модель АИС для агентства “Ньютон”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Char char="●"/>
            </a:pPr>
            <a:r>
              <a:rPr lang="ru" sz="1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Получены практические навыки исследования предметной области на уровне анализа поведения системы с использованием DFD-диаграмм в CA ERwin Process Modeler</a:t>
            </a:r>
            <a:endParaRPr sz="15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5703"/>
            <a:ext cx="8520598" cy="303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6750" y="4555550"/>
            <a:ext cx="1476974" cy="5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Источники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Лекции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Сайт с дополнительной информацией по DFD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6750" y="4555550"/>
            <a:ext cx="1476974" cy="5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Экран (16:9)</PresentationFormat>
  <Paragraphs>68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Oswald</vt:lpstr>
      <vt:lpstr>Oswald Light</vt:lpstr>
      <vt:lpstr>Times New Roman</vt:lpstr>
      <vt:lpstr>Oswald Medium</vt:lpstr>
      <vt:lpstr>Simple Light</vt:lpstr>
      <vt:lpstr>ЛАБОРАТОРНАЯ РАБОТА #1  АНАЛИЗ ПОВЕДЕНИЯ СИСТЕМЫ С ИСПОЛЬЗОВАНИЕМ КОНТЕКСТНЫХ ДИАГРАММ (DFD)</vt:lpstr>
      <vt:lpstr>Описание работы</vt:lpstr>
      <vt:lpstr>Агентство “Ньютон”</vt:lpstr>
      <vt:lpstr>Информационная система</vt:lpstr>
      <vt:lpstr>Контекстная диаграмма нулевого уровня</vt:lpstr>
      <vt:lpstr>Детализированная контекстная диаграмма</vt:lpstr>
      <vt:lpstr>Итоги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#1  АНАЛИЗ ПОВЕДЕНИЯ СИСТЕМЫ С ИСПОЛЬЗОВАНИЕМ КОНТЕКСТНЫХ ДИАГРАММ (DFD)</dc:title>
  <cp:lastModifiedBy>Максим</cp:lastModifiedBy>
  <cp:revision>1</cp:revision>
  <dcterms:modified xsi:type="dcterms:W3CDTF">2023-03-23T15:47:29Z</dcterms:modified>
</cp:coreProperties>
</file>