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7" r:id="rId2"/>
    <p:sldId id="1034" r:id="rId3"/>
    <p:sldId id="1036" r:id="rId4"/>
    <p:sldId id="1066" r:id="rId5"/>
    <p:sldId id="1038" r:id="rId6"/>
    <p:sldId id="1063" r:id="rId7"/>
    <p:sldId id="1064" r:id="rId8"/>
    <p:sldId id="1042" r:id="rId9"/>
    <p:sldId id="1041" r:id="rId10"/>
    <p:sldId id="1068" r:id="rId11"/>
    <p:sldId id="1047" r:id="rId12"/>
    <p:sldId id="1069" r:id="rId13"/>
    <p:sldId id="1070" r:id="rId14"/>
    <p:sldId id="1072" r:id="rId15"/>
    <p:sldId id="1073" r:id="rId16"/>
    <p:sldId id="1074" r:id="rId17"/>
    <p:sldId id="1056"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8" userDrawn="1">
          <p15:clr>
            <a:srgbClr val="A4A3A4"/>
          </p15:clr>
        </p15:guide>
        <p15:guide id="2" pos="3840" userDrawn="1">
          <p15:clr>
            <a:srgbClr val="A4A3A4"/>
          </p15:clr>
        </p15:guide>
        <p15:guide id="3" pos="632" userDrawn="1">
          <p15:clr>
            <a:srgbClr val="A4A3A4"/>
          </p15:clr>
        </p15:guide>
        <p15:guide id="4" pos="70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C34E"/>
    <a:srgbClr val="79976B"/>
    <a:srgbClr val="A7BFAA"/>
    <a:srgbClr val="F7F7EC"/>
    <a:srgbClr val="BBC982"/>
    <a:srgbClr val="1293D0"/>
    <a:srgbClr val="F7C15F"/>
    <a:srgbClr val="EAEEF2"/>
    <a:srgbClr val="23C3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3" d="100"/>
          <a:sy n="83" d="100"/>
        </p:scale>
        <p:origin x="342" y="39"/>
      </p:cViewPr>
      <p:guideLst>
        <p:guide orient="horz" pos="2158"/>
        <p:guide pos="3840"/>
        <p:guide pos="632"/>
        <p:guide pos="70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EF9CD-023B-4A32-B1FA-2E4E1B70FD1F}" type="datetimeFigureOut">
              <a:rPr lang="zh-CN" altLang="en-US" smtClean="0"/>
              <a:t>2024/7/4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71C8A8-D6EA-4A4A-A18E-61E78903D24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文本框 2"/>
          <p:cNvSpPr txBox="1"/>
          <p:nvPr userDrawn="1"/>
        </p:nvSpPr>
        <p:spPr>
          <a:xfrm>
            <a:off x="0" y="6673334"/>
            <a:ext cx="762037" cy="123111"/>
          </a:xfrm>
          <a:prstGeom prst="rect">
            <a:avLst/>
          </a:prstGeom>
          <a:noFill/>
        </p:spPr>
        <p:txBody>
          <a:bodyPr wrap="square">
            <a:spAutoFit/>
          </a:bodyPr>
          <a:lstStyle/>
          <a:p>
            <a:r>
              <a:rPr lang="zh-CN" altLang="en-US" sz="100" dirty="0"/>
              <a:t>51PPT模板网，幻灯片演示模板及素材免费下载！</a:t>
            </a:r>
          </a:p>
          <a:p>
            <a:r>
              <a:rPr lang="zh-CN" altLang="en-US" sz="100" dirty="0"/>
              <a:t>51PPT模板网 唯一访问网址：www.51pptmoban.com</a:t>
            </a:r>
          </a:p>
        </p:txBody>
      </p:sp>
      <p:sp>
        <p:nvSpPr>
          <p:cNvPr id="5" name="图形 37"/>
          <p:cNvSpPr/>
          <p:nvPr userDrawn="1"/>
        </p:nvSpPr>
        <p:spPr>
          <a:xfrm rot="5400000">
            <a:off x="2666998" y="-2667001"/>
            <a:ext cx="6858000" cy="12192001"/>
          </a:xfrm>
          <a:custGeom>
            <a:avLst/>
            <a:gdLst>
              <a:gd name="connsiteX0" fmla="*/ 5714632 w 5714632"/>
              <a:gd name="connsiteY0" fmla="*/ 5546439 h 6858000"/>
              <a:gd name="connsiteX1" fmla="*/ 5310800 w 5714632"/>
              <a:gd name="connsiteY1" fmla="*/ 5939550 h 6858000"/>
              <a:gd name="connsiteX2" fmla="*/ 5289358 w 5714632"/>
              <a:gd name="connsiteY2" fmla="*/ 6000304 h 6858000"/>
              <a:gd name="connsiteX3" fmla="*/ 5214309 w 5714632"/>
              <a:gd name="connsiteY3" fmla="*/ 6153974 h 6858000"/>
              <a:gd name="connsiteX4" fmla="*/ 4663954 w 5714632"/>
              <a:gd name="connsiteY4" fmla="*/ 6858000 h 6858000"/>
              <a:gd name="connsiteX5" fmla="*/ 4638938 w 5714632"/>
              <a:gd name="connsiteY5" fmla="*/ 6858000 h 6858000"/>
              <a:gd name="connsiteX6" fmla="*/ 4760445 w 5714632"/>
              <a:gd name="connsiteY6" fmla="*/ 6672166 h 6858000"/>
              <a:gd name="connsiteX7" fmla="*/ 5085655 w 5714632"/>
              <a:gd name="connsiteY7" fmla="*/ 6304071 h 6858000"/>
              <a:gd name="connsiteX8" fmla="*/ 5307227 w 5714632"/>
              <a:gd name="connsiteY8" fmla="*/ 5896665 h 6858000"/>
              <a:gd name="connsiteX9" fmla="*/ 5714632 w 5714632"/>
              <a:gd name="connsiteY9" fmla="*/ 5521423 h 6858000"/>
              <a:gd name="connsiteX10" fmla="*/ 5714632 w 5714632"/>
              <a:gd name="connsiteY10" fmla="*/ 5546439 h 6858000"/>
              <a:gd name="connsiteX11" fmla="*/ 5711059 w 5714632"/>
              <a:gd name="connsiteY11" fmla="*/ 4820971 h 6858000"/>
              <a:gd name="connsiteX12" fmla="*/ 5507356 w 5714632"/>
              <a:gd name="connsiteY12" fmla="*/ 4928183 h 6858000"/>
              <a:gd name="connsiteX13" fmla="*/ 4581758 w 5714632"/>
              <a:gd name="connsiteY13" fmla="*/ 6046762 h 6858000"/>
              <a:gd name="connsiteX14" fmla="*/ 4249401 w 5714632"/>
              <a:gd name="connsiteY14" fmla="*/ 6472037 h 6858000"/>
              <a:gd name="connsiteX15" fmla="*/ 3634718 w 5714632"/>
              <a:gd name="connsiteY15" fmla="*/ 6858000 h 6858000"/>
              <a:gd name="connsiteX16" fmla="*/ 3506063 w 5714632"/>
              <a:gd name="connsiteY16" fmla="*/ 6858000 h 6858000"/>
              <a:gd name="connsiteX17" fmla="*/ 3952780 w 5714632"/>
              <a:gd name="connsiteY17" fmla="*/ 6593544 h 6858000"/>
              <a:gd name="connsiteX18" fmla="*/ 4349465 w 5714632"/>
              <a:gd name="connsiteY18" fmla="*/ 6261186 h 6858000"/>
              <a:gd name="connsiteX19" fmla="*/ 4853362 w 5714632"/>
              <a:gd name="connsiteY19" fmla="*/ 5492833 h 6858000"/>
              <a:gd name="connsiteX20" fmla="*/ 5028475 w 5714632"/>
              <a:gd name="connsiteY20" fmla="*/ 5292704 h 6858000"/>
              <a:gd name="connsiteX21" fmla="*/ 5714632 w 5714632"/>
              <a:gd name="connsiteY21" fmla="*/ 4756643 h 6858000"/>
              <a:gd name="connsiteX22" fmla="*/ 5711059 w 5714632"/>
              <a:gd name="connsiteY22" fmla="*/ 4820971 h 6858000"/>
              <a:gd name="connsiteX23" fmla="*/ 5714632 w 5714632"/>
              <a:gd name="connsiteY23" fmla="*/ 3916815 h 6858000"/>
              <a:gd name="connsiteX24" fmla="*/ 5485913 w 5714632"/>
              <a:gd name="connsiteY24" fmla="*/ 3970421 h 6858000"/>
              <a:gd name="connsiteX25" fmla="*/ 5342964 w 5714632"/>
              <a:gd name="connsiteY25" fmla="*/ 4020453 h 6858000"/>
              <a:gd name="connsiteX26" fmla="*/ 5124966 w 5714632"/>
              <a:gd name="connsiteY26" fmla="*/ 4124092 h 6858000"/>
              <a:gd name="connsiteX27" fmla="*/ 4495988 w 5714632"/>
              <a:gd name="connsiteY27" fmla="*/ 4631563 h 6858000"/>
              <a:gd name="connsiteX28" fmla="*/ 4017108 w 5714632"/>
              <a:gd name="connsiteY28" fmla="*/ 5303425 h 6858000"/>
              <a:gd name="connsiteX29" fmla="*/ 3674029 w 5714632"/>
              <a:gd name="connsiteY29" fmla="*/ 5846633 h 6858000"/>
              <a:gd name="connsiteX30" fmla="*/ 3416720 w 5714632"/>
              <a:gd name="connsiteY30" fmla="*/ 6118237 h 6858000"/>
              <a:gd name="connsiteX31" fmla="*/ 3041477 w 5714632"/>
              <a:gd name="connsiteY31" fmla="*/ 6350530 h 6858000"/>
              <a:gd name="connsiteX32" fmla="*/ 2391058 w 5714632"/>
              <a:gd name="connsiteY32" fmla="*/ 6858000 h 6858000"/>
              <a:gd name="connsiteX33" fmla="*/ 2258829 w 5714632"/>
              <a:gd name="connsiteY33" fmla="*/ 6858000 h 6858000"/>
              <a:gd name="connsiteX34" fmla="*/ 2526859 w 5714632"/>
              <a:gd name="connsiteY34" fmla="*/ 6543511 h 6858000"/>
              <a:gd name="connsiteX35" fmla="*/ 2794890 w 5714632"/>
              <a:gd name="connsiteY35" fmla="*/ 6389841 h 6858000"/>
              <a:gd name="connsiteX36" fmla="*/ 3073641 w 5714632"/>
              <a:gd name="connsiteY36" fmla="*/ 6250465 h 6858000"/>
              <a:gd name="connsiteX37" fmla="*/ 3162985 w 5714632"/>
              <a:gd name="connsiteY37" fmla="*/ 6200433 h 6858000"/>
              <a:gd name="connsiteX38" fmla="*/ 3942059 w 5714632"/>
              <a:gd name="connsiteY38" fmla="*/ 5278409 h 6858000"/>
              <a:gd name="connsiteX39" fmla="*/ 4238679 w 5714632"/>
              <a:gd name="connsiteY39" fmla="*/ 4842413 h 6858000"/>
              <a:gd name="connsiteX40" fmla="*/ 4442382 w 5714632"/>
              <a:gd name="connsiteY40" fmla="*/ 4624415 h 6858000"/>
              <a:gd name="connsiteX41" fmla="*/ 4828346 w 5714632"/>
              <a:gd name="connsiteY41" fmla="*/ 4242025 h 6858000"/>
              <a:gd name="connsiteX42" fmla="*/ 5342964 w 5714632"/>
              <a:gd name="connsiteY42" fmla="*/ 3941831 h 6858000"/>
              <a:gd name="connsiteX43" fmla="*/ 5714632 w 5714632"/>
              <a:gd name="connsiteY43" fmla="*/ 3834619 h 6858000"/>
              <a:gd name="connsiteX44" fmla="*/ 5714632 w 5714632"/>
              <a:gd name="connsiteY44" fmla="*/ 3916815 h 6858000"/>
              <a:gd name="connsiteX45" fmla="*/ 5714632 w 5714632"/>
              <a:gd name="connsiteY45" fmla="*/ 2380109 h 6858000"/>
              <a:gd name="connsiteX46" fmla="*/ 5714632 w 5714632"/>
              <a:gd name="connsiteY46" fmla="*/ 2490894 h 6858000"/>
              <a:gd name="connsiteX47" fmla="*/ 5267915 w 5714632"/>
              <a:gd name="connsiteY47" fmla="*/ 2630270 h 6858000"/>
              <a:gd name="connsiteX48" fmla="*/ 4299433 w 5714632"/>
              <a:gd name="connsiteY48" fmla="*/ 3305706 h 6858000"/>
              <a:gd name="connsiteX49" fmla="*/ 3577538 w 5714632"/>
              <a:gd name="connsiteY49" fmla="*/ 4292058 h 6858000"/>
              <a:gd name="connsiteX50" fmla="*/ 3448883 w 5714632"/>
              <a:gd name="connsiteY50" fmla="*/ 4531498 h 6858000"/>
              <a:gd name="connsiteX51" fmla="*/ 2694825 w 5714632"/>
              <a:gd name="connsiteY51" fmla="*/ 5560734 h 6858000"/>
              <a:gd name="connsiteX52" fmla="*/ 2255256 w 5714632"/>
              <a:gd name="connsiteY52" fmla="*/ 5843059 h 6858000"/>
              <a:gd name="connsiteX53" fmla="*/ 1804965 w 5714632"/>
              <a:gd name="connsiteY53" fmla="*/ 6114663 h 6858000"/>
              <a:gd name="connsiteX54" fmla="*/ 1358248 w 5714632"/>
              <a:gd name="connsiteY54" fmla="*/ 6707903 h 6858000"/>
              <a:gd name="connsiteX55" fmla="*/ 1347527 w 5714632"/>
              <a:gd name="connsiteY55" fmla="*/ 6782952 h 6858000"/>
              <a:gd name="connsiteX56" fmla="*/ 1347527 w 5714632"/>
              <a:gd name="connsiteY56" fmla="*/ 6858000 h 6858000"/>
              <a:gd name="connsiteX57" fmla="*/ 1193856 w 5714632"/>
              <a:gd name="connsiteY57" fmla="*/ 6858000 h 6858000"/>
              <a:gd name="connsiteX58" fmla="*/ 1197430 w 5714632"/>
              <a:gd name="connsiteY58" fmla="*/ 6832984 h 6858000"/>
              <a:gd name="connsiteX59" fmla="*/ 1193856 w 5714632"/>
              <a:gd name="connsiteY59" fmla="*/ 6761509 h 6858000"/>
              <a:gd name="connsiteX60" fmla="*/ 1611983 w 5714632"/>
              <a:gd name="connsiteY60" fmla="*/ 6089647 h 6858000"/>
              <a:gd name="connsiteX61" fmla="*/ 2802037 w 5714632"/>
              <a:gd name="connsiteY61" fmla="*/ 5296277 h 6858000"/>
              <a:gd name="connsiteX62" fmla="*/ 2912823 w 5714632"/>
              <a:gd name="connsiteY62" fmla="*/ 5160475 h 6858000"/>
              <a:gd name="connsiteX63" fmla="*/ 3345245 w 5714632"/>
              <a:gd name="connsiteY63" fmla="*/ 4488613 h 6858000"/>
              <a:gd name="connsiteX64" fmla="*/ 3459605 w 5714632"/>
              <a:gd name="connsiteY64" fmla="*/ 4295631 h 6858000"/>
              <a:gd name="connsiteX65" fmla="*/ 3759799 w 5714632"/>
              <a:gd name="connsiteY65" fmla="*/ 3823898 h 6858000"/>
              <a:gd name="connsiteX66" fmla="*/ 4095730 w 5714632"/>
              <a:gd name="connsiteY66" fmla="*/ 3434361 h 6858000"/>
              <a:gd name="connsiteX67" fmla="*/ 4485267 w 5714632"/>
              <a:gd name="connsiteY67" fmla="*/ 3016234 h 6858000"/>
              <a:gd name="connsiteX68" fmla="*/ 4967722 w 5714632"/>
              <a:gd name="connsiteY68" fmla="*/ 2666007 h 6858000"/>
              <a:gd name="connsiteX69" fmla="*/ 5167851 w 5714632"/>
              <a:gd name="connsiteY69" fmla="*/ 2562369 h 6858000"/>
              <a:gd name="connsiteX70" fmla="*/ 5703911 w 5714632"/>
              <a:gd name="connsiteY70" fmla="*/ 2380109 h 6858000"/>
              <a:gd name="connsiteX71" fmla="*/ 5714632 w 5714632"/>
              <a:gd name="connsiteY71" fmla="*/ 2380109 h 6858000"/>
              <a:gd name="connsiteX72" fmla="*/ 5714632 w 5714632"/>
              <a:gd name="connsiteY72" fmla="*/ 1751131 h 6858000"/>
              <a:gd name="connsiteX73" fmla="*/ 5282210 w 5714632"/>
              <a:gd name="connsiteY73" fmla="*/ 1890507 h 6858000"/>
              <a:gd name="connsiteX74" fmla="*/ 3974223 w 5714632"/>
              <a:gd name="connsiteY74" fmla="*/ 2791088 h 6858000"/>
              <a:gd name="connsiteX75" fmla="*/ 3070067 w 5714632"/>
              <a:gd name="connsiteY75" fmla="*/ 3970421 h 6858000"/>
              <a:gd name="connsiteX76" fmla="*/ 2905676 w 5714632"/>
              <a:gd name="connsiteY76" fmla="*/ 4256320 h 6858000"/>
              <a:gd name="connsiteX77" fmla="*/ 2641219 w 5714632"/>
              <a:gd name="connsiteY77" fmla="*/ 4692316 h 6858000"/>
              <a:gd name="connsiteX78" fmla="*/ 2344599 w 5714632"/>
              <a:gd name="connsiteY78" fmla="*/ 5124738 h 6858000"/>
              <a:gd name="connsiteX79" fmla="*/ 1880013 w 5714632"/>
              <a:gd name="connsiteY79" fmla="*/ 5592898 h 6858000"/>
              <a:gd name="connsiteX80" fmla="*/ 629206 w 5714632"/>
              <a:gd name="connsiteY80" fmla="*/ 6325514 h 6858000"/>
              <a:gd name="connsiteX81" fmla="*/ 118161 w 5714632"/>
              <a:gd name="connsiteY81" fmla="*/ 6858000 h 6858000"/>
              <a:gd name="connsiteX82" fmla="*/ 228 w 5714632"/>
              <a:gd name="connsiteY82" fmla="*/ 6858000 h 6858000"/>
              <a:gd name="connsiteX83" fmla="*/ 228 w 5714632"/>
              <a:gd name="connsiteY83" fmla="*/ 6640002 h 6858000"/>
              <a:gd name="connsiteX84" fmla="*/ 718549 w 5714632"/>
              <a:gd name="connsiteY84" fmla="*/ 6082499 h 6858000"/>
              <a:gd name="connsiteX85" fmla="*/ 1476181 w 5714632"/>
              <a:gd name="connsiteY85" fmla="*/ 5696536 h 6858000"/>
              <a:gd name="connsiteX86" fmla="*/ 2830627 w 5714632"/>
              <a:gd name="connsiteY86" fmla="*/ 4102649 h 6858000"/>
              <a:gd name="connsiteX87" fmla="*/ 3330950 w 5714632"/>
              <a:gd name="connsiteY87" fmla="*/ 3359312 h 6858000"/>
              <a:gd name="connsiteX88" fmla="*/ 3734783 w 5714632"/>
              <a:gd name="connsiteY88" fmla="*/ 2919743 h 6858000"/>
              <a:gd name="connsiteX89" fmla="*/ 4192221 w 5714632"/>
              <a:gd name="connsiteY89" fmla="*/ 2440862 h 6858000"/>
              <a:gd name="connsiteX90" fmla="*/ 4942705 w 5714632"/>
              <a:gd name="connsiteY90" fmla="*/ 1904802 h 6858000"/>
              <a:gd name="connsiteX91" fmla="*/ 5135687 w 5714632"/>
              <a:gd name="connsiteY91" fmla="*/ 1808311 h 6858000"/>
              <a:gd name="connsiteX92" fmla="*/ 5714632 w 5714632"/>
              <a:gd name="connsiteY92" fmla="*/ 1601034 h 6858000"/>
              <a:gd name="connsiteX93" fmla="*/ 5714632 w 5714632"/>
              <a:gd name="connsiteY93" fmla="*/ 1751131 h 6858000"/>
              <a:gd name="connsiteX94" fmla="*/ 5714632 w 5714632"/>
              <a:gd name="connsiteY94" fmla="*/ 0 h 6858000"/>
              <a:gd name="connsiteX95" fmla="*/ 5714632 w 5714632"/>
              <a:gd name="connsiteY95" fmla="*/ 121507 h 6858000"/>
              <a:gd name="connsiteX96" fmla="*/ 5124966 w 5714632"/>
              <a:gd name="connsiteY96" fmla="*/ 732616 h 6858000"/>
              <a:gd name="connsiteX97" fmla="*/ 4642512 w 5714632"/>
              <a:gd name="connsiteY97" fmla="*/ 1025662 h 6858000"/>
              <a:gd name="connsiteX98" fmla="*/ 4431661 w 5714632"/>
              <a:gd name="connsiteY98" fmla="*/ 1161464 h 6858000"/>
              <a:gd name="connsiteX99" fmla="*/ 3277344 w 5714632"/>
              <a:gd name="connsiteY99" fmla="*/ 2705319 h 6858000"/>
              <a:gd name="connsiteX100" fmla="*/ 3148690 w 5714632"/>
              <a:gd name="connsiteY100" fmla="*/ 2948333 h 6858000"/>
              <a:gd name="connsiteX101" fmla="*/ 3034330 w 5714632"/>
              <a:gd name="connsiteY101" fmla="*/ 3166331 h 6858000"/>
              <a:gd name="connsiteX102" fmla="*/ 2666235 w 5714632"/>
              <a:gd name="connsiteY102" fmla="*/ 3766718 h 6858000"/>
              <a:gd name="connsiteX103" fmla="*/ 2362468 w 5714632"/>
              <a:gd name="connsiteY103" fmla="*/ 4152682 h 6858000"/>
              <a:gd name="connsiteX104" fmla="*/ 757860 w 5714632"/>
              <a:gd name="connsiteY104" fmla="*/ 5432079 h 6858000"/>
              <a:gd name="connsiteX105" fmla="*/ 579173 w 5714632"/>
              <a:gd name="connsiteY105" fmla="*/ 5496407 h 6858000"/>
              <a:gd name="connsiteX106" fmla="*/ 228 w 5714632"/>
              <a:gd name="connsiteY106" fmla="*/ 5635782 h 6858000"/>
              <a:gd name="connsiteX107" fmla="*/ 228 w 5714632"/>
              <a:gd name="connsiteY107" fmla="*/ 5496407 h 6858000"/>
              <a:gd name="connsiteX108" fmla="*/ 782876 w 5714632"/>
              <a:gd name="connsiteY108" fmla="*/ 5278409 h 6858000"/>
              <a:gd name="connsiteX109" fmla="*/ 2065847 w 5714632"/>
              <a:gd name="connsiteY109" fmla="*/ 4370680 h 6858000"/>
              <a:gd name="connsiteX110" fmla="*/ 2955708 w 5714632"/>
              <a:gd name="connsiteY110" fmla="*/ 3051971 h 6858000"/>
              <a:gd name="connsiteX111" fmla="*/ 4038550 w 5714632"/>
              <a:gd name="connsiteY111" fmla="*/ 1297266 h 6858000"/>
              <a:gd name="connsiteX112" fmla="*/ 4181500 w 5714632"/>
              <a:gd name="connsiteY112" fmla="*/ 1186481 h 6858000"/>
              <a:gd name="connsiteX113" fmla="*/ 5543093 w 5714632"/>
              <a:gd name="connsiteY113" fmla="*/ 0 h 6858000"/>
              <a:gd name="connsiteX114" fmla="*/ 5714632 w 5714632"/>
              <a:gd name="connsiteY114" fmla="*/ 0 h 6858000"/>
              <a:gd name="connsiteX115" fmla="*/ 4102877 w 5714632"/>
              <a:gd name="connsiteY115" fmla="*/ 0 h 6858000"/>
              <a:gd name="connsiteX116" fmla="*/ 4102877 w 5714632"/>
              <a:gd name="connsiteY116" fmla="*/ 42885 h 6858000"/>
              <a:gd name="connsiteX117" fmla="*/ 4013534 w 5714632"/>
              <a:gd name="connsiteY117" fmla="*/ 518192 h 6858000"/>
              <a:gd name="connsiteX118" fmla="*/ 3752651 w 5714632"/>
              <a:gd name="connsiteY118" fmla="*/ 1100711 h 6858000"/>
              <a:gd name="connsiteX119" fmla="*/ 2648367 w 5714632"/>
              <a:gd name="connsiteY119" fmla="*/ 2666007 h 6858000"/>
              <a:gd name="connsiteX120" fmla="*/ 2548302 w 5714632"/>
              <a:gd name="connsiteY120" fmla="*/ 2855415 h 6858000"/>
              <a:gd name="connsiteX121" fmla="*/ 1955062 w 5714632"/>
              <a:gd name="connsiteY121" fmla="*/ 3716686 h 6858000"/>
              <a:gd name="connsiteX122" fmla="*/ 1279626 w 5714632"/>
              <a:gd name="connsiteY122" fmla="*/ 4249173 h 6858000"/>
              <a:gd name="connsiteX123" fmla="*/ 1086644 w 5714632"/>
              <a:gd name="connsiteY123" fmla="*/ 4349237 h 6858000"/>
              <a:gd name="connsiteX124" fmla="*/ 875793 w 5714632"/>
              <a:gd name="connsiteY124" fmla="*/ 4438581 h 6858000"/>
              <a:gd name="connsiteX125" fmla="*/ 10949 w 5714632"/>
              <a:gd name="connsiteY125" fmla="*/ 4631563 h 6858000"/>
              <a:gd name="connsiteX126" fmla="*/ 228 w 5714632"/>
              <a:gd name="connsiteY126" fmla="*/ 4631563 h 6858000"/>
              <a:gd name="connsiteX127" fmla="*/ 228 w 5714632"/>
              <a:gd name="connsiteY127" fmla="*/ 4488613 h 6858000"/>
              <a:gd name="connsiteX128" fmla="*/ 525567 w 5714632"/>
              <a:gd name="connsiteY128" fmla="*/ 4392122 h 6858000"/>
              <a:gd name="connsiteX129" fmla="*/ 911531 w 5714632"/>
              <a:gd name="connsiteY129" fmla="*/ 4267041 h 6858000"/>
              <a:gd name="connsiteX130" fmla="*/ 1804965 w 5714632"/>
              <a:gd name="connsiteY130" fmla="*/ 3673801 h 6858000"/>
              <a:gd name="connsiteX131" fmla="*/ 2423221 w 5714632"/>
              <a:gd name="connsiteY131" fmla="*/ 2780367 h 6858000"/>
              <a:gd name="connsiteX132" fmla="*/ 2655514 w 5714632"/>
              <a:gd name="connsiteY132" fmla="*/ 2362240 h 6858000"/>
              <a:gd name="connsiteX133" fmla="*/ 3749077 w 5714632"/>
              <a:gd name="connsiteY133" fmla="*/ 886287 h 6858000"/>
              <a:gd name="connsiteX134" fmla="*/ 3849142 w 5714632"/>
              <a:gd name="connsiteY134" fmla="*/ 661141 h 6858000"/>
              <a:gd name="connsiteX135" fmla="*/ 3981370 w 5714632"/>
              <a:gd name="connsiteY135" fmla="*/ 82196 h 6858000"/>
              <a:gd name="connsiteX136" fmla="*/ 3981370 w 5714632"/>
              <a:gd name="connsiteY136" fmla="*/ 0 h 6858000"/>
              <a:gd name="connsiteX137" fmla="*/ 4102877 w 5714632"/>
              <a:gd name="connsiteY137" fmla="*/ 0 h 6858000"/>
              <a:gd name="connsiteX138" fmla="*/ 3263049 w 5714632"/>
              <a:gd name="connsiteY138" fmla="*/ 0 h 6858000"/>
              <a:gd name="connsiteX139" fmla="*/ 3263049 w 5714632"/>
              <a:gd name="connsiteY139" fmla="*/ 35737 h 6858000"/>
              <a:gd name="connsiteX140" fmla="*/ 3191574 w 5714632"/>
              <a:gd name="connsiteY140" fmla="*/ 407406 h 6858000"/>
              <a:gd name="connsiteX141" fmla="*/ 2816332 w 5714632"/>
              <a:gd name="connsiteY141" fmla="*/ 1122153 h 6858000"/>
              <a:gd name="connsiteX142" fmla="*/ 1965783 w 5714632"/>
              <a:gd name="connsiteY142" fmla="*/ 2233585 h 6858000"/>
              <a:gd name="connsiteX143" fmla="*/ 1383264 w 5714632"/>
              <a:gd name="connsiteY143" fmla="*/ 3044823 h 6858000"/>
              <a:gd name="connsiteX144" fmla="*/ 543436 w 5714632"/>
              <a:gd name="connsiteY144" fmla="*/ 3577310 h 6858000"/>
              <a:gd name="connsiteX145" fmla="*/ 228 w 5714632"/>
              <a:gd name="connsiteY145" fmla="*/ 3713112 h 6858000"/>
              <a:gd name="connsiteX146" fmla="*/ 228 w 5714632"/>
              <a:gd name="connsiteY146" fmla="*/ 3588031 h 6858000"/>
              <a:gd name="connsiteX147" fmla="*/ 468387 w 5714632"/>
              <a:gd name="connsiteY147" fmla="*/ 3473672 h 6858000"/>
              <a:gd name="connsiteX148" fmla="*/ 689959 w 5714632"/>
              <a:gd name="connsiteY148" fmla="*/ 3387902 h 6858000"/>
              <a:gd name="connsiteX149" fmla="*/ 861498 w 5714632"/>
              <a:gd name="connsiteY149" fmla="*/ 3302132 h 6858000"/>
              <a:gd name="connsiteX150" fmla="*/ 1887161 w 5714632"/>
              <a:gd name="connsiteY150" fmla="*/ 2133521 h 6858000"/>
              <a:gd name="connsiteX151" fmla="*/ 2065847 w 5714632"/>
              <a:gd name="connsiteY151" fmla="*/ 1854769 h 6858000"/>
              <a:gd name="connsiteX152" fmla="*/ 2412500 w 5714632"/>
              <a:gd name="connsiteY152" fmla="*/ 1443790 h 6858000"/>
              <a:gd name="connsiteX153" fmla="*/ 2884233 w 5714632"/>
              <a:gd name="connsiteY153" fmla="*/ 864844 h 6858000"/>
              <a:gd name="connsiteX154" fmla="*/ 2977150 w 5714632"/>
              <a:gd name="connsiteY154" fmla="*/ 700452 h 6858000"/>
              <a:gd name="connsiteX155" fmla="*/ 3162985 w 5714632"/>
              <a:gd name="connsiteY155" fmla="*/ 0 h 6858000"/>
              <a:gd name="connsiteX156" fmla="*/ 3263049 w 5714632"/>
              <a:gd name="connsiteY156" fmla="*/ 0 h 6858000"/>
              <a:gd name="connsiteX157" fmla="*/ 2526859 w 5714632"/>
              <a:gd name="connsiteY157" fmla="*/ 0 h 6858000"/>
              <a:gd name="connsiteX158" fmla="*/ 2526859 w 5714632"/>
              <a:gd name="connsiteY158" fmla="*/ 39311 h 6858000"/>
              <a:gd name="connsiteX159" fmla="*/ 2412500 w 5714632"/>
              <a:gd name="connsiteY159" fmla="*/ 514618 h 6858000"/>
              <a:gd name="connsiteX160" fmla="*/ 2169486 w 5714632"/>
              <a:gd name="connsiteY160" fmla="*/ 918450 h 6858000"/>
              <a:gd name="connsiteX161" fmla="*/ 1747785 w 5714632"/>
              <a:gd name="connsiteY161" fmla="*/ 1418773 h 6858000"/>
              <a:gd name="connsiteX162" fmla="*/ 1311789 w 5714632"/>
              <a:gd name="connsiteY162" fmla="*/ 2087062 h 6858000"/>
              <a:gd name="connsiteX163" fmla="*/ 729270 w 5714632"/>
              <a:gd name="connsiteY163" fmla="*/ 2626696 h 6858000"/>
              <a:gd name="connsiteX164" fmla="*/ 471961 w 5714632"/>
              <a:gd name="connsiteY164" fmla="*/ 2751777 h 6858000"/>
              <a:gd name="connsiteX165" fmla="*/ 46687 w 5714632"/>
              <a:gd name="connsiteY165" fmla="*/ 2862563 h 6858000"/>
              <a:gd name="connsiteX166" fmla="*/ 14523 w 5714632"/>
              <a:gd name="connsiteY166" fmla="*/ 2869710 h 6858000"/>
              <a:gd name="connsiteX167" fmla="*/ 228 w 5714632"/>
              <a:gd name="connsiteY167" fmla="*/ 2869710 h 6858000"/>
              <a:gd name="connsiteX168" fmla="*/ 228 w 5714632"/>
              <a:gd name="connsiteY168" fmla="*/ 2776793 h 6858000"/>
              <a:gd name="connsiteX169" fmla="*/ 554157 w 5714632"/>
              <a:gd name="connsiteY169" fmla="*/ 2619549 h 6858000"/>
              <a:gd name="connsiteX170" fmla="*/ 1104512 w 5714632"/>
              <a:gd name="connsiteY170" fmla="*/ 2190700 h 6858000"/>
              <a:gd name="connsiteX171" fmla="*/ 1386838 w 5714632"/>
              <a:gd name="connsiteY171" fmla="*/ 1794016 h 6858000"/>
              <a:gd name="connsiteX172" fmla="*/ 1515492 w 5714632"/>
              <a:gd name="connsiteY172" fmla="*/ 1583165 h 6858000"/>
              <a:gd name="connsiteX173" fmla="*/ 2326730 w 5714632"/>
              <a:gd name="connsiteY173" fmla="*/ 536060 h 6858000"/>
              <a:gd name="connsiteX174" fmla="*/ 2441090 w 5714632"/>
              <a:gd name="connsiteY174" fmla="*/ 125081 h 6858000"/>
              <a:gd name="connsiteX175" fmla="*/ 2448237 w 5714632"/>
              <a:gd name="connsiteY175" fmla="*/ 0 h 6858000"/>
              <a:gd name="connsiteX176" fmla="*/ 2526859 w 5714632"/>
              <a:gd name="connsiteY176" fmla="*/ 0 h 6858000"/>
              <a:gd name="connsiteX177" fmla="*/ 1765654 w 5714632"/>
              <a:gd name="connsiteY177" fmla="*/ 0 h 6858000"/>
              <a:gd name="connsiteX178" fmla="*/ 1765654 w 5714632"/>
              <a:gd name="connsiteY178" fmla="*/ 35737 h 6858000"/>
              <a:gd name="connsiteX179" fmla="*/ 1447591 w 5714632"/>
              <a:gd name="connsiteY179" fmla="*/ 775501 h 6858000"/>
              <a:gd name="connsiteX180" fmla="*/ 1233167 w 5714632"/>
              <a:gd name="connsiteY180" fmla="*/ 1115006 h 6858000"/>
              <a:gd name="connsiteX181" fmla="*/ 793597 w 5714632"/>
              <a:gd name="connsiteY181" fmla="*/ 1819032 h 6858000"/>
              <a:gd name="connsiteX182" fmla="*/ 514846 w 5714632"/>
              <a:gd name="connsiteY182" fmla="*/ 2012014 h 6858000"/>
              <a:gd name="connsiteX183" fmla="*/ 329012 w 5714632"/>
              <a:gd name="connsiteY183" fmla="*/ 2090636 h 6858000"/>
              <a:gd name="connsiteX184" fmla="*/ 32392 w 5714632"/>
              <a:gd name="connsiteY184" fmla="*/ 2158537 h 6858000"/>
              <a:gd name="connsiteX185" fmla="*/ 228 w 5714632"/>
              <a:gd name="connsiteY185" fmla="*/ 2158537 h 6858000"/>
              <a:gd name="connsiteX186" fmla="*/ 228 w 5714632"/>
              <a:gd name="connsiteY186" fmla="*/ 2097783 h 6858000"/>
              <a:gd name="connsiteX187" fmla="*/ 396913 w 5714632"/>
              <a:gd name="connsiteY187" fmla="*/ 1994145 h 6858000"/>
              <a:gd name="connsiteX188" fmla="*/ 868646 w 5714632"/>
              <a:gd name="connsiteY188" fmla="*/ 1643919 h 6858000"/>
              <a:gd name="connsiteX189" fmla="*/ 1165266 w 5714632"/>
              <a:gd name="connsiteY189" fmla="*/ 1107858 h 6858000"/>
              <a:gd name="connsiteX190" fmla="*/ 1526213 w 5714632"/>
              <a:gd name="connsiteY190" fmla="*/ 571798 h 6858000"/>
              <a:gd name="connsiteX191" fmla="*/ 1712048 w 5714632"/>
              <a:gd name="connsiteY191" fmla="*/ 0 h 6858000"/>
              <a:gd name="connsiteX192" fmla="*/ 1765654 w 5714632"/>
              <a:gd name="connsiteY192" fmla="*/ 0 h 6858000"/>
              <a:gd name="connsiteX193" fmla="*/ 1404706 w 5714632"/>
              <a:gd name="connsiteY193" fmla="*/ 0 h 6858000"/>
              <a:gd name="connsiteX194" fmla="*/ 893662 w 5714632"/>
              <a:gd name="connsiteY194" fmla="*/ 450291 h 6858000"/>
              <a:gd name="connsiteX195" fmla="*/ 714975 w 5714632"/>
              <a:gd name="connsiteY195" fmla="*/ 782648 h 6858000"/>
              <a:gd name="connsiteX196" fmla="*/ 568452 w 5714632"/>
              <a:gd name="connsiteY196" fmla="*/ 1079268 h 6858000"/>
              <a:gd name="connsiteX197" fmla="*/ 489830 w 5714632"/>
              <a:gd name="connsiteY197" fmla="*/ 1193628 h 6858000"/>
              <a:gd name="connsiteX198" fmla="*/ 228 w 5714632"/>
              <a:gd name="connsiteY198" fmla="*/ 1654640 h 6858000"/>
              <a:gd name="connsiteX199" fmla="*/ 228 w 5714632"/>
              <a:gd name="connsiteY199" fmla="*/ 1629624 h 6858000"/>
              <a:gd name="connsiteX200" fmla="*/ 85998 w 5714632"/>
              <a:gd name="connsiteY200" fmla="*/ 1565297 h 6858000"/>
              <a:gd name="connsiteX201" fmla="*/ 597042 w 5714632"/>
              <a:gd name="connsiteY201" fmla="*/ 957761 h 6858000"/>
              <a:gd name="connsiteX202" fmla="*/ 679238 w 5714632"/>
              <a:gd name="connsiteY202" fmla="*/ 764780 h 6858000"/>
              <a:gd name="connsiteX203" fmla="*/ 750713 w 5714632"/>
              <a:gd name="connsiteY203" fmla="*/ 603961 h 6858000"/>
              <a:gd name="connsiteX204" fmla="*/ 943694 w 5714632"/>
              <a:gd name="connsiteY204" fmla="*/ 335931 h 6858000"/>
              <a:gd name="connsiteX205" fmla="*/ 1183135 w 5714632"/>
              <a:gd name="connsiteY205" fmla="*/ 153671 h 6858000"/>
              <a:gd name="connsiteX206" fmla="*/ 1336805 w 5714632"/>
              <a:gd name="connsiteY206" fmla="*/ 0 h 6858000"/>
              <a:gd name="connsiteX207" fmla="*/ 1404706 w 5714632"/>
              <a:gd name="connsiteY207" fmla="*/ 0 h 6858000"/>
              <a:gd name="connsiteX208" fmla="*/ 704254 w 5714632"/>
              <a:gd name="connsiteY208" fmla="*/ 0 h 6858000"/>
              <a:gd name="connsiteX209" fmla="*/ 704254 w 5714632"/>
              <a:gd name="connsiteY209" fmla="*/ 7147 h 6858000"/>
              <a:gd name="connsiteX210" fmla="*/ 468387 w 5714632"/>
              <a:gd name="connsiteY210" fmla="*/ 453865 h 6858000"/>
              <a:gd name="connsiteX211" fmla="*/ 300422 w 5714632"/>
              <a:gd name="connsiteY211" fmla="*/ 732616 h 6858000"/>
              <a:gd name="connsiteX212" fmla="*/ 228 w 5714632"/>
              <a:gd name="connsiteY212" fmla="*/ 1215070 h 6858000"/>
              <a:gd name="connsiteX213" fmla="*/ 228 w 5714632"/>
              <a:gd name="connsiteY213" fmla="*/ 1147169 h 6858000"/>
              <a:gd name="connsiteX214" fmla="*/ 218226 w 5714632"/>
              <a:gd name="connsiteY214" fmla="*/ 793369 h 6858000"/>
              <a:gd name="connsiteX215" fmla="*/ 375470 w 5714632"/>
              <a:gd name="connsiteY215" fmla="*/ 511044 h 6858000"/>
              <a:gd name="connsiteX216" fmla="*/ 629206 w 5714632"/>
              <a:gd name="connsiteY216" fmla="*/ 114360 h 6858000"/>
              <a:gd name="connsiteX217" fmla="*/ 668517 w 5714632"/>
              <a:gd name="connsiteY217" fmla="*/ 0 h 6858000"/>
              <a:gd name="connsiteX218" fmla="*/ 704254 w 5714632"/>
              <a:gd name="connsiteY218" fmla="*/ 0 h 6858000"/>
              <a:gd name="connsiteX219" fmla="*/ 429076 w 5714632"/>
              <a:gd name="connsiteY219" fmla="*/ 0 h 6858000"/>
              <a:gd name="connsiteX220" fmla="*/ 228 w 5714632"/>
              <a:gd name="connsiteY220" fmla="*/ 532487 h 6858000"/>
              <a:gd name="connsiteX221" fmla="*/ 57408 w 5714632"/>
              <a:gd name="connsiteY221" fmla="*/ 468159 h 6858000"/>
              <a:gd name="connsiteX222" fmla="*/ 336159 w 5714632"/>
              <a:gd name="connsiteY222" fmla="*/ 153671 h 6858000"/>
              <a:gd name="connsiteX223" fmla="*/ 411208 w 5714632"/>
              <a:gd name="connsiteY223" fmla="*/ 0 h 6858000"/>
              <a:gd name="connsiteX224" fmla="*/ 429076 w 5714632"/>
              <a:gd name="connsiteY22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5714632" h="6858000">
                <a:moveTo>
                  <a:pt x="5714632" y="5546439"/>
                </a:moveTo>
                <a:cubicBezTo>
                  <a:pt x="5568109" y="5567881"/>
                  <a:pt x="5346538" y="5785879"/>
                  <a:pt x="5310800" y="5939550"/>
                </a:cubicBezTo>
                <a:cubicBezTo>
                  <a:pt x="5307227" y="5957419"/>
                  <a:pt x="5296505" y="5978861"/>
                  <a:pt x="5289358" y="6000304"/>
                </a:cubicBezTo>
                <a:cubicBezTo>
                  <a:pt x="5271489" y="6046762"/>
                  <a:pt x="5242899" y="6103942"/>
                  <a:pt x="5214309" y="6153974"/>
                </a:cubicBezTo>
                <a:cubicBezTo>
                  <a:pt x="5092802" y="6382693"/>
                  <a:pt x="4771166" y="6622134"/>
                  <a:pt x="4663954" y="6858000"/>
                </a:cubicBezTo>
                <a:lnTo>
                  <a:pt x="4638938" y="6858000"/>
                </a:lnTo>
                <a:cubicBezTo>
                  <a:pt x="4674675" y="6797247"/>
                  <a:pt x="4713986" y="6729346"/>
                  <a:pt x="4760445" y="6672166"/>
                </a:cubicBezTo>
                <a:cubicBezTo>
                  <a:pt x="4860509" y="6547085"/>
                  <a:pt x="4982017" y="6425578"/>
                  <a:pt x="5085655" y="6304071"/>
                </a:cubicBezTo>
                <a:cubicBezTo>
                  <a:pt x="5200014" y="6168269"/>
                  <a:pt x="5264342" y="6032467"/>
                  <a:pt x="5307227" y="5896665"/>
                </a:cubicBezTo>
                <a:cubicBezTo>
                  <a:pt x="5353685" y="5750142"/>
                  <a:pt x="5575257" y="5546439"/>
                  <a:pt x="5714632" y="5521423"/>
                </a:cubicBezTo>
                <a:lnTo>
                  <a:pt x="5714632" y="5546439"/>
                </a:lnTo>
                <a:close/>
                <a:moveTo>
                  <a:pt x="5711059" y="4820971"/>
                </a:moveTo>
                <a:cubicBezTo>
                  <a:pt x="5646731" y="4853134"/>
                  <a:pt x="5571683" y="4885298"/>
                  <a:pt x="5507356" y="4928183"/>
                </a:cubicBezTo>
                <a:cubicBezTo>
                  <a:pt x="5078507" y="5185492"/>
                  <a:pt x="4785461" y="5671520"/>
                  <a:pt x="4581758" y="6046762"/>
                </a:cubicBezTo>
                <a:cubicBezTo>
                  <a:pt x="4499562" y="6200433"/>
                  <a:pt x="4356613" y="6389841"/>
                  <a:pt x="4249401" y="6472037"/>
                </a:cubicBezTo>
                <a:cubicBezTo>
                  <a:pt x="4045698" y="6625707"/>
                  <a:pt x="3831273" y="6707903"/>
                  <a:pt x="3634718" y="6858000"/>
                </a:cubicBezTo>
                <a:lnTo>
                  <a:pt x="3506063" y="6858000"/>
                </a:lnTo>
                <a:cubicBezTo>
                  <a:pt x="3649013" y="6725772"/>
                  <a:pt x="3799110" y="6675740"/>
                  <a:pt x="3952780" y="6593544"/>
                </a:cubicBezTo>
                <a:cubicBezTo>
                  <a:pt x="4074287" y="6529217"/>
                  <a:pt x="4242253" y="6407709"/>
                  <a:pt x="4349465" y="6261186"/>
                </a:cubicBezTo>
                <a:cubicBezTo>
                  <a:pt x="4531726" y="6011025"/>
                  <a:pt x="4671101" y="5742995"/>
                  <a:pt x="4853362" y="5492833"/>
                </a:cubicBezTo>
                <a:cubicBezTo>
                  <a:pt x="4899821" y="5424932"/>
                  <a:pt x="4971295" y="5360605"/>
                  <a:pt x="5028475" y="5292704"/>
                </a:cubicBezTo>
                <a:cubicBezTo>
                  <a:pt x="5228604" y="5049690"/>
                  <a:pt x="5489487" y="4842413"/>
                  <a:pt x="5714632" y="4756643"/>
                </a:cubicBezTo>
                <a:cubicBezTo>
                  <a:pt x="5714632" y="4778086"/>
                  <a:pt x="5714632" y="4799528"/>
                  <a:pt x="5711059" y="4820971"/>
                </a:cubicBezTo>
                <a:close/>
                <a:moveTo>
                  <a:pt x="5714632" y="3916815"/>
                </a:moveTo>
                <a:cubicBezTo>
                  <a:pt x="5643158" y="3927536"/>
                  <a:pt x="5553814" y="3945405"/>
                  <a:pt x="5485913" y="3970421"/>
                </a:cubicBezTo>
                <a:cubicBezTo>
                  <a:pt x="5439455" y="3988290"/>
                  <a:pt x="5385849" y="4002585"/>
                  <a:pt x="5342964" y="4020453"/>
                </a:cubicBezTo>
                <a:cubicBezTo>
                  <a:pt x="5275063" y="4049043"/>
                  <a:pt x="5192867" y="4084781"/>
                  <a:pt x="5124966" y="4124092"/>
                </a:cubicBezTo>
                <a:cubicBezTo>
                  <a:pt x="4914116" y="4242025"/>
                  <a:pt x="4696118" y="4409991"/>
                  <a:pt x="4495988" y="4631563"/>
                </a:cubicBezTo>
                <a:cubicBezTo>
                  <a:pt x="4295859" y="4849560"/>
                  <a:pt x="4142188" y="5078280"/>
                  <a:pt x="4017108" y="5303425"/>
                </a:cubicBezTo>
                <a:cubicBezTo>
                  <a:pt x="3917043" y="5478538"/>
                  <a:pt x="3806257" y="5664372"/>
                  <a:pt x="3674029" y="5846633"/>
                </a:cubicBezTo>
                <a:cubicBezTo>
                  <a:pt x="3613275" y="5932403"/>
                  <a:pt x="3509637" y="6046762"/>
                  <a:pt x="3416720" y="6118237"/>
                </a:cubicBezTo>
                <a:cubicBezTo>
                  <a:pt x="3288065" y="6214728"/>
                  <a:pt x="3166558" y="6279055"/>
                  <a:pt x="3041477" y="6350530"/>
                </a:cubicBezTo>
                <a:cubicBezTo>
                  <a:pt x="2830627" y="6472037"/>
                  <a:pt x="2541154" y="6586396"/>
                  <a:pt x="2391058" y="6858000"/>
                </a:cubicBezTo>
                <a:lnTo>
                  <a:pt x="2258829" y="6858000"/>
                </a:lnTo>
                <a:cubicBezTo>
                  <a:pt x="2283845" y="6757936"/>
                  <a:pt x="2416074" y="6622134"/>
                  <a:pt x="2526859" y="6543511"/>
                </a:cubicBezTo>
                <a:cubicBezTo>
                  <a:pt x="2612629" y="6475610"/>
                  <a:pt x="2705546" y="6432726"/>
                  <a:pt x="2794890" y="6389841"/>
                </a:cubicBezTo>
                <a:cubicBezTo>
                  <a:pt x="2887807" y="6346956"/>
                  <a:pt x="2980724" y="6300497"/>
                  <a:pt x="3073641" y="6250465"/>
                </a:cubicBezTo>
                <a:cubicBezTo>
                  <a:pt x="3102231" y="6236170"/>
                  <a:pt x="3134395" y="6214728"/>
                  <a:pt x="3162985" y="6200433"/>
                </a:cubicBezTo>
                <a:cubicBezTo>
                  <a:pt x="3534653" y="5982435"/>
                  <a:pt x="3731209" y="5578603"/>
                  <a:pt x="3942059" y="5278409"/>
                </a:cubicBezTo>
                <a:cubicBezTo>
                  <a:pt x="4034976" y="5139033"/>
                  <a:pt x="4124320" y="4981789"/>
                  <a:pt x="4238679" y="4842413"/>
                </a:cubicBezTo>
                <a:cubicBezTo>
                  <a:pt x="4295859" y="4767365"/>
                  <a:pt x="4374481" y="4695890"/>
                  <a:pt x="4442382" y="4624415"/>
                </a:cubicBezTo>
                <a:cubicBezTo>
                  <a:pt x="4553168" y="4499334"/>
                  <a:pt x="4692544" y="4345664"/>
                  <a:pt x="4828346" y="4242025"/>
                </a:cubicBezTo>
                <a:cubicBezTo>
                  <a:pt x="4996311" y="4109797"/>
                  <a:pt x="5171425" y="4009732"/>
                  <a:pt x="5342964" y="3941831"/>
                </a:cubicBezTo>
                <a:cubicBezTo>
                  <a:pt x="5457323" y="3895373"/>
                  <a:pt x="5589552" y="3856062"/>
                  <a:pt x="5714632" y="3834619"/>
                </a:cubicBezTo>
                <a:lnTo>
                  <a:pt x="5714632" y="3916815"/>
                </a:lnTo>
                <a:close/>
                <a:moveTo>
                  <a:pt x="5714632" y="2380109"/>
                </a:moveTo>
                <a:lnTo>
                  <a:pt x="5714632" y="2490894"/>
                </a:lnTo>
                <a:cubicBezTo>
                  <a:pt x="5568109" y="2519484"/>
                  <a:pt x="5414439" y="2569517"/>
                  <a:pt x="5267915" y="2630270"/>
                </a:cubicBezTo>
                <a:cubicBezTo>
                  <a:pt x="4949853" y="2758925"/>
                  <a:pt x="4610348" y="2976922"/>
                  <a:pt x="4299433" y="3305706"/>
                </a:cubicBezTo>
                <a:cubicBezTo>
                  <a:pt x="3984944" y="3630916"/>
                  <a:pt x="3752651" y="3963274"/>
                  <a:pt x="3577538" y="4292058"/>
                </a:cubicBezTo>
                <a:cubicBezTo>
                  <a:pt x="3538227" y="4367106"/>
                  <a:pt x="3491768" y="4452876"/>
                  <a:pt x="3448883" y="4531498"/>
                </a:cubicBezTo>
                <a:cubicBezTo>
                  <a:pt x="3252328" y="4874577"/>
                  <a:pt x="3087936" y="5253393"/>
                  <a:pt x="2694825" y="5560734"/>
                </a:cubicBezTo>
                <a:cubicBezTo>
                  <a:pt x="2551876" y="5671520"/>
                  <a:pt x="2398205" y="5757289"/>
                  <a:pt x="2255256" y="5843059"/>
                </a:cubicBezTo>
                <a:cubicBezTo>
                  <a:pt x="2105159" y="5928829"/>
                  <a:pt x="1955062" y="6011025"/>
                  <a:pt x="1804965" y="6114663"/>
                </a:cubicBezTo>
                <a:cubicBezTo>
                  <a:pt x="1586967" y="6257613"/>
                  <a:pt x="1383264" y="6514922"/>
                  <a:pt x="1358248" y="6707903"/>
                </a:cubicBezTo>
                <a:cubicBezTo>
                  <a:pt x="1354674" y="6732919"/>
                  <a:pt x="1347527" y="6772231"/>
                  <a:pt x="1347527" y="6782952"/>
                </a:cubicBezTo>
                <a:lnTo>
                  <a:pt x="1347527" y="6858000"/>
                </a:lnTo>
                <a:lnTo>
                  <a:pt x="1193856" y="6858000"/>
                </a:lnTo>
                <a:cubicBezTo>
                  <a:pt x="1204577" y="6843705"/>
                  <a:pt x="1197430" y="6843705"/>
                  <a:pt x="1197430" y="6832984"/>
                </a:cubicBezTo>
                <a:cubicBezTo>
                  <a:pt x="1193856" y="6811542"/>
                  <a:pt x="1193856" y="6768657"/>
                  <a:pt x="1193856" y="6761509"/>
                </a:cubicBezTo>
                <a:cubicBezTo>
                  <a:pt x="1193856" y="6529217"/>
                  <a:pt x="1322510" y="6289776"/>
                  <a:pt x="1611983" y="6089647"/>
                </a:cubicBezTo>
                <a:cubicBezTo>
                  <a:pt x="2001520" y="5814469"/>
                  <a:pt x="2412500" y="5732273"/>
                  <a:pt x="2802037" y="5296277"/>
                </a:cubicBezTo>
                <a:cubicBezTo>
                  <a:pt x="2837775" y="5253393"/>
                  <a:pt x="2877086" y="5206934"/>
                  <a:pt x="2912823" y="5160475"/>
                </a:cubicBezTo>
                <a:cubicBezTo>
                  <a:pt x="3077215" y="4942478"/>
                  <a:pt x="3205869" y="4710185"/>
                  <a:pt x="3345245" y="4488613"/>
                </a:cubicBezTo>
                <a:cubicBezTo>
                  <a:pt x="3384556" y="4424286"/>
                  <a:pt x="3420294" y="4356385"/>
                  <a:pt x="3459605" y="4295631"/>
                </a:cubicBezTo>
                <a:cubicBezTo>
                  <a:pt x="3556095" y="4134813"/>
                  <a:pt x="3652586" y="3977569"/>
                  <a:pt x="3759799" y="3823898"/>
                </a:cubicBezTo>
                <a:cubicBezTo>
                  <a:pt x="3849142" y="3695243"/>
                  <a:pt x="3981370" y="3559442"/>
                  <a:pt x="4095730" y="3434361"/>
                </a:cubicBezTo>
                <a:cubicBezTo>
                  <a:pt x="4210090" y="3302132"/>
                  <a:pt x="4335170" y="3144888"/>
                  <a:pt x="4485267" y="3016234"/>
                </a:cubicBezTo>
                <a:cubicBezTo>
                  <a:pt x="4646085" y="2876858"/>
                  <a:pt x="4806903" y="2755351"/>
                  <a:pt x="4967722" y="2666007"/>
                </a:cubicBezTo>
                <a:cubicBezTo>
                  <a:pt x="5028475" y="2630270"/>
                  <a:pt x="5096376" y="2594533"/>
                  <a:pt x="5167851" y="2562369"/>
                </a:cubicBezTo>
                <a:cubicBezTo>
                  <a:pt x="5342964" y="2476599"/>
                  <a:pt x="5525224" y="2419420"/>
                  <a:pt x="5703911" y="2380109"/>
                </a:cubicBezTo>
                <a:lnTo>
                  <a:pt x="5714632" y="2380109"/>
                </a:lnTo>
                <a:close/>
                <a:moveTo>
                  <a:pt x="5714632" y="1751131"/>
                </a:moveTo>
                <a:cubicBezTo>
                  <a:pt x="5575257" y="1783294"/>
                  <a:pt x="5418012" y="1833327"/>
                  <a:pt x="5282210" y="1890507"/>
                </a:cubicBezTo>
                <a:cubicBezTo>
                  <a:pt x="4846215" y="2072767"/>
                  <a:pt x="4406645" y="2355092"/>
                  <a:pt x="3974223" y="2791088"/>
                </a:cubicBezTo>
                <a:cubicBezTo>
                  <a:pt x="3584685" y="3180625"/>
                  <a:pt x="3298786" y="3577310"/>
                  <a:pt x="3070067" y="3970421"/>
                </a:cubicBezTo>
                <a:cubicBezTo>
                  <a:pt x="3016461" y="4063338"/>
                  <a:pt x="2959282" y="4159829"/>
                  <a:pt x="2905676" y="4256320"/>
                </a:cubicBezTo>
                <a:cubicBezTo>
                  <a:pt x="2819906" y="4399270"/>
                  <a:pt x="2734136" y="4545793"/>
                  <a:pt x="2641219" y="4692316"/>
                </a:cubicBezTo>
                <a:cubicBezTo>
                  <a:pt x="2551876" y="4831692"/>
                  <a:pt x="2451811" y="4985362"/>
                  <a:pt x="2344599" y="5124738"/>
                </a:cubicBezTo>
                <a:cubicBezTo>
                  <a:pt x="2226666" y="5274835"/>
                  <a:pt x="2044405" y="5478538"/>
                  <a:pt x="1880013" y="5592898"/>
                </a:cubicBezTo>
                <a:cubicBezTo>
                  <a:pt x="1465460" y="5885944"/>
                  <a:pt x="1043759" y="6061057"/>
                  <a:pt x="629206" y="6325514"/>
                </a:cubicBezTo>
                <a:cubicBezTo>
                  <a:pt x="446945" y="6439873"/>
                  <a:pt x="203931" y="6668592"/>
                  <a:pt x="118161" y="6858000"/>
                </a:cubicBezTo>
                <a:lnTo>
                  <a:pt x="228" y="6858000"/>
                </a:lnTo>
                <a:lnTo>
                  <a:pt x="228" y="6640002"/>
                </a:lnTo>
                <a:cubicBezTo>
                  <a:pt x="207505" y="6375546"/>
                  <a:pt x="479109" y="6196859"/>
                  <a:pt x="718549" y="6082499"/>
                </a:cubicBezTo>
                <a:cubicBezTo>
                  <a:pt x="965137" y="5960992"/>
                  <a:pt x="1222446" y="5843059"/>
                  <a:pt x="1476181" y="5696536"/>
                </a:cubicBezTo>
                <a:cubicBezTo>
                  <a:pt x="2133749" y="5314146"/>
                  <a:pt x="2462532" y="4638710"/>
                  <a:pt x="2830627" y="4102649"/>
                </a:cubicBezTo>
                <a:cubicBezTo>
                  <a:pt x="2991445" y="3863209"/>
                  <a:pt x="3152263" y="3595179"/>
                  <a:pt x="3330950" y="3359312"/>
                </a:cubicBezTo>
                <a:cubicBezTo>
                  <a:pt x="3441736" y="3209215"/>
                  <a:pt x="3591833" y="3066266"/>
                  <a:pt x="3734783" y="2919743"/>
                </a:cubicBezTo>
                <a:cubicBezTo>
                  <a:pt x="3877732" y="2766072"/>
                  <a:pt x="4031403" y="2580238"/>
                  <a:pt x="4192221" y="2440862"/>
                </a:cubicBezTo>
                <a:cubicBezTo>
                  <a:pt x="4438809" y="2215717"/>
                  <a:pt x="4692544" y="2040604"/>
                  <a:pt x="4942705" y="1904802"/>
                </a:cubicBezTo>
                <a:cubicBezTo>
                  <a:pt x="5003459" y="1872638"/>
                  <a:pt x="5067786" y="1836901"/>
                  <a:pt x="5135687" y="1808311"/>
                </a:cubicBezTo>
                <a:cubicBezTo>
                  <a:pt x="5325095" y="1718967"/>
                  <a:pt x="5521651" y="1647493"/>
                  <a:pt x="5714632" y="1601034"/>
                </a:cubicBezTo>
                <a:lnTo>
                  <a:pt x="5714632" y="1751131"/>
                </a:lnTo>
                <a:close/>
                <a:moveTo>
                  <a:pt x="5714632" y="0"/>
                </a:moveTo>
                <a:lnTo>
                  <a:pt x="5714632" y="121507"/>
                </a:lnTo>
                <a:cubicBezTo>
                  <a:pt x="5614568" y="332357"/>
                  <a:pt x="5335816" y="603961"/>
                  <a:pt x="5124966" y="732616"/>
                </a:cubicBezTo>
                <a:cubicBezTo>
                  <a:pt x="4964148" y="832681"/>
                  <a:pt x="4799756" y="929171"/>
                  <a:pt x="4642512" y="1025662"/>
                </a:cubicBezTo>
                <a:cubicBezTo>
                  <a:pt x="4574611" y="1064973"/>
                  <a:pt x="4503136" y="1115006"/>
                  <a:pt x="4431661" y="1161464"/>
                </a:cubicBezTo>
                <a:cubicBezTo>
                  <a:pt x="3802683" y="1576018"/>
                  <a:pt x="3566817" y="2187127"/>
                  <a:pt x="3277344" y="2705319"/>
                </a:cubicBezTo>
                <a:cubicBezTo>
                  <a:pt x="3234459" y="2780367"/>
                  <a:pt x="3191574" y="2862563"/>
                  <a:pt x="3148690" y="2948333"/>
                </a:cubicBezTo>
                <a:cubicBezTo>
                  <a:pt x="3109378" y="3016234"/>
                  <a:pt x="3070067" y="3094856"/>
                  <a:pt x="3034330" y="3166331"/>
                </a:cubicBezTo>
                <a:cubicBezTo>
                  <a:pt x="2919970" y="3366460"/>
                  <a:pt x="2823480" y="3566589"/>
                  <a:pt x="2666235" y="3766718"/>
                </a:cubicBezTo>
                <a:cubicBezTo>
                  <a:pt x="2566171" y="3895373"/>
                  <a:pt x="2455385" y="4020453"/>
                  <a:pt x="2362468" y="4152682"/>
                </a:cubicBezTo>
                <a:cubicBezTo>
                  <a:pt x="1937193" y="4756643"/>
                  <a:pt x="1290347" y="5235524"/>
                  <a:pt x="757860" y="5432079"/>
                </a:cubicBezTo>
                <a:cubicBezTo>
                  <a:pt x="697107" y="5453522"/>
                  <a:pt x="636353" y="5478538"/>
                  <a:pt x="579173" y="5496407"/>
                </a:cubicBezTo>
                <a:cubicBezTo>
                  <a:pt x="386191" y="5560734"/>
                  <a:pt x="193210" y="5600045"/>
                  <a:pt x="228" y="5635782"/>
                </a:cubicBezTo>
                <a:lnTo>
                  <a:pt x="228" y="5496407"/>
                </a:lnTo>
                <a:cubicBezTo>
                  <a:pt x="261111" y="5449948"/>
                  <a:pt x="521993" y="5382047"/>
                  <a:pt x="782876" y="5278409"/>
                </a:cubicBezTo>
                <a:cubicBezTo>
                  <a:pt x="1204577" y="5114017"/>
                  <a:pt x="1654868" y="4820971"/>
                  <a:pt x="2065847" y="4370680"/>
                </a:cubicBezTo>
                <a:cubicBezTo>
                  <a:pt x="2466106" y="3934684"/>
                  <a:pt x="2744857" y="3487967"/>
                  <a:pt x="2955708" y="3051971"/>
                </a:cubicBezTo>
                <a:cubicBezTo>
                  <a:pt x="3245180" y="2440862"/>
                  <a:pt x="3584685" y="1640345"/>
                  <a:pt x="4038550" y="1297266"/>
                </a:cubicBezTo>
                <a:cubicBezTo>
                  <a:pt x="4085009" y="1261529"/>
                  <a:pt x="4135041" y="1222218"/>
                  <a:pt x="4181500" y="1186481"/>
                </a:cubicBezTo>
                <a:cubicBezTo>
                  <a:pt x="4635364" y="829107"/>
                  <a:pt x="5310800" y="557503"/>
                  <a:pt x="5543093" y="0"/>
                </a:cubicBezTo>
                <a:lnTo>
                  <a:pt x="5714632" y="0"/>
                </a:lnTo>
                <a:close/>
                <a:moveTo>
                  <a:pt x="4102877" y="0"/>
                </a:moveTo>
                <a:lnTo>
                  <a:pt x="4102877" y="42885"/>
                </a:lnTo>
                <a:cubicBezTo>
                  <a:pt x="4088582" y="203703"/>
                  <a:pt x="4059992" y="357374"/>
                  <a:pt x="4013534" y="518192"/>
                </a:cubicBezTo>
                <a:cubicBezTo>
                  <a:pt x="3956354" y="704026"/>
                  <a:pt x="3867011" y="911303"/>
                  <a:pt x="3752651" y="1100711"/>
                </a:cubicBezTo>
                <a:cubicBezTo>
                  <a:pt x="3438162" y="1622476"/>
                  <a:pt x="2902102" y="2144242"/>
                  <a:pt x="2648367" y="2666007"/>
                </a:cubicBezTo>
                <a:cubicBezTo>
                  <a:pt x="2619777" y="2726761"/>
                  <a:pt x="2580466" y="2787514"/>
                  <a:pt x="2548302" y="2855415"/>
                </a:cubicBezTo>
                <a:cubicBezTo>
                  <a:pt x="2401779" y="3134167"/>
                  <a:pt x="2223092" y="3434361"/>
                  <a:pt x="1955062" y="3716686"/>
                </a:cubicBezTo>
                <a:cubicBezTo>
                  <a:pt x="1737064" y="3945405"/>
                  <a:pt x="1497623" y="4124092"/>
                  <a:pt x="1279626" y="4249173"/>
                </a:cubicBezTo>
                <a:cubicBezTo>
                  <a:pt x="1215298" y="4284910"/>
                  <a:pt x="1147397" y="4320647"/>
                  <a:pt x="1086644" y="4349237"/>
                </a:cubicBezTo>
                <a:cubicBezTo>
                  <a:pt x="1018743" y="4377827"/>
                  <a:pt x="943694" y="4409991"/>
                  <a:pt x="875793" y="4438581"/>
                </a:cubicBezTo>
                <a:cubicBezTo>
                  <a:pt x="589894" y="4542219"/>
                  <a:pt x="296848" y="4610120"/>
                  <a:pt x="10949" y="4631563"/>
                </a:cubicBezTo>
                <a:lnTo>
                  <a:pt x="228" y="4631563"/>
                </a:lnTo>
                <a:lnTo>
                  <a:pt x="228" y="4488613"/>
                </a:lnTo>
                <a:cubicBezTo>
                  <a:pt x="175341" y="4481466"/>
                  <a:pt x="350454" y="4435007"/>
                  <a:pt x="525567" y="4392122"/>
                </a:cubicBezTo>
                <a:cubicBezTo>
                  <a:pt x="654222" y="4359959"/>
                  <a:pt x="782876" y="4317074"/>
                  <a:pt x="911531" y="4267041"/>
                </a:cubicBezTo>
                <a:cubicBezTo>
                  <a:pt x="1204577" y="4152682"/>
                  <a:pt x="1515492" y="3991864"/>
                  <a:pt x="1804965" y="3673801"/>
                </a:cubicBezTo>
                <a:cubicBezTo>
                  <a:pt x="2065847" y="3384328"/>
                  <a:pt x="2248108" y="3073413"/>
                  <a:pt x="2423221" y="2780367"/>
                </a:cubicBezTo>
                <a:cubicBezTo>
                  <a:pt x="2501843" y="2640991"/>
                  <a:pt x="2569744" y="2498042"/>
                  <a:pt x="2655514" y="2362240"/>
                </a:cubicBezTo>
                <a:cubicBezTo>
                  <a:pt x="2955708" y="1869064"/>
                  <a:pt x="3513211" y="1372315"/>
                  <a:pt x="3749077" y="886287"/>
                </a:cubicBezTo>
                <a:cubicBezTo>
                  <a:pt x="3784815" y="807664"/>
                  <a:pt x="3820552" y="732616"/>
                  <a:pt x="3849142" y="661141"/>
                </a:cubicBezTo>
                <a:cubicBezTo>
                  <a:pt x="3924191" y="468159"/>
                  <a:pt x="3963502" y="275178"/>
                  <a:pt x="3981370" y="82196"/>
                </a:cubicBezTo>
                <a:cubicBezTo>
                  <a:pt x="3981370" y="14295"/>
                  <a:pt x="3984944" y="7147"/>
                  <a:pt x="3981370" y="0"/>
                </a:cubicBezTo>
                <a:lnTo>
                  <a:pt x="4102877" y="0"/>
                </a:lnTo>
                <a:close/>
                <a:moveTo>
                  <a:pt x="3263049" y="0"/>
                </a:moveTo>
                <a:lnTo>
                  <a:pt x="3263049" y="35737"/>
                </a:lnTo>
                <a:cubicBezTo>
                  <a:pt x="3245180" y="153671"/>
                  <a:pt x="3227312" y="289473"/>
                  <a:pt x="3191574" y="407406"/>
                </a:cubicBezTo>
                <a:cubicBezTo>
                  <a:pt x="3127247" y="639699"/>
                  <a:pt x="2998593" y="886287"/>
                  <a:pt x="2816332" y="1122153"/>
                </a:cubicBezTo>
                <a:cubicBezTo>
                  <a:pt x="2523286" y="1497396"/>
                  <a:pt x="2169486" y="1861917"/>
                  <a:pt x="1965783" y="2233585"/>
                </a:cubicBezTo>
                <a:cubicBezTo>
                  <a:pt x="1819260" y="2498042"/>
                  <a:pt x="1658442" y="2773220"/>
                  <a:pt x="1383264" y="3044823"/>
                </a:cubicBezTo>
                <a:cubicBezTo>
                  <a:pt x="1108086" y="3309280"/>
                  <a:pt x="815040" y="3473672"/>
                  <a:pt x="543436" y="3577310"/>
                </a:cubicBezTo>
                <a:cubicBezTo>
                  <a:pt x="364749" y="3641637"/>
                  <a:pt x="178915" y="3684522"/>
                  <a:pt x="228" y="3713112"/>
                </a:cubicBezTo>
                <a:lnTo>
                  <a:pt x="228" y="3588031"/>
                </a:lnTo>
                <a:cubicBezTo>
                  <a:pt x="150325" y="3563015"/>
                  <a:pt x="311143" y="3523704"/>
                  <a:pt x="468387" y="3473672"/>
                </a:cubicBezTo>
                <a:cubicBezTo>
                  <a:pt x="539862" y="3452229"/>
                  <a:pt x="614911" y="3420066"/>
                  <a:pt x="689959" y="3387902"/>
                </a:cubicBezTo>
                <a:cubicBezTo>
                  <a:pt x="747139" y="3362886"/>
                  <a:pt x="804319" y="3330722"/>
                  <a:pt x="861498" y="3302132"/>
                </a:cubicBezTo>
                <a:cubicBezTo>
                  <a:pt x="1315363" y="3062692"/>
                  <a:pt x="1636999" y="2533779"/>
                  <a:pt x="1887161" y="2133521"/>
                </a:cubicBezTo>
                <a:cubicBezTo>
                  <a:pt x="1940767" y="2040604"/>
                  <a:pt x="1994373" y="1944113"/>
                  <a:pt x="2065847" y="1854769"/>
                </a:cubicBezTo>
                <a:cubicBezTo>
                  <a:pt x="2169486" y="1722541"/>
                  <a:pt x="2294567" y="1572444"/>
                  <a:pt x="2412500" y="1443790"/>
                </a:cubicBezTo>
                <a:cubicBezTo>
                  <a:pt x="2584039" y="1250808"/>
                  <a:pt x="2769874" y="1054252"/>
                  <a:pt x="2884233" y="864844"/>
                </a:cubicBezTo>
                <a:cubicBezTo>
                  <a:pt x="2916397" y="807664"/>
                  <a:pt x="2952134" y="750485"/>
                  <a:pt x="2977150" y="700452"/>
                </a:cubicBezTo>
                <a:cubicBezTo>
                  <a:pt x="3091510" y="471733"/>
                  <a:pt x="3152263" y="225145"/>
                  <a:pt x="3162985" y="0"/>
                </a:cubicBezTo>
                <a:lnTo>
                  <a:pt x="3263049" y="0"/>
                </a:lnTo>
                <a:close/>
                <a:moveTo>
                  <a:pt x="2526859" y="0"/>
                </a:moveTo>
                <a:lnTo>
                  <a:pt x="2526859" y="39311"/>
                </a:lnTo>
                <a:cubicBezTo>
                  <a:pt x="2516138" y="200129"/>
                  <a:pt x="2480401" y="357374"/>
                  <a:pt x="2412500" y="514618"/>
                </a:cubicBezTo>
                <a:cubicBezTo>
                  <a:pt x="2358894" y="643273"/>
                  <a:pt x="2280272" y="782648"/>
                  <a:pt x="2169486" y="918450"/>
                </a:cubicBezTo>
                <a:cubicBezTo>
                  <a:pt x="2033684" y="1082842"/>
                  <a:pt x="1887161" y="1250808"/>
                  <a:pt x="1747785" y="1418773"/>
                </a:cubicBezTo>
                <a:cubicBezTo>
                  <a:pt x="1569098" y="1633198"/>
                  <a:pt x="1461886" y="1865490"/>
                  <a:pt x="1311789" y="2087062"/>
                </a:cubicBezTo>
                <a:cubicBezTo>
                  <a:pt x="1175987" y="2290765"/>
                  <a:pt x="922252" y="2519484"/>
                  <a:pt x="729270" y="2626696"/>
                </a:cubicBezTo>
                <a:cubicBezTo>
                  <a:pt x="643500" y="2676729"/>
                  <a:pt x="557731" y="2719613"/>
                  <a:pt x="471961" y="2751777"/>
                </a:cubicBezTo>
                <a:cubicBezTo>
                  <a:pt x="332585" y="2805383"/>
                  <a:pt x="186062" y="2841121"/>
                  <a:pt x="46687" y="2862563"/>
                </a:cubicBezTo>
                <a:cubicBezTo>
                  <a:pt x="39539" y="2862563"/>
                  <a:pt x="25244" y="2869710"/>
                  <a:pt x="14523" y="2869710"/>
                </a:cubicBezTo>
                <a:lnTo>
                  <a:pt x="228" y="2869710"/>
                </a:lnTo>
                <a:lnTo>
                  <a:pt x="228" y="2776793"/>
                </a:lnTo>
                <a:cubicBezTo>
                  <a:pt x="178915" y="2744630"/>
                  <a:pt x="368323" y="2701745"/>
                  <a:pt x="554157" y="2619549"/>
                </a:cubicBezTo>
                <a:cubicBezTo>
                  <a:pt x="736418" y="2537353"/>
                  <a:pt x="943694" y="2394403"/>
                  <a:pt x="1104512" y="2190700"/>
                </a:cubicBezTo>
                <a:cubicBezTo>
                  <a:pt x="1208151" y="2058472"/>
                  <a:pt x="1301068" y="1926244"/>
                  <a:pt x="1386838" y="1794016"/>
                </a:cubicBezTo>
                <a:cubicBezTo>
                  <a:pt x="1429722" y="1726115"/>
                  <a:pt x="1472607" y="1651066"/>
                  <a:pt x="1515492" y="1583165"/>
                </a:cubicBezTo>
                <a:cubicBezTo>
                  <a:pt x="1733490" y="1236513"/>
                  <a:pt x="2183781" y="882713"/>
                  <a:pt x="2326730" y="536060"/>
                </a:cubicBezTo>
                <a:cubicBezTo>
                  <a:pt x="2383910" y="400258"/>
                  <a:pt x="2426795" y="253735"/>
                  <a:pt x="2441090" y="125081"/>
                </a:cubicBezTo>
                <a:cubicBezTo>
                  <a:pt x="2444664" y="85770"/>
                  <a:pt x="2448237" y="42885"/>
                  <a:pt x="2448237" y="0"/>
                </a:cubicBezTo>
                <a:lnTo>
                  <a:pt x="2526859" y="0"/>
                </a:lnTo>
                <a:close/>
                <a:moveTo>
                  <a:pt x="1765654" y="0"/>
                </a:moveTo>
                <a:lnTo>
                  <a:pt x="1765654" y="35737"/>
                </a:lnTo>
                <a:cubicBezTo>
                  <a:pt x="1754932" y="278751"/>
                  <a:pt x="1626278" y="525339"/>
                  <a:pt x="1447591" y="775501"/>
                </a:cubicBezTo>
                <a:cubicBezTo>
                  <a:pt x="1368969" y="879139"/>
                  <a:pt x="1290347" y="997072"/>
                  <a:pt x="1233167" y="1115006"/>
                </a:cubicBezTo>
                <a:cubicBezTo>
                  <a:pt x="1118807" y="1340151"/>
                  <a:pt x="1043759" y="1583165"/>
                  <a:pt x="793597" y="1819032"/>
                </a:cubicBezTo>
                <a:cubicBezTo>
                  <a:pt x="700680" y="1901228"/>
                  <a:pt x="607763" y="1965555"/>
                  <a:pt x="514846" y="2012014"/>
                </a:cubicBezTo>
                <a:cubicBezTo>
                  <a:pt x="454092" y="2044177"/>
                  <a:pt x="389765" y="2072767"/>
                  <a:pt x="329012" y="2090636"/>
                </a:cubicBezTo>
                <a:cubicBezTo>
                  <a:pt x="278979" y="2108505"/>
                  <a:pt x="107440" y="2158537"/>
                  <a:pt x="32392" y="2158537"/>
                </a:cubicBezTo>
                <a:lnTo>
                  <a:pt x="228" y="2158537"/>
                </a:lnTo>
                <a:lnTo>
                  <a:pt x="228" y="2097783"/>
                </a:lnTo>
                <a:cubicBezTo>
                  <a:pt x="132456" y="2090636"/>
                  <a:pt x="264684" y="2044177"/>
                  <a:pt x="396913" y="1994145"/>
                </a:cubicBezTo>
                <a:cubicBezTo>
                  <a:pt x="547010" y="1936965"/>
                  <a:pt x="736418" y="1826179"/>
                  <a:pt x="868646" y="1643919"/>
                </a:cubicBezTo>
                <a:cubicBezTo>
                  <a:pt x="997300" y="1465232"/>
                  <a:pt x="1079496" y="1282971"/>
                  <a:pt x="1165266" y="1107858"/>
                </a:cubicBezTo>
                <a:cubicBezTo>
                  <a:pt x="1251036" y="925598"/>
                  <a:pt x="1404706" y="750485"/>
                  <a:pt x="1526213" y="571798"/>
                </a:cubicBezTo>
                <a:cubicBezTo>
                  <a:pt x="1647720" y="385964"/>
                  <a:pt x="1719195" y="182261"/>
                  <a:pt x="1712048" y="0"/>
                </a:cubicBezTo>
                <a:lnTo>
                  <a:pt x="1765654" y="0"/>
                </a:lnTo>
                <a:close/>
                <a:moveTo>
                  <a:pt x="1404706" y="0"/>
                </a:moveTo>
                <a:cubicBezTo>
                  <a:pt x="1265331" y="210850"/>
                  <a:pt x="1040185" y="243014"/>
                  <a:pt x="893662" y="450291"/>
                </a:cubicBezTo>
                <a:cubicBezTo>
                  <a:pt x="811466" y="561077"/>
                  <a:pt x="768581" y="671862"/>
                  <a:pt x="714975" y="782648"/>
                </a:cubicBezTo>
                <a:cubicBezTo>
                  <a:pt x="668517" y="875565"/>
                  <a:pt x="622058" y="979204"/>
                  <a:pt x="568452" y="1079268"/>
                </a:cubicBezTo>
                <a:cubicBezTo>
                  <a:pt x="550583" y="1115006"/>
                  <a:pt x="514846" y="1150743"/>
                  <a:pt x="489830" y="1193628"/>
                </a:cubicBezTo>
                <a:cubicBezTo>
                  <a:pt x="386191" y="1365167"/>
                  <a:pt x="171767" y="1579592"/>
                  <a:pt x="228" y="1654640"/>
                </a:cubicBezTo>
                <a:lnTo>
                  <a:pt x="228" y="1629624"/>
                </a:lnTo>
                <a:cubicBezTo>
                  <a:pt x="-3346" y="1597460"/>
                  <a:pt x="53834" y="1586739"/>
                  <a:pt x="85998" y="1565297"/>
                </a:cubicBezTo>
                <a:cubicBezTo>
                  <a:pt x="311143" y="1425921"/>
                  <a:pt x="507698" y="1161464"/>
                  <a:pt x="597042" y="957761"/>
                </a:cubicBezTo>
                <a:cubicBezTo>
                  <a:pt x="625632" y="893434"/>
                  <a:pt x="650648" y="825533"/>
                  <a:pt x="679238" y="764780"/>
                </a:cubicBezTo>
                <a:cubicBezTo>
                  <a:pt x="700680" y="711174"/>
                  <a:pt x="725696" y="657568"/>
                  <a:pt x="750713" y="603961"/>
                </a:cubicBezTo>
                <a:cubicBezTo>
                  <a:pt x="793597" y="514618"/>
                  <a:pt x="840056" y="421701"/>
                  <a:pt x="943694" y="335931"/>
                </a:cubicBezTo>
                <a:cubicBezTo>
                  <a:pt x="1018743" y="271604"/>
                  <a:pt x="1104512" y="214424"/>
                  <a:pt x="1183135" y="153671"/>
                </a:cubicBezTo>
                <a:cubicBezTo>
                  <a:pt x="1226019" y="117933"/>
                  <a:pt x="1304642" y="53606"/>
                  <a:pt x="1336805" y="0"/>
                </a:cubicBezTo>
                <a:lnTo>
                  <a:pt x="1404706" y="0"/>
                </a:lnTo>
                <a:close/>
                <a:moveTo>
                  <a:pt x="704254" y="0"/>
                </a:moveTo>
                <a:lnTo>
                  <a:pt x="704254" y="7147"/>
                </a:lnTo>
                <a:cubicBezTo>
                  <a:pt x="668517" y="150097"/>
                  <a:pt x="568452" y="307341"/>
                  <a:pt x="468387" y="453865"/>
                </a:cubicBezTo>
                <a:cubicBezTo>
                  <a:pt x="404060" y="543208"/>
                  <a:pt x="339733" y="639699"/>
                  <a:pt x="300422" y="732616"/>
                </a:cubicBezTo>
                <a:cubicBezTo>
                  <a:pt x="228947" y="893434"/>
                  <a:pt x="161046" y="1054252"/>
                  <a:pt x="228" y="1215070"/>
                </a:cubicBezTo>
                <a:lnTo>
                  <a:pt x="228" y="1147169"/>
                </a:lnTo>
                <a:cubicBezTo>
                  <a:pt x="103866" y="1029236"/>
                  <a:pt x="161046" y="911303"/>
                  <a:pt x="218226" y="793369"/>
                </a:cubicBezTo>
                <a:cubicBezTo>
                  <a:pt x="261111" y="704026"/>
                  <a:pt x="311143" y="600388"/>
                  <a:pt x="375470" y="511044"/>
                </a:cubicBezTo>
                <a:cubicBezTo>
                  <a:pt x="468387" y="378816"/>
                  <a:pt x="579173" y="243014"/>
                  <a:pt x="629206" y="114360"/>
                </a:cubicBezTo>
                <a:cubicBezTo>
                  <a:pt x="639927" y="78622"/>
                  <a:pt x="657795" y="39311"/>
                  <a:pt x="668517" y="0"/>
                </a:cubicBezTo>
                <a:lnTo>
                  <a:pt x="704254" y="0"/>
                </a:lnTo>
                <a:close/>
                <a:moveTo>
                  <a:pt x="429076" y="0"/>
                </a:moveTo>
                <a:cubicBezTo>
                  <a:pt x="364749" y="171539"/>
                  <a:pt x="207505" y="400258"/>
                  <a:pt x="228" y="532487"/>
                </a:cubicBezTo>
                <a:cubicBezTo>
                  <a:pt x="-3346" y="493176"/>
                  <a:pt x="35965" y="482454"/>
                  <a:pt x="57408" y="468159"/>
                </a:cubicBezTo>
                <a:cubicBezTo>
                  <a:pt x="161046" y="385964"/>
                  <a:pt x="278979" y="257309"/>
                  <a:pt x="336159" y="153671"/>
                </a:cubicBezTo>
                <a:cubicBezTo>
                  <a:pt x="364749" y="103638"/>
                  <a:pt x="389765" y="50032"/>
                  <a:pt x="411208" y="0"/>
                </a:cubicBezTo>
                <a:lnTo>
                  <a:pt x="429076" y="0"/>
                </a:lnTo>
                <a:close/>
              </a:path>
            </a:pathLst>
          </a:custGeom>
          <a:solidFill>
            <a:srgbClr val="A7BFAA">
              <a:alpha val="5000"/>
            </a:srgbClr>
          </a:solidFill>
          <a:ln w="3568" cap="flat">
            <a:noFill/>
            <a:prstDash val="solid"/>
            <a:miter/>
          </a:ln>
        </p:spPr>
        <p:txBody>
          <a:bodyPr rtlCol="0" anchor="ctr"/>
          <a:lstStyle/>
          <a:p>
            <a:endParaRPr lang="zh-CN" altLang="en-US"/>
          </a:p>
        </p:txBody>
      </p:sp>
      <p:sp>
        <p:nvSpPr>
          <p:cNvPr id="6" name="任意多边形: 形状 5"/>
          <p:cNvSpPr/>
          <p:nvPr userDrawn="1"/>
        </p:nvSpPr>
        <p:spPr>
          <a:xfrm>
            <a:off x="-25399" y="3494259"/>
            <a:ext cx="7903547" cy="3363741"/>
          </a:xfrm>
          <a:custGeom>
            <a:avLst/>
            <a:gdLst>
              <a:gd name="connsiteX0" fmla="*/ 916533 w 7903547"/>
              <a:gd name="connsiteY0" fmla="*/ 126 h 3363741"/>
              <a:gd name="connsiteX1" fmla="*/ 1358900 w 7903547"/>
              <a:gd name="connsiteY1" fmla="*/ 61741 h 3363741"/>
              <a:gd name="connsiteX2" fmla="*/ 3136900 w 7903547"/>
              <a:gd name="connsiteY2" fmla="*/ 1280941 h 3363741"/>
              <a:gd name="connsiteX3" fmla="*/ 6235700 w 7903547"/>
              <a:gd name="connsiteY3" fmla="*/ 1725441 h 3363741"/>
              <a:gd name="connsiteX4" fmla="*/ 7708057 w 7903547"/>
              <a:gd name="connsiteY4" fmla="*/ 3086177 h 3363741"/>
              <a:gd name="connsiteX5" fmla="*/ 7903547 w 7903547"/>
              <a:gd name="connsiteY5" fmla="*/ 3363741 h 3363741"/>
              <a:gd name="connsiteX6" fmla="*/ 0 w 7903547"/>
              <a:gd name="connsiteY6" fmla="*/ 3363741 h 3363741"/>
              <a:gd name="connsiteX7" fmla="*/ 0 w 7903547"/>
              <a:gd name="connsiteY7" fmla="*/ 159044 h 3363741"/>
              <a:gd name="connsiteX8" fmla="*/ 34181 w 7903547"/>
              <a:gd name="connsiteY8" fmla="*/ 148359 h 3363741"/>
              <a:gd name="connsiteX9" fmla="*/ 916533 w 7903547"/>
              <a:gd name="connsiteY9" fmla="*/ 126 h 336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3547" h="3363741">
                <a:moveTo>
                  <a:pt x="916533" y="126"/>
                </a:moveTo>
                <a:cubicBezTo>
                  <a:pt x="1063824" y="1813"/>
                  <a:pt x="1211263" y="20466"/>
                  <a:pt x="1358900" y="61741"/>
                </a:cubicBezTo>
                <a:cubicBezTo>
                  <a:pt x="1949450" y="226841"/>
                  <a:pt x="2324100" y="1003658"/>
                  <a:pt x="3136900" y="1280941"/>
                </a:cubicBezTo>
                <a:cubicBezTo>
                  <a:pt x="3949700" y="1558224"/>
                  <a:pt x="5408083" y="1329624"/>
                  <a:pt x="6235700" y="1725441"/>
                </a:cubicBezTo>
                <a:cubicBezTo>
                  <a:pt x="6856413" y="2022304"/>
                  <a:pt x="7303889" y="2528121"/>
                  <a:pt x="7708057" y="3086177"/>
                </a:cubicBezTo>
                <a:lnTo>
                  <a:pt x="7903547" y="3363741"/>
                </a:lnTo>
                <a:lnTo>
                  <a:pt x="0" y="3363741"/>
                </a:lnTo>
                <a:lnTo>
                  <a:pt x="0" y="159044"/>
                </a:lnTo>
                <a:lnTo>
                  <a:pt x="34181" y="148359"/>
                </a:lnTo>
                <a:cubicBezTo>
                  <a:pt x="327968" y="61245"/>
                  <a:pt x="621953" y="-3247"/>
                  <a:pt x="916533" y="126"/>
                </a:cubicBezTo>
                <a:close/>
              </a:path>
            </a:pathLst>
          </a:custGeom>
          <a:solidFill>
            <a:srgbClr val="F7F7EC"/>
          </a:solidFill>
          <a:ln>
            <a:solidFill>
              <a:srgbClr val="BBC98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p:cNvSpPr/>
          <p:nvPr userDrawn="1"/>
        </p:nvSpPr>
        <p:spPr>
          <a:xfrm>
            <a:off x="0" y="3893557"/>
            <a:ext cx="7423776" cy="2964443"/>
          </a:xfrm>
          <a:custGeom>
            <a:avLst/>
            <a:gdLst>
              <a:gd name="connsiteX0" fmla="*/ 1025774 w 7423776"/>
              <a:gd name="connsiteY0" fmla="*/ 2019 h 2964443"/>
              <a:gd name="connsiteX1" fmla="*/ 1270000 w 7423776"/>
              <a:gd name="connsiteY1" fmla="*/ 81543 h 2964443"/>
              <a:gd name="connsiteX2" fmla="*/ 1282700 w 7423776"/>
              <a:gd name="connsiteY2" fmla="*/ 1415043 h 2964443"/>
              <a:gd name="connsiteX3" fmla="*/ 3035300 w 7423776"/>
              <a:gd name="connsiteY3" fmla="*/ 1745243 h 2964443"/>
              <a:gd name="connsiteX4" fmla="*/ 3454400 w 7423776"/>
              <a:gd name="connsiteY4" fmla="*/ 2723143 h 2964443"/>
              <a:gd name="connsiteX5" fmla="*/ 5943600 w 7423776"/>
              <a:gd name="connsiteY5" fmla="*/ 2329443 h 2964443"/>
              <a:gd name="connsiteX6" fmla="*/ 7312664 w 7423776"/>
              <a:gd name="connsiteY6" fmla="*/ 2892355 h 2964443"/>
              <a:gd name="connsiteX7" fmla="*/ 7423776 w 7423776"/>
              <a:gd name="connsiteY7" fmla="*/ 2964443 h 2964443"/>
              <a:gd name="connsiteX8" fmla="*/ 0 w 7423776"/>
              <a:gd name="connsiteY8" fmla="*/ 2964443 h 2964443"/>
              <a:gd name="connsiteX9" fmla="*/ 0 w 7423776"/>
              <a:gd name="connsiteY9" fmla="*/ 205072 h 2964443"/>
              <a:gd name="connsiteX10" fmla="*/ 47321 w 7423776"/>
              <a:gd name="connsiteY10" fmla="*/ 190628 h 2964443"/>
              <a:gd name="connsiteX11" fmla="*/ 1025774 w 7423776"/>
              <a:gd name="connsiteY11" fmla="*/ 2019 h 296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23776" h="2964443">
                <a:moveTo>
                  <a:pt x="1025774" y="2019"/>
                </a:moveTo>
                <a:cubicBezTo>
                  <a:pt x="1125869" y="8849"/>
                  <a:pt x="1209146" y="33389"/>
                  <a:pt x="1270000" y="81543"/>
                </a:cubicBezTo>
                <a:cubicBezTo>
                  <a:pt x="1513416" y="274160"/>
                  <a:pt x="988483" y="1137760"/>
                  <a:pt x="1282700" y="1415043"/>
                </a:cubicBezTo>
                <a:cubicBezTo>
                  <a:pt x="1576917" y="1692326"/>
                  <a:pt x="2673350" y="1527226"/>
                  <a:pt x="3035300" y="1745243"/>
                </a:cubicBezTo>
                <a:cubicBezTo>
                  <a:pt x="3397250" y="1963260"/>
                  <a:pt x="2969684" y="2625776"/>
                  <a:pt x="3454400" y="2723143"/>
                </a:cubicBezTo>
                <a:cubicBezTo>
                  <a:pt x="3939116" y="2820510"/>
                  <a:pt x="5171017" y="2213026"/>
                  <a:pt x="5943600" y="2329443"/>
                </a:cubicBezTo>
                <a:cubicBezTo>
                  <a:pt x="6426465" y="2402204"/>
                  <a:pt x="6875843" y="2620072"/>
                  <a:pt x="7312664" y="2892355"/>
                </a:cubicBezTo>
                <a:lnTo>
                  <a:pt x="7423776" y="2964443"/>
                </a:lnTo>
                <a:lnTo>
                  <a:pt x="0" y="2964443"/>
                </a:lnTo>
                <a:lnTo>
                  <a:pt x="0" y="205072"/>
                </a:lnTo>
                <a:lnTo>
                  <a:pt x="47321" y="190628"/>
                </a:lnTo>
                <a:cubicBezTo>
                  <a:pt x="420188" y="78562"/>
                  <a:pt x="775536" y="-15055"/>
                  <a:pt x="1025774" y="2019"/>
                </a:cubicBezTo>
                <a:close/>
              </a:path>
            </a:pathLst>
          </a:custGeom>
          <a:solidFill>
            <a:srgbClr val="BBC98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p:cNvSpPr/>
          <p:nvPr userDrawn="1"/>
        </p:nvSpPr>
        <p:spPr>
          <a:xfrm>
            <a:off x="4689458" y="-38100"/>
            <a:ext cx="7527943" cy="2547968"/>
          </a:xfrm>
          <a:custGeom>
            <a:avLst/>
            <a:gdLst>
              <a:gd name="connsiteX0" fmla="*/ 0 w 7527943"/>
              <a:gd name="connsiteY0" fmla="*/ 0 h 2547968"/>
              <a:gd name="connsiteX1" fmla="*/ 7527943 w 7527943"/>
              <a:gd name="connsiteY1" fmla="*/ 0 h 2547968"/>
              <a:gd name="connsiteX2" fmla="*/ 7527943 w 7527943"/>
              <a:gd name="connsiteY2" fmla="*/ 2339267 h 2547968"/>
              <a:gd name="connsiteX3" fmla="*/ 7510877 w 7527943"/>
              <a:gd name="connsiteY3" fmla="*/ 2327275 h 2547968"/>
              <a:gd name="connsiteX4" fmla="*/ 7019943 w 7527943"/>
              <a:gd name="connsiteY4" fmla="*/ 2146300 h 2547968"/>
              <a:gd name="connsiteX5" fmla="*/ 5800743 w 7527943"/>
              <a:gd name="connsiteY5" fmla="*/ 2527300 h 2547968"/>
              <a:gd name="connsiteX6" fmla="*/ 5343543 w 7527943"/>
              <a:gd name="connsiteY6" fmla="*/ 1358900 h 2547968"/>
              <a:gd name="connsiteX7" fmla="*/ 3476643 w 7527943"/>
              <a:gd name="connsiteY7" fmla="*/ 1536700 h 2547968"/>
              <a:gd name="connsiteX8" fmla="*/ 2333643 w 7527943"/>
              <a:gd name="connsiteY8" fmla="*/ 685800 h 2547968"/>
              <a:gd name="connsiteX9" fmla="*/ 365144 w 7527943"/>
              <a:gd name="connsiteY9" fmla="*/ 558800 h 2547968"/>
              <a:gd name="connsiteX10" fmla="*/ 25815 w 7527943"/>
              <a:gd name="connsiteY10" fmla="*/ 134144 h 2547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27943" h="2547968">
                <a:moveTo>
                  <a:pt x="0" y="0"/>
                </a:moveTo>
                <a:lnTo>
                  <a:pt x="7527943" y="0"/>
                </a:lnTo>
                <a:lnTo>
                  <a:pt x="7527943" y="2339267"/>
                </a:lnTo>
                <a:lnTo>
                  <a:pt x="7510877" y="2327275"/>
                </a:lnTo>
                <a:cubicBezTo>
                  <a:pt x="7359404" y="2228850"/>
                  <a:pt x="7198801" y="2159000"/>
                  <a:pt x="7019943" y="2146300"/>
                </a:cubicBezTo>
                <a:cubicBezTo>
                  <a:pt x="6662226" y="2120900"/>
                  <a:pt x="6080143" y="2658533"/>
                  <a:pt x="5800743" y="2527300"/>
                </a:cubicBezTo>
                <a:cubicBezTo>
                  <a:pt x="5521343" y="2396067"/>
                  <a:pt x="5730893" y="1524000"/>
                  <a:pt x="5343543" y="1358900"/>
                </a:cubicBezTo>
                <a:cubicBezTo>
                  <a:pt x="4956193" y="1193800"/>
                  <a:pt x="3978293" y="1648883"/>
                  <a:pt x="3476643" y="1536700"/>
                </a:cubicBezTo>
                <a:cubicBezTo>
                  <a:pt x="2974993" y="1424517"/>
                  <a:pt x="2852226" y="848783"/>
                  <a:pt x="2333643" y="685800"/>
                </a:cubicBezTo>
                <a:cubicBezTo>
                  <a:pt x="1815060" y="522817"/>
                  <a:pt x="756726" y="749300"/>
                  <a:pt x="365144" y="558800"/>
                </a:cubicBezTo>
                <a:cubicBezTo>
                  <a:pt x="169352" y="463550"/>
                  <a:pt x="72779" y="312738"/>
                  <a:pt x="25815" y="134144"/>
                </a:cubicBezTo>
                <a:close/>
              </a:path>
            </a:pathLst>
          </a:custGeom>
          <a:solidFill>
            <a:srgbClr val="F7F7EC"/>
          </a:solidFill>
          <a:ln>
            <a:solidFill>
              <a:srgbClr val="79976B"/>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任意多边形: 形状 15"/>
          <p:cNvSpPr/>
          <p:nvPr userDrawn="1"/>
        </p:nvSpPr>
        <p:spPr>
          <a:xfrm>
            <a:off x="7423776" y="0"/>
            <a:ext cx="4768224" cy="1216381"/>
          </a:xfrm>
          <a:custGeom>
            <a:avLst/>
            <a:gdLst>
              <a:gd name="connsiteX0" fmla="*/ 0 w 6486133"/>
              <a:gd name="connsiteY0" fmla="*/ 0 h 1654622"/>
              <a:gd name="connsiteX1" fmla="*/ 6486133 w 6486133"/>
              <a:gd name="connsiteY1" fmla="*/ 0 h 1654622"/>
              <a:gd name="connsiteX2" fmla="*/ 6486133 w 6486133"/>
              <a:gd name="connsiteY2" fmla="*/ 1654622 h 1654622"/>
              <a:gd name="connsiteX3" fmla="*/ 6379324 w 6486133"/>
              <a:gd name="connsiteY3" fmla="*/ 1654026 h 1654622"/>
              <a:gd name="connsiteX4" fmla="*/ 5940033 w 6486133"/>
              <a:gd name="connsiteY4" fmla="*/ 1600200 h 1654622"/>
              <a:gd name="connsiteX5" fmla="*/ 3679433 w 6486133"/>
              <a:gd name="connsiteY5" fmla="*/ 762000 h 1654622"/>
              <a:gd name="connsiteX6" fmla="*/ 1241033 w 6486133"/>
              <a:gd name="connsiteY6" fmla="*/ 1041400 h 1654622"/>
              <a:gd name="connsiteX7" fmla="*/ 208365 w 6486133"/>
              <a:gd name="connsiteY7" fmla="*/ 238125 h 1654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86133" h="1654622">
                <a:moveTo>
                  <a:pt x="0" y="0"/>
                </a:moveTo>
                <a:lnTo>
                  <a:pt x="6486133" y="0"/>
                </a:lnTo>
                <a:lnTo>
                  <a:pt x="6486133" y="1654622"/>
                </a:lnTo>
                <a:lnTo>
                  <a:pt x="6379324" y="1654026"/>
                </a:lnTo>
                <a:cubicBezTo>
                  <a:pt x="6242650" y="1648156"/>
                  <a:pt x="6097195" y="1631421"/>
                  <a:pt x="5940033" y="1600200"/>
                </a:cubicBezTo>
                <a:cubicBezTo>
                  <a:pt x="5311383" y="1475317"/>
                  <a:pt x="4462600" y="855133"/>
                  <a:pt x="3679433" y="762000"/>
                </a:cubicBezTo>
                <a:cubicBezTo>
                  <a:pt x="2896266" y="668867"/>
                  <a:pt x="1941650" y="1270000"/>
                  <a:pt x="1241033" y="1041400"/>
                </a:cubicBezTo>
                <a:cubicBezTo>
                  <a:pt x="890725" y="927100"/>
                  <a:pt x="524542" y="586317"/>
                  <a:pt x="208365" y="23812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4" name="组合 23"/>
          <p:cNvGrpSpPr/>
          <p:nvPr userDrawn="1"/>
        </p:nvGrpSpPr>
        <p:grpSpPr>
          <a:xfrm>
            <a:off x="10700956" y="6383020"/>
            <a:ext cx="1008445" cy="113628"/>
            <a:chOff x="10700956" y="6383020"/>
            <a:chExt cx="1008445" cy="113628"/>
          </a:xfrm>
        </p:grpSpPr>
        <p:sp>
          <p:nvSpPr>
            <p:cNvPr id="25" name="椭圆 24"/>
            <p:cNvSpPr/>
            <p:nvPr/>
          </p:nvSpPr>
          <p:spPr>
            <a:xfrm>
              <a:off x="10925489" y="6383020"/>
              <a:ext cx="113628" cy="113628"/>
            </a:xfrm>
            <a:prstGeom prst="ellipse">
              <a:avLst/>
            </a:pr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1148917" y="6383020"/>
              <a:ext cx="113628" cy="113628"/>
            </a:xfrm>
            <a:prstGeom prst="ellipse">
              <a:avLst/>
            </a:prstGeom>
            <a:solidFill>
              <a:srgbClr val="BBC9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1372345" y="6383020"/>
              <a:ext cx="113628" cy="113628"/>
            </a:xfrm>
            <a:prstGeom prst="ellipse">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1595773" y="6383020"/>
              <a:ext cx="113628" cy="113628"/>
            </a:xfrm>
            <a:prstGeom prst="ellipse">
              <a:avLst/>
            </a:prstGeom>
            <a:solidFill>
              <a:srgbClr val="E2C34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0700956" y="6383020"/>
              <a:ext cx="113628" cy="113628"/>
            </a:xfrm>
            <a:prstGeom prst="ellipse">
              <a:avLst/>
            </a:prstGeom>
            <a:solidFill>
              <a:srgbClr val="F7F7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内容页   www.51pptmoban.com">
    <p:spTree>
      <p:nvGrpSpPr>
        <p:cNvPr id="1" name=""/>
        <p:cNvGrpSpPr/>
        <p:nvPr/>
      </p:nvGrpSpPr>
      <p:grpSpPr>
        <a:xfrm>
          <a:off x="0" y="0"/>
          <a:ext cx="0" cy="0"/>
          <a:chOff x="0" y="0"/>
          <a:chExt cx="0" cy="0"/>
        </a:xfrm>
      </p:grpSpPr>
      <p:sp>
        <p:nvSpPr>
          <p:cNvPr id="2" name="图形 37"/>
          <p:cNvSpPr/>
          <p:nvPr userDrawn="1"/>
        </p:nvSpPr>
        <p:spPr>
          <a:xfrm rot="5400000">
            <a:off x="2666998" y="-2667001"/>
            <a:ext cx="6858000" cy="12192001"/>
          </a:xfrm>
          <a:custGeom>
            <a:avLst/>
            <a:gdLst>
              <a:gd name="connsiteX0" fmla="*/ 5714632 w 5714632"/>
              <a:gd name="connsiteY0" fmla="*/ 5546439 h 6858000"/>
              <a:gd name="connsiteX1" fmla="*/ 5310800 w 5714632"/>
              <a:gd name="connsiteY1" fmla="*/ 5939550 h 6858000"/>
              <a:gd name="connsiteX2" fmla="*/ 5289358 w 5714632"/>
              <a:gd name="connsiteY2" fmla="*/ 6000304 h 6858000"/>
              <a:gd name="connsiteX3" fmla="*/ 5214309 w 5714632"/>
              <a:gd name="connsiteY3" fmla="*/ 6153974 h 6858000"/>
              <a:gd name="connsiteX4" fmla="*/ 4663954 w 5714632"/>
              <a:gd name="connsiteY4" fmla="*/ 6858000 h 6858000"/>
              <a:gd name="connsiteX5" fmla="*/ 4638938 w 5714632"/>
              <a:gd name="connsiteY5" fmla="*/ 6858000 h 6858000"/>
              <a:gd name="connsiteX6" fmla="*/ 4760445 w 5714632"/>
              <a:gd name="connsiteY6" fmla="*/ 6672166 h 6858000"/>
              <a:gd name="connsiteX7" fmla="*/ 5085655 w 5714632"/>
              <a:gd name="connsiteY7" fmla="*/ 6304071 h 6858000"/>
              <a:gd name="connsiteX8" fmla="*/ 5307227 w 5714632"/>
              <a:gd name="connsiteY8" fmla="*/ 5896665 h 6858000"/>
              <a:gd name="connsiteX9" fmla="*/ 5714632 w 5714632"/>
              <a:gd name="connsiteY9" fmla="*/ 5521423 h 6858000"/>
              <a:gd name="connsiteX10" fmla="*/ 5714632 w 5714632"/>
              <a:gd name="connsiteY10" fmla="*/ 5546439 h 6858000"/>
              <a:gd name="connsiteX11" fmla="*/ 5711059 w 5714632"/>
              <a:gd name="connsiteY11" fmla="*/ 4820971 h 6858000"/>
              <a:gd name="connsiteX12" fmla="*/ 5507356 w 5714632"/>
              <a:gd name="connsiteY12" fmla="*/ 4928183 h 6858000"/>
              <a:gd name="connsiteX13" fmla="*/ 4581758 w 5714632"/>
              <a:gd name="connsiteY13" fmla="*/ 6046762 h 6858000"/>
              <a:gd name="connsiteX14" fmla="*/ 4249401 w 5714632"/>
              <a:gd name="connsiteY14" fmla="*/ 6472037 h 6858000"/>
              <a:gd name="connsiteX15" fmla="*/ 3634718 w 5714632"/>
              <a:gd name="connsiteY15" fmla="*/ 6858000 h 6858000"/>
              <a:gd name="connsiteX16" fmla="*/ 3506063 w 5714632"/>
              <a:gd name="connsiteY16" fmla="*/ 6858000 h 6858000"/>
              <a:gd name="connsiteX17" fmla="*/ 3952780 w 5714632"/>
              <a:gd name="connsiteY17" fmla="*/ 6593544 h 6858000"/>
              <a:gd name="connsiteX18" fmla="*/ 4349465 w 5714632"/>
              <a:gd name="connsiteY18" fmla="*/ 6261186 h 6858000"/>
              <a:gd name="connsiteX19" fmla="*/ 4853362 w 5714632"/>
              <a:gd name="connsiteY19" fmla="*/ 5492833 h 6858000"/>
              <a:gd name="connsiteX20" fmla="*/ 5028475 w 5714632"/>
              <a:gd name="connsiteY20" fmla="*/ 5292704 h 6858000"/>
              <a:gd name="connsiteX21" fmla="*/ 5714632 w 5714632"/>
              <a:gd name="connsiteY21" fmla="*/ 4756643 h 6858000"/>
              <a:gd name="connsiteX22" fmla="*/ 5711059 w 5714632"/>
              <a:gd name="connsiteY22" fmla="*/ 4820971 h 6858000"/>
              <a:gd name="connsiteX23" fmla="*/ 5714632 w 5714632"/>
              <a:gd name="connsiteY23" fmla="*/ 3916815 h 6858000"/>
              <a:gd name="connsiteX24" fmla="*/ 5485913 w 5714632"/>
              <a:gd name="connsiteY24" fmla="*/ 3970421 h 6858000"/>
              <a:gd name="connsiteX25" fmla="*/ 5342964 w 5714632"/>
              <a:gd name="connsiteY25" fmla="*/ 4020453 h 6858000"/>
              <a:gd name="connsiteX26" fmla="*/ 5124966 w 5714632"/>
              <a:gd name="connsiteY26" fmla="*/ 4124092 h 6858000"/>
              <a:gd name="connsiteX27" fmla="*/ 4495988 w 5714632"/>
              <a:gd name="connsiteY27" fmla="*/ 4631563 h 6858000"/>
              <a:gd name="connsiteX28" fmla="*/ 4017108 w 5714632"/>
              <a:gd name="connsiteY28" fmla="*/ 5303425 h 6858000"/>
              <a:gd name="connsiteX29" fmla="*/ 3674029 w 5714632"/>
              <a:gd name="connsiteY29" fmla="*/ 5846633 h 6858000"/>
              <a:gd name="connsiteX30" fmla="*/ 3416720 w 5714632"/>
              <a:gd name="connsiteY30" fmla="*/ 6118237 h 6858000"/>
              <a:gd name="connsiteX31" fmla="*/ 3041477 w 5714632"/>
              <a:gd name="connsiteY31" fmla="*/ 6350530 h 6858000"/>
              <a:gd name="connsiteX32" fmla="*/ 2391058 w 5714632"/>
              <a:gd name="connsiteY32" fmla="*/ 6858000 h 6858000"/>
              <a:gd name="connsiteX33" fmla="*/ 2258829 w 5714632"/>
              <a:gd name="connsiteY33" fmla="*/ 6858000 h 6858000"/>
              <a:gd name="connsiteX34" fmla="*/ 2526859 w 5714632"/>
              <a:gd name="connsiteY34" fmla="*/ 6543511 h 6858000"/>
              <a:gd name="connsiteX35" fmla="*/ 2794890 w 5714632"/>
              <a:gd name="connsiteY35" fmla="*/ 6389841 h 6858000"/>
              <a:gd name="connsiteX36" fmla="*/ 3073641 w 5714632"/>
              <a:gd name="connsiteY36" fmla="*/ 6250465 h 6858000"/>
              <a:gd name="connsiteX37" fmla="*/ 3162985 w 5714632"/>
              <a:gd name="connsiteY37" fmla="*/ 6200433 h 6858000"/>
              <a:gd name="connsiteX38" fmla="*/ 3942059 w 5714632"/>
              <a:gd name="connsiteY38" fmla="*/ 5278409 h 6858000"/>
              <a:gd name="connsiteX39" fmla="*/ 4238679 w 5714632"/>
              <a:gd name="connsiteY39" fmla="*/ 4842413 h 6858000"/>
              <a:gd name="connsiteX40" fmla="*/ 4442382 w 5714632"/>
              <a:gd name="connsiteY40" fmla="*/ 4624415 h 6858000"/>
              <a:gd name="connsiteX41" fmla="*/ 4828346 w 5714632"/>
              <a:gd name="connsiteY41" fmla="*/ 4242025 h 6858000"/>
              <a:gd name="connsiteX42" fmla="*/ 5342964 w 5714632"/>
              <a:gd name="connsiteY42" fmla="*/ 3941831 h 6858000"/>
              <a:gd name="connsiteX43" fmla="*/ 5714632 w 5714632"/>
              <a:gd name="connsiteY43" fmla="*/ 3834619 h 6858000"/>
              <a:gd name="connsiteX44" fmla="*/ 5714632 w 5714632"/>
              <a:gd name="connsiteY44" fmla="*/ 3916815 h 6858000"/>
              <a:gd name="connsiteX45" fmla="*/ 5714632 w 5714632"/>
              <a:gd name="connsiteY45" fmla="*/ 2380109 h 6858000"/>
              <a:gd name="connsiteX46" fmla="*/ 5714632 w 5714632"/>
              <a:gd name="connsiteY46" fmla="*/ 2490894 h 6858000"/>
              <a:gd name="connsiteX47" fmla="*/ 5267915 w 5714632"/>
              <a:gd name="connsiteY47" fmla="*/ 2630270 h 6858000"/>
              <a:gd name="connsiteX48" fmla="*/ 4299433 w 5714632"/>
              <a:gd name="connsiteY48" fmla="*/ 3305706 h 6858000"/>
              <a:gd name="connsiteX49" fmla="*/ 3577538 w 5714632"/>
              <a:gd name="connsiteY49" fmla="*/ 4292058 h 6858000"/>
              <a:gd name="connsiteX50" fmla="*/ 3448883 w 5714632"/>
              <a:gd name="connsiteY50" fmla="*/ 4531498 h 6858000"/>
              <a:gd name="connsiteX51" fmla="*/ 2694825 w 5714632"/>
              <a:gd name="connsiteY51" fmla="*/ 5560734 h 6858000"/>
              <a:gd name="connsiteX52" fmla="*/ 2255256 w 5714632"/>
              <a:gd name="connsiteY52" fmla="*/ 5843059 h 6858000"/>
              <a:gd name="connsiteX53" fmla="*/ 1804965 w 5714632"/>
              <a:gd name="connsiteY53" fmla="*/ 6114663 h 6858000"/>
              <a:gd name="connsiteX54" fmla="*/ 1358248 w 5714632"/>
              <a:gd name="connsiteY54" fmla="*/ 6707903 h 6858000"/>
              <a:gd name="connsiteX55" fmla="*/ 1347527 w 5714632"/>
              <a:gd name="connsiteY55" fmla="*/ 6782952 h 6858000"/>
              <a:gd name="connsiteX56" fmla="*/ 1347527 w 5714632"/>
              <a:gd name="connsiteY56" fmla="*/ 6858000 h 6858000"/>
              <a:gd name="connsiteX57" fmla="*/ 1193856 w 5714632"/>
              <a:gd name="connsiteY57" fmla="*/ 6858000 h 6858000"/>
              <a:gd name="connsiteX58" fmla="*/ 1197430 w 5714632"/>
              <a:gd name="connsiteY58" fmla="*/ 6832984 h 6858000"/>
              <a:gd name="connsiteX59" fmla="*/ 1193856 w 5714632"/>
              <a:gd name="connsiteY59" fmla="*/ 6761509 h 6858000"/>
              <a:gd name="connsiteX60" fmla="*/ 1611983 w 5714632"/>
              <a:gd name="connsiteY60" fmla="*/ 6089647 h 6858000"/>
              <a:gd name="connsiteX61" fmla="*/ 2802037 w 5714632"/>
              <a:gd name="connsiteY61" fmla="*/ 5296277 h 6858000"/>
              <a:gd name="connsiteX62" fmla="*/ 2912823 w 5714632"/>
              <a:gd name="connsiteY62" fmla="*/ 5160475 h 6858000"/>
              <a:gd name="connsiteX63" fmla="*/ 3345245 w 5714632"/>
              <a:gd name="connsiteY63" fmla="*/ 4488613 h 6858000"/>
              <a:gd name="connsiteX64" fmla="*/ 3459605 w 5714632"/>
              <a:gd name="connsiteY64" fmla="*/ 4295631 h 6858000"/>
              <a:gd name="connsiteX65" fmla="*/ 3759799 w 5714632"/>
              <a:gd name="connsiteY65" fmla="*/ 3823898 h 6858000"/>
              <a:gd name="connsiteX66" fmla="*/ 4095730 w 5714632"/>
              <a:gd name="connsiteY66" fmla="*/ 3434361 h 6858000"/>
              <a:gd name="connsiteX67" fmla="*/ 4485267 w 5714632"/>
              <a:gd name="connsiteY67" fmla="*/ 3016234 h 6858000"/>
              <a:gd name="connsiteX68" fmla="*/ 4967722 w 5714632"/>
              <a:gd name="connsiteY68" fmla="*/ 2666007 h 6858000"/>
              <a:gd name="connsiteX69" fmla="*/ 5167851 w 5714632"/>
              <a:gd name="connsiteY69" fmla="*/ 2562369 h 6858000"/>
              <a:gd name="connsiteX70" fmla="*/ 5703911 w 5714632"/>
              <a:gd name="connsiteY70" fmla="*/ 2380109 h 6858000"/>
              <a:gd name="connsiteX71" fmla="*/ 5714632 w 5714632"/>
              <a:gd name="connsiteY71" fmla="*/ 2380109 h 6858000"/>
              <a:gd name="connsiteX72" fmla="*/ 5714632 w 5714632"/>
              <a:gd name="connsiteY72" fmla="*/ 1751131 h 6858000"/>
              <a:gd name="connsiteX73" fmla="*/ 5282210 w 5714632"/>
              <a:gd name="connsiteY73" fmla="*/ 1890507 h 6858000"/>
              <a:gd name="connsiteX74" fmla="*/ 3974223 w 5714632"/>
              <a:gd name="connsiteY74" fmla="*/ 2791088 h 6858000"/>
              <a:gd name="connsiteX75" fmla="*/ 3070067 w 5714632"/>
              <a:gd name="connsiteY75" fmla="*/ 3970421 h 6858000"/>
              <a:gd name="connsiteX76" fmla="*/ 2905676 w 5714632"/>
              <a:gd name="connsiteY76" fmla="*/ 4256320 h 6858000"/>
              <a:gd name="connsiteX77" fmla="*/ 2641219 w 5714632"/>
              <a:gd name="connsiteY77" fmla="*/ 4692316 h 6858000"/>
              <a:gd name="connsiteX78" fmla="*/ 2344599 w 5714632"/>
              <a:gd name="connsiteY78" fmla="*/ 5124738 h 6858000"/>
              <a:gd name="connsiteX79" fmla="*/ 1880013 w 5714632"/>
              <a:gd name="connsiteY79" fmla="*/ 5592898 h 6858000"/>
              <a:gd name="connsiteX80" fmla="*/ 629206 w 5714632"/>
              <a:gd name="connsiteY80" fmla="*/ 6325514 h 6858000"/>
              <a:gd name="connsiteX81" fmla="*/ 118161 w 5714632"/>
              <a:gd name="connsiteY81" fmla="*/ 6858000 h 6858000"/>
              <a:gd name="connsiteX82" fmla="*/ 228 w 5714632"/>
              <a:gd name="connsiteY82" fmla="*/ 6858000 h 6858000"/>
              <a:gd name="connsiteX83" fmla="*/ 228 w 5714632"/>
              <a:gd name="connsiteY83" fmla="*/ 6640002 h 6858000"/>
              <a:gd name="connsiteX84" fmla="*/ 718549 w 5714632"/>
              <a:gd name="connsiteY84" fmla="*/ 6082499 h 6858000"/>
              <a:gd name="connsiteX85" fmla="*/ 1476181 w 5714632"/>
              <a:gd name="connsiteY85" fmla="*/ 5696536 h 6858000"/>
              <a:gd name="connsiteX86" fmla="*/ 2830627 w 5714632"/>
              <a:gd name="connsiteY86" fmla="*/ 4102649 h 6858000"/>
              <a:gd name="connsiteX87" fmla="*/ 3330950 w 5714632"/>
              <a:gd name="connsiteY87" fmla="*/ 3359312 h 6858000"/>
              <a:gd name="connsiteX88" fmla="*/ 3734783 w 5714632"/>
              <a:gd name="connsiteY88" fmla="*/ 2919743 h 6858000"/>
              <a:gd name="connsiteX89" fmla="*/ 4192221 w 5714632"/>
              <a:gd name="connsiteY89" fmla="*/ 2440862 h 6858000"/>
              <a:gd name="connsiteX90" fmla="*/ 4942705 w 5714632"/>
              <a:gd name="connsiteY90" fmla="*/ 1904802 h 6858000"/>
              <a:gd name="connsiteX91" fmla="*/ 5135687 w 5714632"/>
              <a:gd name="connsiteY91" fmla="*/ 1808311 h 6858000"/>
              <a:gd name="connsiteX92" fmla="*/ 5714632 w 5714632"/>
              <a:gd name="connsiteY92" fmla="*/ 1601034 h 6858000"/>
              <a:gd name="connsiteX93" fmla="*/ 5714632 w 5714632"/>
              <a:gd name="connsiteY93" fmla="*/ 1751131 h 6858000"/>
              <a:gd name="connsiteX94" fmla="*/ 5714632 w 5714632"/>
              <a:gd name="connsiteY94" fmla="*/ 0 h 6858000"/>
              <a:gd name="connsiteX95" fmla="*/ 5714632 w 5714632"/>
              <a:gd name="connsiteY95" fmla="*/ 121507 h 6858000"/>
              <a:gd name="connsiteX96" fmla="*/ 5124966 w 5714632"/>
              <a:gd name="connsiteY96" fmla="*/ 732616 h 6858000"/>
              <a:gd name="connsiteX97" fmla="*/ 4642512 w 5714632"/>
              <a:gd name="connsiteY97" fmla="*/ 1025662 h 6858000"/>
              <a:gd name="connsiteX98" fmla="*/ 4431661 w 5714632"/>
              <a:gd name="connsiteY98" fmla="*/ 1161464 h 6858000"/>
              <a:gd name="connsiteX99" fmla="*/ 3277344 w 5714632"/>
              <a:gd name="connsiteY99" fmla="*/ 2705319 h 6858000"/>
              <a:gd name="connsiteX100" fmla="*/ 3148690 w 5714632"/>
              <a:gd name="connsiteY100" fmla="*/ 2948333 h 6858000"/>
              <a:gd name="connsiteX101" fmla="*/ 3034330 w 5714632"/>
              <a:gd name="connsiteY101" fmla="*/ 3166331 h 6858000"/>
              <a:gd name="connsiteX102" fmla="*/ 2666235 w 5714632"/>
              <a:gd name="connsiteY102" fmla="*/ 3766718 h 6858000"/>
              <a:gd name="connsiteX103" fmla="*/ 2362468 w 5714632"/>
              <a:gd name="connsiteY103" fmla="*/ 4152682 h 6858000"/>
              <a:gd name="connsiteX104" fmla="*/ 757860 w 5714632"/>
              <a:gd name="connsiteY104" fmla="*/ 5432079 h 6858000"/>
              <a:gd name="connsiteX105" fmla="*/ 579173 w 5714632"/>
              <a:gd name="connsiteY105" fmla="*/ 5496407 h 6858000"/>
              <a:gd name="connsiteX106" fmla="*/ 228 w 5714632"/>
              <a:gd name="connsiteY106" fmla="*/ 5635782 h 6858000"/>
              <a:gd name="connsiteX107" fmla="*/ 228 w 5714632"/>
              <a:gd name="connsiteY107" fmla="*/ 5496407 h 6858000"/>
              <a:gd name="connsiteX108" fmla="*/ 782876 w 5714632"/>
              <a:gd name="connsiteY108" fmla="*/ 5278409 h 6858000"/>
              <a:gd name="connsiteX109" fmla="*/ 2065847 w 5714632"/>
              <a:gd name="connsiteY109" fmla="*/ 4370680 h 6858000"/>
              <a:gd name="connsiteX110" fmla="*/ 2955708 w 5714632"/>
              <a:gd name="connsiteY110" fmla="*/ 3051971 h 6858000"/>
              <a:gd name="connsiteX111" fmla="*/ 4038550 w 5714632"/>
              <a:gd name="connsiteY111" fmla="*/ 1297266 h 6858000"/>
              <a:gd name="connsiteX112" fmla="*/ 4181500 w 5714632"/>
              <a:gd name="connsiteY112" fmla="*/ 1186481 h 6858000"/>
              <a:gd name="connsiteX113" fmla="*/ 5543093 w 5714632"/>
              <a:gd name="connsiteY113" fmla="*/ 0 h 6858000"/>
              <a:gd name="connsiteX114" fmla="*/ 5714632 w 5714632"/>
              <a:gd name="connsiteY114" fmla="*/ 0 h 6858000"/>
              <a:gd name="connsiteX115" fmla="*/ 4102877 w 5714632"/>
              <a:gd name="connsiteY115" fmla="*/ 0 h 6858000"/>
              <a:gd name="connsiteX116" fmla="*/ 4102877 w 5714632"/>
              <a:gd name="connsiteY116" fmla="*/ 42885 h 6858000"/>
              <a:gd name="connsiteX117" fmla="*/ 4013534 w 5714632"/>
              <a:gd name="connsiteY117" fmla="*/ 518192 h 6858000"/>
              <a:gd name="connsiteX118" fmla="*/ 3752651 w 5714632"/>
              <a:gd name="connsiteY118" fmla="*/ 1100711 h 6858000"/>
              <a:gd name="connsiteX119" fmla="*/ 2648367 w 5714632"/>
              <a:gd name="connsiteY119" fmla="*/ 2666007 h 6858000"/>
              <a:gd name="connsiteX120" fmla="*/ 2548302 w 5714632"/>
              <a:gd name="connsiteY120" fmla="*/ 2855415 h 6858000"/>
              <a:gd name="connsiteX121" fmla="*/ 1955062 w 5714632"/>
              <a:gd name="connsiteY121" fmla="*/ 3716686 h 6858000"/>
              <a:gd name="connsiteX122" fmla="*/ 1279626 w 5714632"/>
              <a:gd name="connsiteY122" fmla="*/ 4249173 h 6858000"/>
              <a:gd name="connsiteX123" fmla="*/ 1086644 w 5714632"/>
              <a:gd name="connsiteY123" fmla="*/ 4349237 h 6858000"/>
              <a:gd name="connsiteX124" fmla="*/ 875793 w 5714632"/>
              <a:gd name="connsiteY124" fmla="*/ 4438581 h 6858000"/>
              <a:gd name="connsiteX125" fmla="*/ 10949 w 5714632"/>
              <a:gd name="connsiteY125" fmla="*/ 4631563 h 6858000"/>
              <a:gd name="connsiteX126" fmla="*/ 228 w 5714632"/>
              <a:gd name="connsiteY126" fmla="*/ 4631563 h 6858000"/>
              <a:gd name="connsiteX127" fmla="*/ 228 w 5714632"/>
              <a:gd name="connsiteY127" fmla="*/ 4488613 h 6858000"/>
              <a:gd name="connsiteX128" fmla="*/ 525567 w 5714632"/>
              <a:gd name="connsiteY128" fmla="*/ 4392122 h 6858000"/>
              <a:gd name="connsiteX129" fmla="*/ 911531 w 5714632"/>
              <a:gd name="connsiteY129" fmla="*/ 4267041 h 6858000"/>
              <a:gd name="connsiteX130" fmla="*/ 1804965 w 5714632"/>
              <a:gd name="connsiteY130" fmla="*/ 3673801 h 6858000"/>
              <a:gd name="connsiteX131" fmla="*/ 2423221 w 5714632"/>
              <a:gd name="connsiteY131" fmla="*/ 2780367 h 6858000"/>
              <a:gd name="connsiteX132" fmla="*/ 2655514 w 5714632"/>
              <a:gd name="connsiteY132" fmla="*/ 2362240 h 6858000"/>
              <a:gd name="connsiteX133" fmla="*/ 3749077 w 5714632"/>
              <a:gd name="connsiteY133" fmla="*/ 886287 h 6858000"/>
              <a:gd name="connsiteX134" fmla="*/ 3849142 w 5714632"/>
              <a:gd name="connsiteY134" fmla="*/ 661141 h 6858000"/>
              <a:gd name="connsiteX135" fmla="*/ 3981370 w 5714632"/>
              <a:gd name="connsiteY135" fmla="*/ 82196 h 6858000"/>
              <a:gd name="connsiteX136" fmla="*/ 3981370 w 5714632"/>
              <a:gd name="connsiteY136" fmla="*/ 0 h 6858000"/>
              <a:gd name="connsiteX137" fmla="*/ 4102877 w 5714632"/>
              <a:gd name="connsiteY137" fmla="*/ 0 h 6858000"/>
              <a:gd name="connsiteX138" fmla="*/ 3263049 w 5714632"/>
              <a:gd name="connsiteY138" fmla="*/ 0 h 6858000"/>
              <a:gd name="connsiteX139" fmla="*/ 3263049 w 5714632"/>
              <a:gd name="connsiteY139" fmla="*/ 35737 h 6858000"/>
              <a:gd name="connsiteX140" fmla="*/ 3191574 w 5714632"/>
              <a:gd name="connsiteY140" fmla="*/ 407406 h 6858000"/>
              <a:gd name="connsiteX141" fmla="*/ 2816332 w 5714632"/>
              <a:gd name="connsiteY141" fmla="*/ 1122153 h 6858000"/>
              <a:gd name="connsiteX142" fmla="*/ 1965783 w 5714632"/>
              <a:gd name="connsiteY142" fmla="*/ 2233585 h 6858000"/>
              <a:gd name="connsiteX143" fmla="*/ 1383264 w 5714632"/>
              <a:gd name="connsiteY143" fmla="*/ 3044823 h 6858000"/>
              <a:gd name="connsiteX144" fmla="*/ 543436 w 5714632"/>
              <a:gd name="connsiteY144" fmla="*/ 3577310 h 6858000"/>
              <a:gd name="connsiteX145" fmla="*/ 228 w 5714632"/>
              <a:gd name="connsiteY145" fmla="*/ 3713112 h 6858000"/>
              <a:gd name="connsiteX146" fmla="*/ 228 w 5714632"/>
              <a:gd name="connsiteY146" fmla="*/ 3588031 h 6858000"/>
              <a:gd name="connsiteX147" fmla="*/ 468387 w 5714632"/>
              <a:gd name="connsiteY147" fmla="*/ 3473672 h 6858000"/>
              <a:gd name="connsiteX148" fmla="*/ 689959 w 5714632"/>
              <a:gd name="connsiteY148" fmla="*/ 3387902 h 6858000"/>
              <a:gd name="connsiteX149" fmla="*/ 861498 w 5714632"/>
              <a:gd name="connsiteY149" fmla="*/ 3302132 h 6858000"/>
              <a:gd name="connsiteX150" fmla="*/ 1887161 w 5714632"/>
              <a:gd name="connsiteY150" fmla="*/ 2133521 h 6858000"/>
              <a:gd name="connsiteX151" fmla="*/ 2065847 w 5714632"/>
              <a:gd name="connsiteY151" fmla="*/ 1854769 h 6858000"/>
              <a:gd name="connsiteX152" fmla="*/ 2412500 w 5714632"/>
              <a:gd name="connsiteY152" fmla="*/ 1443790 h 6858000"/>
              <a:gd name="connsiteX153" fmla="*/ 2884233 w 5714632"/>
              <a:gd name="connsiteY153" fmla="*/ 864844 h 6858000"/>
              <a:gd name="connsiteX154" fmla="*/ 2977150 w 5714632"/>
              <a:gd name="connsiteY154" fmla="*/ 700452 h 6858000"/>
              <a:gd name="connsiteX155" fmla="*/ 3162985 w 5714632"/>
              <a:gd name="connsiteY155" fmla="*/ 0 h 6858000"/>
              <a:gd name="connsiteX156" fmla="*/ 3263049 w 5714632"/>
              <a:gd name="connsiteY156" fmla="*/ 0 h 6858000"/>
              <a:gd name="connsiteX157" fmla="*/ 2526859 w 5714632"/>
              <a:gd name="connsiteY157" fmla="*/ 0 h 6858000"/>
              <a:gd name="connsiteX158" fmla="*/ 2526859 w 5714632"/>
              <a:gd name="connsiteY158" fmla="*/ 39311 h 6858000"/>
              <a:gd name="connsiteX159" fmla="*/ 2412500 w 5714632"/>
              <a:gd name="connsiteY159" fmla="*/ 514618 h 6858000"/>
              <a:gd name="connsiteX160" fmla="*/ 2169486 w 5714632"/>
              <a:gd name="connsiteY160" fmla="*/ 918450 h 6858000"/>
              <a:gd name="connsiteX161" fmla="*/ 1747785 w 5714632"/>
              <a:gd name="connsiteY161" fmla="*/ 1418773 h 6858000"/>
              <a:gd name="connsiteX162" fmla="*/ 1311789 w 5714632"/>
              <a:gd name="connsiteY162" fmla="*/ 2087062 h 6858000"/>
              <a:gd name="connsiteX163" fmla="*/ 729270 w 5714632"/>
              <a:gd name="connsiteY163" fmla="*/ 2626696 h 6858000"/>
              <a:gd name="connsiteX164" fmla="*/ 471961 w 5714632"/>
              <a:gd name="connsiteY164" fmla="*/ 2751777 h 6858000"/>
              <a:gd name="connsiteX165" fmla="*/ 46687 w 5714632"/>
              <a:gd name="connsiteY165" fmla="*/ 2862563 h 6858000"/>
              <a:gd name="connsiteX166" fmla="*/ 14523 w 5714632"/>
              <a:gd name="connsiteY166" fmla="*/ 2869710 h 6858000"/>
              <a:gd name="connsiteX167" fmla="*/ 228 w 5714632"/>
              <a:gd name="connsiteY167" fmla="*/ 2869710 h 6858000"/>
              <a:gd name="connsiteX168" fmla="*/ 228 w 5714632"/>
              <a:gd name="connsiteY168" fmla="*/ 2776793 h 6858000"/>
              <a:gd name="connsiteX169" fmla="*/ 554157 w 5714632"/>
              <a:gd name="connsiteY169" fmla="*/ 2619549 h 6858000"/>
              <a:gd name="connsiteX170" fmla="*/ 1104512 w 5714632"/>
              <a:gd name="connsiteY170" fmla="*/ 2190700 h 6858000"/>
              <a:gd name="connsiteX171" fmla="*/ 1386838 w 5714632"/>
              <a:gd name="connsiteY171" fmla="*/ 1794016 h 6858000"/>
              <a:gd name="connsiteX172" fmla="*/ 1515492 w 5714632"/>
              <a:gd name="connsiteY172" fmla="*/ 1583165 h 6858000"/>
              <a:gd name="connsiteX173" fmla="*/ 2326730 w 5714632"/>
              <a:gd name="connsiteY173" fmla="*/ 536060 h 6858000"/>
              <a:gd name="connsiteX174" fmla="*/ 2441090 w 5714632"/>
              <a:gd name="connsiteY174" fmla="*/ 125081 h 6858000"/>
              <a:gd name="connsiteX175" fmla="*/ 2448237 w 5714632"/>
              <a:gd name="connsiteY175" fmla="*/ 0 h 6858000"/>
              <a:gd name="connsiteX176" fmla="*/ 2526859 w 5714632"/>
              <a:gd name="connsiteY176" fmla="*/ 0 h 6858000"/>
              <a:gd name="connsiteX177" fmla="*/ 1765654 w 5714632"/>
              <a:gd name="connsiteY177" fmla="*/ 0 h 6858000"/>
              <a:gd name="connsiteX178" fmla="*/ 1765654 w 5714632"/>
              <a:gd name="connsiteY178" fmla="*/ 35737 h 6858000"/>
              <a:gd name="connsiteX179" fmla="*/ 1447591 w 5714632"/>
              <a:gd name="connsiteY179" fmla="*/ 775501 h 6858000"/>
              <a:gd name="connsiteX180" fmla="*/ 1233167 w 5714632"/>
              <a:gd name="connsiteY180" fmla="*/ 1115006 h 6858000"/>
              <a:gd name="connsiteX181" fmla="*/ 793597 w 5714632"/>
              <a:gd name="connsiteY181" fmla="*/ 1819032 h 6858000"/>
              <a:gd name="connsiteX182" fmla="*/ 514846 w 5714632"/>
              <a:gd name="connsiteY182" fmla="*/ 2012014 h 6858000"/>
              <a:gd name="connsiteX183" fmla="*/ 329012 w 5714632"/>
              <a:gd name="connsiteY183" fmla="*/ 2090636 h 6858000"/>
              <a:gd name="connsiteX184" fmla="*/ 32392 w 5714632"/>
              <a:gd name="connsiteY184" fmla="*/ 2158537 h 6858000"/>
              <a:gd name="connsiteX185" fmla="*/ 228 w 5714632"/>
              <a:gd name="connsiteY185" fmla="*/ 2158537 h 6858000"/>
              <a:gd name="connsiteX186" fmla="*/ 228 w 5714632"/>
              <a:gd name="connsiteY186" fmla="*/ 2097783 h 6858000"/>
              <a:gd name="connsiteX187" fmla="*/ 396913 w 5714632"/>
              <a:gd name="connsiteY187" fmla="*/ 1994145 h 6858000"/>
              <a:gd name="connsiteX188" fmla="*/ 868646 w 5714632"/>
              <a:gd name="connsiteY188" fmla="*/ 1643919 h 6858000"/>
              <a:gd name="connsiteX189" fmla="*/ 1165266 w 5714632"/>
              <a:gd name="connsiteY189" fmla="*/ 1107858 h 6858000"/>
              <a:gd name="connsiteX190" fmla="*/ 1526213 w 5714632"/>
              <a:gd name="connsiteY190" fmla="*/ 571798 h 6858000"/>
              <a:gd name="connsiteX191" fmla="*/ 1712048 w 5714632"/>
              <a:gd name="connsiteY191" fmla="*/ 0 h 6858000"/>
              <a:gd name="connsiteX192" fmla="*/ 1765654 w 5714632"/>
              <a:gd name="connsiteY192" fmla="*/ 0 h 6858000"/>
              <a:gd name="connsiteX193" fmla="*/ 1404706 w 5714632"/>
              <a:gd name="connsiteY193" fmla="*/ 0 h 6858000"/>
              <a:gd name="connsiteX194" fmla="*/ 893662 w 5714632"/>
              <a:gd name="connsiteY194" fmla="*/ 450291 h 6858000"/>
              <a:gd name="connsiteX195" fmla="*/ 714975 w 5714632"/>
              <a:gd name="connsiteY195" fmla="*/ 782648 h 6858000"/>
              <a:gd name="connsiteX196" fmla="*/ 568452 w 5714632"/>
              <a:gd name="connsiteY196" fmla="*/ 1079268 h 6858000"/>
              <a:gd name="connsiteX197" fmla="*/ 489830 w 5714632"/>
              <a:gd name="connsiteY197" fmla="*/ 1193628 h 6858000"/>
              <a:gd name="connsiteX198" fmla="*/ 228 w 5714632"/>
              <a:gd name="connsiteY198" fmla="*/ 1654640 h 6858000"/>
              <a:gd name="connsiteX199" fmla="*/ 228 w 5714632"/>
              <a:gd name="connsiteY199" fmla="*/ 1629624 h 6858000"/>
              <a:gd name="connsiteX200" fmla="*/ 85998 w 5714632"/>
              <a:gd name="connsiteY200" fmla="*/ 1565297 h 6858000"/>
              <a:gd name="connsiteX201" fmla="*/ 597042 w 5714632"/>
              <a:gd name="connsiteY201" fmla="*/ 957761 h 6858000"/>
              <a:gd name="connsiteX202" fmla="*/ 679238 w 5714632"/>
              <a:gd name="connsiteY202" fmla="*/ 764780 h 6858000"/>
              <a:gd name="connsiteX203" fmla="*/ 750713 w 5714632"/>
              <a:gd name="connsiteY203" fmla="*/ 603961 h 6858000"/>
              <a:gd name="connsiteX204" fmla="*/ 943694 w 5714632"/>
              <a:gd name="connsiteY204" fmla="*/ 335931 h 6858000"/>
              <a:gd name="connsiteX205" fmla="*/ 1183135 w 5714632"/>
              <a:gd name="connsiteY205" fmla="*/ 153671 h 6858000"/>
              <a:gd name="connsiteX206" fmla="*/ 1336805 w 5714632"/>
              <a:gd name="connsiteY206" fmla="*/ 0 h 6858000"/>
              <a:gd name="connsiteX207" fmla="*/ 1404706 w 5714632"/>
              <a:gd name="connsiteY207" fmla="*/ 0 h 6858000"/>
              <a:gd name="connsiteX208" fmla="*/ 704254 w 5714632"/>
              <a:gd name="connsiteY208" fmla="*/ 0 h 6858000"/>
              <a:gd name="connsiteX209" fmla="*/ 704254 w 5714632"/>
              <a:gd name="connsiteY209" fmla="*/ 7147 h 6858000"/>
              <a:gd name="connsiteX210" fmla="*/ 468387 w 5714632"/>
              <a:gd name="connsiteY210" fmla="*/ 453865 h 6858000"/>
              <a:gd name="connsiteX211" fmla="*/ 300422 w 5714632"/>
              <a:gd name="connsiteY211" fmla="*/ 732616 h 6858000"/>
              <a:gd name="connsiteX212" fmla="*/ 228 w 5714632"/>
              <a:gd name="connsiteY212" fmla="*/ 1215070 h 6858000"/>
              <a:gd name="connsiteX213" fmla="*/ 228 w 5714632"/>
              <a:gd name="connsiteY213" fmla="*/ 1147169 h 6858000"/>
              <a:gd name="connsiteX214" fmla="*/ 218226 w 5714632"/>
              <a:gd name="connsiteY214" fmla="*/ 793369 h 6858000"/>
              <a:gd name="connsiteX215" fmla="*/ 375470 w 5714632"/>
              <a:gd name="connsiteY215" fmla="*/ 511044 h 6858000"/>
              <a:gd name="connsiteX216" fmla="*/ 629206 w 5714632"/>
              <a:gd name="connsiteY216" fmla="*/ 114360 h 6858000"/>
              <a:gd name="connsiteX217" fmla="*/ 668517 w 5714632"/>
              <a:gd name="connsiteY217" fmla="*/ 0 h 6858000"/>
              <a:gd name="connsiteX218" fmla="*/ 704254 w 5714632"/>
              <a:gd name="connsiteY218" fmla="*/ 0 h 6858000"/>
              <a:gd name="connsiteX219" fmla="*/ 429076 w 5714632"/>
              <a:gd name="connsiteY219" fmla="*/ 0 h 6858000"/>
              <a:gd name="connsiteX220" fmla="*/ 228 w 5714632"/>
              <a:gd name="connsiteY220" fmla="*/ 532487 h 6858000"/>
              <a:gd name="connsiteX221" fmla="*/ 57408 w 5714632"/>
              <a:gd name="connsiteY221" fmla="*/ 468159 h 6858000"/>
              <a:gd name="connsiteX222" fmla="*/ 336159 w 5714632"/>
              <a:gd name="connsiteY222" fmla="*/ 153671 h 6858000"/>
              <a:gd name="connsiteX223" fmla="*/ 411208 w 5714632"/>
              <a:gd name="connsiteY223" fmla="*/ 0 h 6858000"/>
              <a:gd name="connsiteX224" fmla="*/ 429076 w 5714632"/>
              <a:gd name="connsiteY22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5714632" h="6858000">
                <a:moveTo>
                  <a:pt x="5714632" y="5546439"/>
                </a:moveTo>
                <a:cubicBezTo>
                  <a:pt x="5568109" y="5567881"/>
                  <a:pt x="5346538" y="5785879"/>
                  <a:pt x="5310800" y="5939550"/>
                </a:cubicBezTo>
                <a:cubicBezTo>
                  <a:pt x="5307227" y="5957419"/>
                  <a:pt x="5296505" y="5978861"/>
                  <a:pt x="5289358" y="6000304"/>
                </a:cubicBezTo>
                <a:cubicBezTo>
                  <a:pt x="5271489" y="6046762"/>
                  <a:pt x="5242899" y="6103942"/>
                  <a:pt x="5214309" y="6153974"/>
                </a:cubicBezTo>
                <a:cubicBezTo>
                  <a:pt x="5092802" y="6382693"/>
                  <a:pt x="4771166" y="6622134"/>
                  <a:pt x="4663954" y="6858000"/>
                </a:cubicBezTo>
                <a:lnTo>
                  <a:pt x="4638938" y="6858000"/>
                </a:lnTo>
                <a:cubicBezTo>
                  <a:pt x="4674675" y="6797247"/>
                  <a:pt x="4713986" y="6729346"/>
                  <a:pt x="4760445" y="6672166"/>
                </a:cubicBezTo>
                <a:cubicBezTo>
                  <a:pt x="4860509" y="6547085"/>
                  <a:pt x="4982017" y="6425578"/>
                  <a:pt x="5085655" y="6304071"/>
                </a:cubicBezTo>
                <a:cubicBezTo>
                  <a:pt x="5200014" y="6168269"/>
                  <a:pt x="5264342" y="6032467"/>
                  <a:pt x="5307227" y="5896665"/>
                </a:cubicBezTo>
                <a:cubicBezTo>
                  <a:pt x="5353685" y="5750142"/>
                  <a:pt x="5575257" y="5546439"/>
                  <a:pt x="5714632" y="5521423"/>
                </a:cubicBezTo>
                <a:lnTo>
                  <a:pt x="5714632" y="5546439"/>
                </a:lnTo>
                <a:close/>
                <a:moveTo>
                  <a:pt x="5711059" y="4820971"/>
                </a:moveTo>
                <a:cubicBezTo>
                  <a:pt x="5646731" y="4853134"/>
                  <a:pt x="5571683" y="4885298"/>
                  <a:pt x="5507356" y="4928183"/>
                </a:cubicBezTo>
                <a:cubicBezTo>
                  <a:pt x="5078507" y="5185492"/>
                  <a:pt x="4785461" y="5671520"/>
                  <a:pt x="4581758" y="6046762"/>
                </a:cubicBezTo>
                <a:cubicBezTo>
                  <a:pt x="4499562" y="6200433"/>
                  <a:pt x="4356613" y="6389841"/>
                  <a:pt x="4249401" y="6472037"/>
                </a:cubicBezTo>
                <a:cubicBezTo>
                  <a:pt x="4045698" y="6625707"/>
                  <a:pt x="3831273" y="6707903"/>
                  <a:pt x="3634718" y="6858000"/>
                </a:cubicBezTo>
                <a:lnTo>
                  <a:pt x="3506063" y="6858000"/>
                </a:lnTo>
                <a:cubicBezTo>
                  <a:pt x="3649013" y="6725772"/>
                  <a:pt x="3799110" y="6675740"/>
                  <a:pt x="3952780" y="6593544"/>
                </a:cubicBezTo>
                <a:cubicBezTo>
                  <a:pt x="4074287" y="6529217"/>
                  <a:pt x="4242253" y="6407709"/>
                  <a:pt x="4349465" y="6261186"/>
                </a:cubicBezTo>
                <a:cubicBezTo>
                  <a:pt x="4531726" y="6011025"/>
                  <a:pt x="4671101" y="5742995"/>
                  <a:pt x="4853362" y="5492833"/>
                </a:cubicBezTo>
                <a:cubicBezTo>
                  <a:pt x="4899821" y="5424932"/>
                  <a:pt x="4971295" y="5360605"/>
                  <a:pt x="5028475" y="5292704"/>
                </a:cubicBezTo>
                <a:cubicBezTo>
                  <a:pt x="5228604" y="5049690"/>
                  <a:pt x="5489487" y="4842413"/>
                  <a:pt x="5714632" y="4756643"/>
                </a:cubicBezTo>
                <a:cubicBezTo>
                  <a:pt x="5714632" y="4778086"/>
                  <a:pt x="5714632" y="4799528"/>
                  <a:pt x="5711059" y="4820971"/>
                </a:cubicBezTo>
                <a:close/>
                <a:moveTo>
                  <a:pt x="5714632" y="3916815"/>
                </a:moveTo>
                <a:cubicBezTo>
                  <a:pt x="5643158" y="3927536"/>
                  <a:pt x="5553814" y="3945405"/>
                  <a:pt x="5485913" y="3970421"/>
                </a:cubicBezTo>
                <a:cubicBezTo>
                  <a:pt x="5439455" y="3988290"/>
                  <a:pt x="5385849" y="4002585"/>
                  <a:pt x="5342964" y="4020453"/>
                </a:cubicBezTo>
                <a:cubicBezTo>
                  <a:pt x="5275063" y="4049043"/>
                  <a:pt x="5192867" y="4084781"/>
                  <a:pt x="5124966" y="4124092"/>
                </a:cubicBezTo>
                <a:cubicBezTo>
                  <a:pt x="4914116" y="4242025"/>
                  <a:pt x="4696118" y="4409991"/>
                  <a:pt x="4495988" y="4631563"/>
                </a:cubicBezTo>
                <a:cubicBezTo>
                  <a:pt x="4295859" y="4849560"/>
                  <a:pt x="4142188" y="5078280"/>
                  <a:pt x="4017108" y="5303425"/>
                </a:cubicBezTo>
                <a:cubicBezTo>
                  <a:pt x="3917043" y="5478538"/>
                  <a:pt x="3806257" y="5664372"/>
                  <a:pt x="3674029" y="5846633"/>
                </a:cubicBezTo>
                <a:cubicBezTo>
                  <a:pt x="3613275" y="5932403"/>
                  <a:pt x="3509637" y="6046762"/>
                  <a:pt x="3416720" y="6118237"/>
                </a:cubicBezTo>
                <a:cubicBezTo>
                  <a:pt x="3288065" y="6214728"/>
                  <a:pt x="3166558" y="6279055"/>
                  <a:pt x="3041477" y="6350530"/>
                </a:cubicBezTo>
                <a:cubicBezTo>
                  <a:pt x="2830627" y="6472037"/>
                  <a:pt x="2541154" y="6586396"/>
                  <a:pt x="2391058" y="6858000"/>
                </a:cubicBezTo>
                <a:lnTo>
                  <a:pt x="2258829" y="6858000"/>
                </a:lnTo>
                <a:cubicBezTo>
                  <a:pt x="2283845" y="6757936"/>
                  <a:pt x="2416074" y="6622134"/>
                  <a:pt x="2526859" y="6543511"/>
                </a:cubicBezTo>
                <a:cubicBezTo>
                  <a:pt x="2612629" y="6475610"/>
                  <a:pt x="2705546" y="6432726"/>
                  <a:pt x="2794890" y="6389841"/>
                </a:cubicBezTo>
                <a:cubicBezTo>
                  <a:pt x="2887807" y="6346956"/>
                  <a:pt x="2980724" y="6300497"/>
                  <a:pt x="3073641" y="6250465"/>
                </a:cubicBezTo>
                <a:cubicBezTo>
                  <a:pt x="3102231" y="6236170"/>
                  <a:pt x="3134395" y="6214728"/>
                  <a:pt x="3162985" y="6200433"/>
                </a:cubicBezTo>
                <a:cubicBezTo>
                  <a:pt x="3534653" y="5982435"/>
                  <a:pt x="3731209" y="5578603"/>
                  <a:pt x="3942059" y="5278409"/>
                </a:cubicBezTo>
                <a:cubicBezTo>
                  <a:pt x="4034976" y="5139033"/>
                  <a:pt x="4124320" y="4981789"/>
                  <a:pt x="4238679" y="4842413"/>
                </a:cubicBezTo>
                <a:cubicBezTo>
                  <a:pt x="4295859" y="4767365"/>
                  <a:pt x="4374481" y="4695890"/>
                  <a:pt x="4442382" y="4624415"/>
                </a:cubicBezTo>
                <a:cubicBezTo>
                  <a:pt x="4553168" y="4499334"/>
                  <a:pt x="4692544" y="4345664"/>
                  <a:pt x="4828346" y="4242025"/>
                </a:cubicBezTo>
                <a:cubicBezTo>
                  <a:pt x="4996311" y="4109797"/>
                  <a:pt x="5171425" y="4009732"/>
                  <a:pt x="5342964" y="3941831"/>
                </a:cubicBezTo>
                <a:cubicBezTo>
                  <a:pt x="5457323" y="3895373"/>
                  <a:pt x="5589552" y="3856062"/>
                  <a:pt x="5714632" y="3834619"/>
                </a:cubicBezTo>
                <a:lnTo>
                  <a:pt x="5714632" y="3916815"/>
                </a:lnTo>
                <a:close/>
                <a:moveTo>
                  <a:pt x="5714632" y="2380109"/>
                </a:moveTo>
                <a:lnTo>
                  <a:pt x="5714632" y="2490894"/>
                </a:lnTo>
                <a:cubicBezTo>
                  <a:pt x="5568109" y="2519484"/>
                  <a:pt x="5414439" y="2569517"/>
                  <a:pt x="5267915" y="2630270"/>
                </a:cubicBezTo>
                <a:cubicBezTo>
                  <a:pt x="4949853" y="2758925"/>
                  <a:pt x="4610348" y="2976922"/>
                  <a:pt x="4299433" y="3305706"/>
                </a:cubicBezTo>
                <a:cubicBezTo>
                  <a:pt x="3984944" y="3630916"/>
                  <a:pt x="3752651" y="3963274"/>
                  <a:pt x="3577538" y="4292058"/>
                </a:cubicBezTo>
                <a:cubicBezTo>
                  <a:pt x="3538227" y="4367106"/>
                  <a:pt x="3491768" y="4452876"/>
                  <a:pt x="3448883" y="4531498"/>
                </a:cubicBezTo>
                <a:cubicBezTo>
                  <a:pt x="3252328" y="4874577"/>
                  <a:pt x="3087936" y="5253393"/>
                  <a:pt x="2694825" y="5560734"/>
                </a:cubicBezTo>
                <a:cubicBezTo>
                  <a:pt x="2551876" y="5671520"/>
                  <a:pt x="2398205" y="5757289"/>
                  <a:pt x="2255256" y="5843059"/>
                </a:cubicBezTo>
                <a:cubicBezTo>
                  <a:pt x="2105159" y="5928829"/>
                  <a:pt x="1955062" y="6011025"/>
                  <a:pt x="1804965" y="6114663"/>
                </a:cubicBezTo>
                <a:cubicBezTo>
                  <a:pt x="1586967" y="6257613"/>
                  <a:pt x="1383264" y="6514922"/>
                  <a:pt x="1358248" y="6707903"/>
                </a:cubicBezTo>
                <a:cubicBezTo>
                  <a:pt x="1354674" y="6732919"/>
                  <a:pt x="1347527" y="6772231"/>
                  <a:pt x="1347527" y="6782952"/>
                </a:cubicBezTo>
                <a:lnTo>
                  <a:pt x="1347527" y="6858000"/>
                </a:lnTo>
                <a:lnTo>
                  <a:pt x="1193856" y="6858000"/>
                </a:lnTo>
                <a:cubicBezTo>
                  <a:pt x="1204577" y="6843705"/>
                  <a:pt x="1197430" y="6843705"/>
                  <a:pt x="1197430" y="6832984"/>
                </a:cubicBezTo>
                <a:cubicBezTo>
                  <a:pt x="1193856" y="6811542"/>
                  <a:pt x="1193856" y="6768657"/>
                  <a:pt x="1193856" y="6761509"/>
                </a:cubicBezTo>
                <a:cubicBezTo>
                  <a:pt x="1193856" y="6529217"/>
                  <a:pt x="1322510" y="6289776"/>
                  <a:pt x="1611983" y="6089647"/>
                </a:cubicBezTo>
                <a:cubicBezTo>
                  <a:pt x="2001520" y="5814469"/>
                  <a:pt x="2412500" y="5732273"/>
                  <a:pt x="2802037" y="5296277"/>
                </a:cubicBezTo>
                <a:cubicBezTo>
                  <a:pt x="2837775" y="5253393"/>
                  <a:pt x="2877086" y="5206934"/>
                  <a:pt x="2912823" y="5160475"/>
                </a:cubicBezTo>
                <a:cubicBezTo>
                  <a:pt x="3077215" y="4942478"/>
                  <a:pt x="3205869" y="4710185"/>
                  <a:pt x="3345245" y="4488613"/>
                </a:cubicBezTo>
                <a:cubicBezTo>
                  <a:pt x="3384556" y="4424286"/>
                  <a:pt x="3420294" y="4356385"/>
                  <a:pt x="3459605" y="4295631"/>
                </a:cubicBezTo>
                <a:cubicBezTo>
                  <a:pt x="3556095" y="4134813"/>
                  <a:pt x="3652586" y="3977569"/>
                  <a:pt x="3759799" y="3823898"/>
                </a:cubicBezTo>
                <a:cubicBezTo>
                  <a:pt x="3849142" y="3695243"/>
                  <a:pt x="3981370" y="3559442"/>
                  <a:pt x="4095730" y="3434361"/>
                </a:cubicBezTo>
                <a:cubicBezTo>
                  <a:pt x="4210090" y="3302132"/>
                  <a:pt x="4335170" y="3144888"/>
                  <a:pt x="4485267" y="3016234"/>
                </a:cubicBezTo>
                <a:cubicBezTo>
                  <a:pt x="4646085" y="2876858"/>
                  <a:pt x="4806903" y="2755351"/>
                  <a:pt x="4967722" y="2666007"/>
                </a:cubicBezTo>
                <a:cubicBezTo>
                  <a:pt x="5028475" y="2630270"/>
                  <a:pt x="5096376" y="2594533"/>
                  <a:pt x="5167851" y="2562369"/>
                </a:cubicBezTo>
                <a:cubicBezTo>
                  <a:pt x="5342964" y="2476599"/>
                  <a:pt x="5525224" y="2419420"/>
                  <a:pt x="5703911" y="2380109"/>
                </a:cubicBezTo>
                <a:lnTo>
                  <a:pt x="5714632" y="2380109"/>
                </a:lnTo>
                <a:close/>
                <a:moveTo>
                  <a:pt x="5714632" y="1751131"/>
                </a:moveTo>
                <a:cubicBezTo>
                  <a:pt x="5575257" y="1783294"/>
                  <a:pt x="5418012" y="1833327"/>
                  <a:pt x="5282210" y="1890507"/>
                </a:cubicBezTo>
                <a:cubicBezTo>
                  <a:pt x="4846215" y="2072767"/>
                  <a:pt x="4406645" y="2355092"/>
                  <a:pt x="3974223" y="2791088"/>
                </a:cubicBezTo>
                <a:cubicBezTo>
                  <a:pt x="3584685" y="3180625"/>
                  <a:pt x="3298786" y="3577310"/>
                  <a:pt x="3070067" y="3970421"/>
                </a:cubicBezTo>
                <a:cubicBezTo>
                  <a:pt x="3016461" y="4063338"/>
                  <a:pt x="2959282" y="4159829"/>
                  <a:pt x="2905676" y="4256320"/>
                </a:cubicBezTo>
                <a:cubicBezTo>
                  <a:pt x="2819906" y="4399270"/>
                  <a:pt x="2734136" y="4545793"/>
                  <a:pt x="2641219" y="4692316"/>
                </a:cubicBezTo>
                <a:cubicBezTo>
                  <a:pt x="2551876" y="4831692"/>
                  <a:pt x="2451811" y="4985362"/>
                  <a:pt x="2344599" y="5124738"/>
                </a:cubicBezTo>
                <a:cubicBezTo>
                  <a:pt x="2226666" y="5274835"/>
                  <a:pt x="2044405" y="5478538"/>
                  <a:pt x="1880013" y="5592898"/>
                </a:cubicBezTo>
                <a:cubicBezTo>
                  <a:pt x="1465460" y="5885944"/>
                  <a:pt x="1043759" y="6061057"/>
                  <a:pt x="629206" y="6325514"/>
                </a:cubicBezTo>
                <a:cubicBezTo>
                  <a:pt x="446945" y="6439873"/>
                  <a:pt x="203931" y="6668592"/>
                  <a:pt x="118161" y="6858000"/>
                </a:cubicBezTo>
                <a:lnTo>
                  <a:pt x="228" y="6858000"/>
                </a:lnTo>
                <a:lnTo>
                  <a:pt x="228" y="6640002"/>
                </a:lnTo>
                <a:cubicBezTo>
                  <a:pt x="207505" y="6375546"/>
                  <a:pt x="479109" y="6196859"/>
                  <a:pt x="718549" y="6082499"/>
                </a:cubicBezTo>
                <a:cubicBezTo>
                  <a:pt x="965137" y="5960992"/>
                  <a:pt x="1222446" y="5843059"/>
                  <a:pt x="1476181" y="5696536"/>
                </a:cubicBezTo>
                <a:cubicBezTo>
                  <a:pt x="2133749" y="5314146"/>
                  <a:pt x="2462532" y="4638710"/>
                  <a:pt x="2830627" y="4102649"/>
                </a:cubicBezTo>
                <a:cubicBezTo>
                  <a:pt x="2991445" y="3863209"/>
                  <a:pt x="3152263" y="3595179"/>
                  <a:pt x="3330950" y="3359312"/>
                </a:cubicBezTo>
                <a:cubicBezTo>
                  <a:pt x="3441736" y="3209215"/>
                  <a:pt x="3591833" y="3066266"/>
                  <a:pt x="3734783" y="2919743"/>
                </a:cubicBezTo>
                <a:cubicBezTo>
                  <a:pt x="3877732" y="2766072"/>
                  <a:pt x="4031403" y="2580238"/>
                  <a:pt x="4192221" y="2440862"/>
                </a:cubicBezTo>
                <a:cubicBezTo>
                  <a:pt x="4438809" y="2215717"/>
                  <a:pt x="4692544" y="2040604"/>
                  <a:pt x="4942705" y="1904802"/>
                </a:cubicBezTo>
                <a:cubicBezTo>
                  <a:pt x="5003459" y="1872638"/>
                  <a:pt x="5067786" y="1836901"/>
                  <a:pt x="5135687" y="1808311"/>
                </a:cubicBezTo>
                <a:cubicBezTo>
                  <a:pt x="5325095" y="1718967"/>
                  <a:pt x="5521651" y="1647493"/>
                  <a:pt x="5714632" y="1601034"/>
                </a:cubicBezTo>
                <a:lnTo>
                  <a:pt x="5714632" y="1751131"/>
                </a:lnTo>
                <a:close/>
                <a:moveTo>
                  <a:pt x="5714632" y="0"/>
                </a:moveTo>
                <a:lnTo>
                  <a:pt x="5714632" y="121507"/>
                </a:lnTo>
                <a:cubicBezTo>
                  <a:pt x="5614568" y="332357"/>
                  <a:pt x="5335816" y="603961"/>
                  <a:pt x="5124966" y="732616"/>
                </a:cubicBezTo>
                <a:cubicBezTo>
                  <a:pt x="4964148" y="832681"/>
                  <a:pt x="4799756" y="929171"/>
                  <a:pt x="4642512" y="1025662"/>
                </a:cubicBezTo>
                <a:cubicBezTo>
                  <a:pt x="4574611" y="1064973"/>
                  <a:pt x="4503136" y="1115006"/>
                  <a:pt x="4431661" y="1161464"/>
                </a:cubicBezTo>
                <a:cubicBezTo>
                  <a:pt x="3802683" y="1576018"/>
                  <a:pt x="3566817" y="2187127"/>
                  <a:pt x="3277344" y="2705319"/>
                </a:cubicBezTo>
                <a:cubicBezTo>
                  <a:pt x="3234459" y="2780367"/>
                  <a:pt x="3191574" y="2862563"/>
                  <a:pt x="3148690" y="2948333"/>
                </a:cubicBezTo>
                <a:cubicBezTo>
                  <a:pt x="3109378" y="3016234"/>
                  <a:pt x="3070067" y="3094856"/>
                  <a:pt x="3034330" y="3166331"/>
                </a:cubicBezTo>
                <a:cubicBezTo>
                  <a:pt x="2919970" y="3366460"/>
                  <a:pt x="2823480" y="3566589"/>
                  <a:pt x="2666235" y="3766718"/>
                </a:cubicBezTo>
                <a:cubicBezTo>
                  <a:pt x="2566171" y="3895373"/>
                  <a:pt x="2455385" y="4020453"/>
                  <a:pt x="2362468" y="4152682"/>
                </a:cubicBezTo>
                <a:cubicBezTo>
                  <a:pt x="1937193" y="4756643"/>
                  <a:pt x="1290347" y="5235524"/>
                  <a:pt x="757860" y="5432079"/>
                </a:cubicBezTo>
                <a:cubicBezTo>
                  <a:pt x="697107" y="5453522"/>
                  <a:pt x="636353" y="5478538"/>
                  <a:pt x="579173" y="5496407"/>
                </a:cubicBezTo>
                <a:cubicBezTo>
                  <a:pt x="386191" y="5560734"/>
                  <a:pt x="193210" y="5600045"/>
                  <a:pt x="228" y="5635782"/>
                </a:cubicBezTo>
                <a:lnTo>
                  <a:pt x="228" y="5496407"/>
                </a:lnTo>
                <a:cubicBezTo>
                  <a:pt x="261111" y="5449948"/>
                  <a:pt x="521993" y="5382047"/>
                  <a:pt x="782876" y="5278409"/>
                </a:cubicBezTo>
                <a:cubicBezTo>
                  <a:pt x="1204577" y="5114017"/>
                  <a:pt x="1654868" y="4820971"/>
                  <a:pt x="2065847" y="4370680"/>
                </a:cubicBezTo>
                <a:cubicBezTo>
                  <a:pt x="2466106" y="3934684"/>
                  <a:pt x="2744857" y="3487967"/>
                  <a:pt x="2955708" y="3051971"/>
                </a:cubicBezTo>
                <a:cubicBezTo>
                  <a:pt x="3245180" y="2440862"/>
                  <a:pt x="3584685" y="1640345"/>
                  <a:pt x="4038550" y="1297266"/>
                </a:cubicBezTo>
                <a:cubicBezTo>
                  <a:pt x="4085009" y="1261529"/>
                  <a:pt x="4135041" y="1222218"/>
                  <a:pt x="4181500" y="1186481"/>
                </a:cubicBezTo>
                <a:cubicBezTo>
                  <a:pt x="4635364" y="829107"/>
                  <a:pt x="5310800" y="557503"/>
                  <a:pt x="5543093" y="0"/>
                </a:cubicBezTo>
                <a:lnTo>
                  <a:pt x="5714632" y="0"/>
                </a:lnTo>
                <a:close/>
                <a:moveTo>
                  <a:pt x="4102877" y="0"/>
                </a:moveTo>
                <a:lnTo>
                  <a:pt x="4102877" y="42885"/>
                </a:lnTo>
                <a:cubicBezTo>
                  <a:pt x="4088582" y="203703"/>
                  <a:pt x="4059992" y="357374"/>
                  <a:pt x="4013534" y="518192"/>
                </a:cubicBezTo>
                <a:cubicBezTo>
                  <a:pt x="3956354" y="704026"/>
                  <a:pt x="3867011" y="911303"/>
                  <a:pt x="3752651" y="1100711"/>
                </a:cubicBezTo>
                <a:cubicBezTo>
                  <a:pt x="3438162" y="1622476"/>
                  <a:pt x="2902102" y="2144242"/>
                  <a:pt x="2648367" y="2666007"/>
                </a:cubicBezTo>
                <a:cubicBezTo>
                  <a:pt x="2619777" y="2726761"/>
                  <a:pt x="2580466" y="2787514"/>
                  <a:pt x="2548302" y="2855415"/>
                </a:cubicBezTo>
                <a:cubicBezTo>
                  <a:pt x="2401779" y="3134167"/>
                  <a:pt x="2223092" y="3434361"/>
                  <a:pt x="1955062" y="3716686"/>
                </a:cubicBezTo>
                <a:cubicBezTo>
                  <a:pt x="1737064" y="3945405"/>
                  <a:pt x="1497623" y="4124092"/>
                  <a:pt x="1279626" y="4249173"/>
                </a:cubicBezTo>
                <a:cubicBezTo>
                  <a:pt x="1215298" y="4284910"/>
                  <a:pt x="1147397" y="4320647"/>
                  <a:pt x="1086644" y="4349237"/>
                </a:cubicBezTo>
                <a:cubicBezTo>
                  <a:pt x="1018743" y="4377827"/>
                  <a:pt x="943694" y="4409991"/>
                  <a:pt x="875793" y="4438581"/>
                </a:cubicBezTo>
                <a:cubicBezTo>
                  <a:pt x="589894" y="4542219"/>
                  <a:pt x="296848" y="4610120"/>
                  <a:pt x="10949" y="4631563"/>
                </a:cubicBezTo>
                <a:lnTo>
                  <a:pt x="228" y="4631563"/>
                </a:lnTo>
                <a:lnTo>
                  <a:pt x="228" y="4488613"/>
                </a:lnTo>
                <a:cubicBezTo>
                  <a:pt x="175341" y="4481466"/>
                  <a:pt x="350454" y="4435007"/>
                  <a:pt x="525567" y="4392122"/>
                </a:cubicBezTo>
                <a:cubicBezTo>
                  <a:pt x="654222" y="4359959"/>
                  <a:pt x="782876" y="4317074"/>
                  <a:pt x="911531" y="4267041"/>
                </a:cubicBezTo>
                <a:cubicBezTo>
                  <a:pt x="1204577" y="4152682"/>
                  <a:pt x="1515492" y="3991864"/>
                  <a:pt x="1804965" y="3673801"/>
                </a:cubicBezTo>
                <a:cubicBezTo>
                  <a:pt x="2065847" y="3384328"/>
                  <a:pt x="2248108" y="3073413"/>
                  <a:pt x="2423221" y="2780367"/>
                </a:cubicBezTo>
                <a:cubicBezTo>
                  <a:pt x="2501843" y="2640991"/>
                  <a:pt x="2569744" y="2498042"/>
                  <a:pt x="2655514" y="2362240"/>
                </a:cubicBezTo>
                <a:cubicBezTo>
                  <a:pt x="2955708" y="1869064"/>
                  <a:pt x="3513211" y="1372315"/>
                  <a:pt x="3749077" y="886287"/>
                </a:cubicBezTo>
                <a:cubicBezTo>
                  <a:pt x="3784815" y="807664"/>
                  <a:pt x="3820552" y="732616"/>
                  <a:pt x="3849142" y="661141"/>
                </a:cubicBezTo>
                <a:cubicBezTo>
                  <a:pt x="3924191" y="468159"/>
                  <a:pt x="3963502" y="275178"/>
                  <a:pt x="3981370" y="82196"/>
                </a:cubicBezTo>
                <a:cubicBezTo>
                  <a:pt x="3981370" y="14295"/>
                  <a:pt x="3984944" y="7147"/>
                  <a:pt x="3981370" y="0"/>
                </a:cubicBezTo>
                <a:lnTo>
                  <a:pt x="4102877" y="0"/>
                </a:lnTo>
                <a:close/>
                <a:moveTo>
                  <a:pt x="3263049" y="0"/>
                </a:moveTo>
                <a:lnTo>
                  <a:pt x="3263049" y="35737"/>
                </a:lnTo>
                <a:cubicBezTo>
                  <a:pt x="3245180" y="153671"/>
                  <a:pt x="3227312" y="289473"/>
                  <a:pt x="3191574" y="407406"/>
                </a:cubicBezTo>
                <a:cubicBezTo>
                  <a:pt x="3127247" y="639699"/>
                  <a:pt x="2998593" y="886287"/>
                  <a:pt x="2816332" y="1122153"/>
                </a:cubicBezTo>
                <a:cubicBezTo>
                  <a:pt x="2523286" y="1497396"/>
                  <a:pt x="2169486" y="1861917"/>
                  <a:pt x="1965783" y="2233585"/>
                </a:cubicBezTo>
                <a:cubicBezTo>
                  <a:pt x="1819260" y="2498042"/>
                  <a:pt x="1658442" y="2773220"/>
                  <a:pt x="1383264" y="3044823"/>
                </a:cubicBezTo>
                <a:cubicBezTo>
                  <a:pt x="1108086" y="3309280"/>
                  <a:pt x="815040" y="3473672"/>
                  <a:pt x="543436" y="3577310"/>
                </a:cubicBezTo>
                <a:cubicBezTo>
                  <a:pt x="364749" y="3641637"/>
                  <a:pt x="178915" y="3684522"/>
                  <a:pt x="228" y="3713112"/>
                </a:cubicBezTo>
                <a:lnTo>
                  <a:pt x="228" y="3588031"/>
                </a:lnTo>
                <a:cubicBezTo>
                  <a:pt x="150325" y="3563015"/>
                  <a:pt x="311143" y="3523704"/>
                  <a:pt x="468387" y="3473672"/>
                </a:cubicBezTo>
                <a:cubicBezTo>
                  <a:pt x="539862" y="3452229"/>
                  <a:pt x="614911" y="3420066"/>
                  <a:pt x="689959" y="3387902"/>
                </a:cubicBezTo>
                <a:cubicBezTo>
                  <a:pt x="747139" y="3362886"/>
                  <a:pt x="804319" y="3330722"/>
                  <a:pt x="861498" y="3302132"/>
                </a:cubicBezTo>
                <a:cubicBezTo>
                  <a:pt x="1315363" y="3062692"/>
                  <a:pt x="1636999" y="2533779"/>
                  <a:pt x="1887161" y="2133521"/>
                </a:cubicBezTo>
                <a:cubicBezTo>
                  <a:pt x="1940767" y="2040604"/>
                  <a:pt x="1994373" y="1944113"/>
                  <a:pt x="2065847" y="1854769"/>
                </a:cubicBezTo>
                <a:cubicBezTo>
                  <a:pt x="2169486" y="1722541"/>
                  <a:pt x="2294567" y="1572444"/>
                  <a:pt x="2412500" y="1443790"/>
                </a:cubicBezTo>
                <a:cubicBezTo>
                  <a:pt x="2584039" y="1250808"/>
                  <a:pt x="2769874" y="1054252"/>
                  <a:pt x="2884233" y="864844"/>
                </a:cubicBezTo>
                <a:cubicBezTo>
                  <a:pt x="2916397" y="807664"/>
                  <a:pt x="2952134" y="750485"/>
                  <a:pt x="2977150" y="700452"/>
                </a:cubicBezTo>
                <a:cubicBezTo>
                  <a:pt x="3091510" y="471733"/>
                  <a:pt x="3152263" y="225145"/>
                  <a:pt x="3162985" y="0"/>
                </a:cubicBezTo>
                <a:lnTo>
                  <a:pt x="3263049" y="0"/>
                </a:lnTo>
                <a:close/>
                <a:moveTo>
                  <a:pt x="2526859" y="0"/>
                </a:moveTo>
                <a:lnTo>
                  <a:pt x="2526859" y="39311"/>
                </a:lnTo>
                <a:cubicBezTo>
                  <a:pt x="2516138" y="200129"/>
                  <a:pt x="2480401" y="357374"/>
                  <a:pt x="2412500" y="514618"/>
                </a:cubicBezTo>
                <a:cubicBezTo>
                  <a:pt x="2358894" y="643273"/>
                  <a:pt x="2280272" y="782648"/>
                  <a:pt x="2169486" y="918450"/>
                </a:cubicBezTo>
                <a:cubicBezTo>
                  <a:pt x="2033684" y="1082842"/>
                  <a:pt x="1887161" y="1250808"/>
                  <a:pt x="1747785" y="1418773"/>
                </a:cubicBezTo>
                <a:cubicBezTo>
                  <a:pt x="1569098" y="1633198"/>
                  <a:pt x="1461886" y="1865490"/>
                  <a:pt x="1311789" y="2087062"/>
                </a:cubicBezTo>
                <a:cubicBezTo>
                  <a:pt x="1175987" y="2290765"/>
                  <a:pt x="922252" y="2519484"/>
                  <a:pt x="729270" y="2626696"/>
                </a:cubicBezTo>
                <a:cubicBezTo>
                  <a:pt x="643500" y="2676729"/>
                  <a:pt x="557731" y="2719613"/>
                  <a:pt x="471961" y="2751777"/>
                </a:cubicBezTo>
                <a:cubicBezTo>
                  <a:pt x="332585" y="2805383"/>
                  <a:pt x="186062" y="2841121"/>
                  <a:pt x="46687" y="2862563"/>
                </a:cubicBezTo>
                <a:cubicBezTo>
                  <a:pt x="39539" y="2862563"/>
                  <a:pt x="25244" y="2869710"/>
                  <a:pt x="14523" y="2869710"/>
                </a:cubicBezTo>
                <a:lnTo>
                  <a:pt x="228" y="2869710"/>
                </a:lnTo>
                <a:lnTo>
                  <a:pt x="228" y="2776793"/>
                </a:lnTo>
                <a:cubicBezTo>
                  <a:pt x="178915" y="2744630"/>
                  <a:pt x="368323" y="2701745"/>
                  <a:pt x="554157" y="2619549"/>
                </a:cubicBezTo>
                <a:cubicBezTo>
                  <a:pt x="736418" y="2537353"/>
                  <a:pt x="943694" y="2394403"/>
                  <a:pt x="1104512" y="2190700"/>
                </a:cubicBezTo>
                <a:cubicBezTo>
                  <a:pt x="1208151" y="2058472"/>
                  <a:pt x="1301068" y="1926244"/>
                  <a:pt x="1386838" y="1794016"/>
                </a:cubicBezTo>
                <a:cubicBezTo>
                  <a:pt x="1429722" y="1726115"/>
                  <a:pt x="1472607" y="1651066"/>
                  <a:pt x="1515492" y="1583165"/>
                </a:cubicBezTo>
                <a:cubicBezTo>
                  <a:pt x="1733490" y="1236513"/>
                  <a:pt x="2183781" y="882713"/>
                  <a:pt x="2326730" y="536060"/>
                </a:cubicBezTo>
                <a:cubicBezTo>
                  <a:pt x="2383910" y="400258"/>
                  <a:pt x="2426795" y="253735"/>
                  <a:pt x="2441090" y="125081"/>
                </a:cubicBezTo>
                <a:cubicBezTo>
                  <a:pt x="2444664" y="85770"/>
                  <a:pt x="2448237" y="42885"/>
                  <a:pt x="2448237" y="0"/>
                </a:cubicBezTo>
                <a:lnTo>
                  <a:pt x="2526859" y="0"/>
                </a:lnTo>
                <a:close/>
                <a:moveTo>
                  <a:pt x="1765654" y="0"/>
                </a:moveTo>
                <a:lnTo>
                  <a:pt x="1765654" y="35737"/>
                </a:lnTo>
                <a:cubicBezTo>
                  <a:pt x="1754932" y="278751"/>
                  <a:pt x="1626278" y="525339"/>
                  <a:pt x="1447591" y="775501"/>
                </a:cubicBezTo>
                <a:cubicBezTo>
                  <a:pt x="1368969" y="879139"/>
                  <a:pt x="1290347" y="997072"/>
                  <a:pt x="1233167" y="1115006"/>
                </a:cubicBezTo>
                <a:cubicBezTo>
                  <a:pt x="1118807" y="1340151"/>
                  <a:pt x="1043759" y="1583165"/>
                  <a:pt x="793597" y="1819032"/>
                </a:cubicBezTo>
                <a:cubicBezTo>
                  <a:pt x="700680" y="1901228"/>
                  <a:pt x="607763" y="1965555"/>
                  <a:pt x="514846" y="2012014"/>
                </a:cubicBezTo>
                <a:cubicBezTo>
                  <a:pt x="454092" y="2044177"/>
                  <a:pt x="389765" y="2072767"/>
                  <a:pt x="329012" y="2090636"/>
                </a:cubicBezTo>
                <a:cubicBezTo>
                  <a:pt x="278979" y="2108505"/>
                  <a:pt x="107440" y="2158537"/>
                  <a:pt x="32392" y="2158537"/>
                </a:cubicBezTo>
                <a:lnTo>
                  <a:pt x="228" y="2158537"/>
                </a:lnTo>
                <a:lnTo>
                  <a:pt x="228" y="2097783"/>
                </a:lnTo>
                <a:cubicBezTo>
                  <a:pt x="132456" y="2090636"/>
                  <a:pt x="264684" y="2044177"/>
                  <a:pt x="396913" y="1994145"/>
                </a:cubicBezTo>
                <a:cubicBezTo>
                  <a:pt x="547010" y="1936965"/>
                  <a:pt x="736418" y="1826179"/>
                  <a:pt x="868646" y="1643919"/>
                </a:cubicBezTo>
                <a:cubicBezTo>
                  <a:pt x="997300" y="1465232"/>
                  <a:pt x="1079496" y="1282971"/>
                  <a:pt x="1165266" y="1107858"/>
                </a:cubicBezTo>
                <a:cubicBezTo>
                  <a:pt x="1251036" y="925598"/>
                  <a:pt x="1404706" y="750485"/>
                  <a:pt x="1526213" y="571798"/>
                </a:cubicBezTo>
                <a:cubicBezTo>
                  <a:pt x="1647720" y="385964"/>
                  <a:pt x="1719195" y="182261"/>
                  <a:pt x="1712048" y="0"/>
                </a:cubicBezTo>
                <a:lnTo>
                  <a:pt x="1765654" y="0"/>
                </a:lnTo>
                <a:close/>
                <a:moveTo>
                  <a:pt x="1404706" y="0"/>
                </a:moveTo>
                <a:cubicBezTo>
                  <a:pt x="1265331" y="210850"/>
                  <a:pt x="1040185" y="243014"/>
                  <a:pt x="893662" y="450291"/>
                </a:cubicBezTo>
                <a:cubicBezTo>
                  <a:pt x="811466" y="561077"/>
                  <a:pt x="768581" y="671862"/>
                  <a:pt x="714975" y="782648"/>
                </a:cubicBezTo>
                <a:cubicBezTo>
                  <a:pt x="668517" y="875565"/>
                  <a:pt x="622058" y="979204"/>
                  <a:pt x="568452" y="1079268"/>
                </a:cubicBezTo>
                <a:cubicBezTo>
                  <a:pt x="550583" y="1115006"/>
                  <a:pt x="514846" y="1150743"/>
                  <a:pt x="489830" y="1193628"/>
                </a:cubicBezTo>
                <a:cubicBezTo>
                  <a:pt x="386191" y="1365167"/>
                  <a:pt x="171767" y="1579592"/>
                  <a:pt x="228" y="1654640"/>
                </a:cubicBezTo>
                <a:lnTo>
                  <a:pt x="228" y="1629624"/>
                </a:lnTo>
                <a:cubicBezTo>
                  <a:pt x="-3346" y="1597460"/>
                  <a:pt x="53834" y="1586739"/>
                  <a:pt x="85998" y="1565297"/>
                </a:cubicBezTo>
                <a:cubicBezTo>
                  <a:pt x="311143" y="1425921"/>
                  <a:pt x="507698" y="1161464"/>
                  <a:pt x="597042" y="957761"/>
                </a:cubicBezTo>
                <a:cubicBezTo>
                  <a:pt x="625632" y="893434"/>
                  <a:pt x="650648" y="825533"/>
                  <a:pt x="679238" y="764780"/>
                </a:cubicBezTo>
                <a:cubicBezTo>
                  <a:pt x="700680" y="711174"/>
                  <a:pt x="725696" y="657568"/>
                  <a:pt x="750713" y="603961"/>
                </a:cubicBezTo>
                <a:cubicBezTo>
                  <a:pt x="793597" y="514618"/>
                  <a:pt x="840056" y="421701"/>
                  <a:pt x="943694" y="335931"/>
                </a:cubicBezTo>
                <a:cubicBezTo>
                  <a:pt x="1018743" y="271604"/>
                  <a:pt x="1104512" y="214424"/>
                  <a:pt x="1183135" y="153671"/>
                </a:cubicBezTo>
                <a:cubicBezTo>
                  <a:pt x="1226019" y="117933"/>
                  <a:pt x="1304642" y="53606"/>
                  <a:pt x="1336805" y="0"/>
                </a:cubicBezTo>
                <a:lnTo>
                  <a:pt x="1404706" y="0"/>
                </a:lnTo>
                <a:close/>
                <a:moveTo>
                  <a:pt x="704254" y="0"/>
                </a:moveTo>
                <a:lnTo>
                  <a:pt x="704254" y="7147"/>
                </a:lnTo>
                <a:cubicBezTo>
                  <a:pt x="668517" y="150097"/>
                  <a:pt x="568452" y="307341"/>
                  <a:pt x="468387" y="453865"/>
                </a:cubicBezTo>
                <a:cubicBezTo>
                  <a:pt x="404060" y="543208"/>
                  <a:pt x="339733" y="639699"/>
                  <a:pt x="300422" y="732616"/>
                </a:cubicBezTo>
                <a:cubicBezTo>
                  <a:pt x="228947" y="893434"/>
                  <a:pt x="161046" y="1054252"/>
                  <a:pt x="228" y="1215070"/>
                </a:cubicBezTo>
                <a:lnTo>
                  <a:pt x="228" y="1147169"/>
                </a:lnTo>
                <a:cubicBezTo>
                  <a:pt x="103866" y="1029236"/>
                  <a:pt x="161046" y="911303"/>
                  <a:pt x="218226" y="793369"/>
                </a:cubicBezTo>
                <a:cubicBezTo>
                  <a:pt x="261111" y="704026"/>
                  <a:pt x="311143" y="600388"/>
                  <a:pt x="375470" y="511044"/>
                </a:cubicBezTo>
                <a:cubicBezTo>
                  <a:pt x="468387" y="378816"/>
                  <a:pt x="579173" y="243014"/>
                  <a:pt x="629206" y="114360"/>
                </a:cubicBezTo>
                <a:cubicBezTo>
                  <a:pt x="639927" y="78622"/>
                  <a:pt x="657795" y="39311"/>
                  <a:pt x="668517" y="0"/>
                </a:cubicBezTo>
                <a:lnTo>
                  <a:pt x="704254" y="0"/>
                </a:lnTo>
                <a:close/>
                <a:moveTo>
                  <a:pt x="429076" y="0"/>
                </a:moveTo>
                <a:cubicBezTo>
                  <a:pt x="364749" y="171539"/>
                  <a:pt x="207505" y="400258"/>
                  <a:pt x="228" y="532487"/>
                </a:cubicBezTo>
                <a:cubicBezTo>
                  <a:pt x="-3346" y="493176"/>
                  <a:pt x="35965" y="482454"/>
                  <a:pt x="57408" y="468159"/>
                </a:cubicBezTo>
                <a:cubicBezTo>
                  <a:pt x="161046" y="385964"/>
                  <a:pt x="278979" y="257309"/>
                  <a:pt x="336159" y="153671"/>
                </a:cubicBezTo>
                <a:cubicBezTo>
                  <a:pt x="364749" y="103638"/>
                  <a:pt x="389765" y="50032"/>
                  <a:pt x="411208" y="0"/>
                </a:cubicBezTo>
                <a:lnTo>
                  <a:pt x="429076" y="0"/>
                </a:lnTo>
                <a:close/>
              </a:path>
            </a:pathLst>
          </a:custGeom>
          <a:solidFill>
            <a:srgbClr val="A7BFAA">
              <a:alpha val="5000"/>
            </a:srgbClr>
          </a:solidFill>
          <a:ln w="3568" cap="flat">
            <a:noFill/>
            <a:prstDash val="solid"/>
            <a:miter/>
          </a:ln>
        </p:spPr>
        <p:txBody>
          <a:bodyPr rtlCol="0" anchor="ctr"/>
          <a:lstStyle/>
          <a:p>
            <a:endParaRPr lang="zh-CN" altLang="en-US"/>
          </a:p>
        </p:txBody>
      </p:sp>
      <p:grpSp>
        <p:nvGrpSpPr>
          <p:cNvPr id="3" name="组合 2"/>
          <p:cNvGrpSpPr/>
          <p:nvPr userDrawn="1"/>
        </p:nvGrpSpPr>
        <p:grpSpPr>
          <a:xfrm>
            <a:off x="-25399" y="5225372"/>
            <a:ext cx="3836071" cy="1632628"/>
            <a:chOff x="-25399" y="3494259"/>
            <a:chExt cx="7903547" cy="3363741"/>
          </a:xfrm>
        </p:grpSpPr>
        <p:sp>
          <p:nvSpPr>
            <p:cNvPr id="4" name="任意多边形: 形状 3"/>
            <p:cNvSpPr/>
            <p:nvPr/>
          </p:nvSpPr>
          <p:spPr>
            <a:xfrm>
              <a:off x="-25399" y="3494259"/>
              <a:ext cx="7903547" cy="3363741"/>
            </a:xfrm>
            <a:custGeom>
              <a:avLst/>
              <a:gdLst>
                <a:gd name="connsiteX0" fmla="*/ 916533 w 7903547"/>
                <a:gd name="connsiteY0" fmla="*/ 126 h 3363741"/>
                <a:gd name="connsiteX1" fmla="*/ 1358900 w 7903547"/>
                <a:gd name="connsiteY1" fmla="*/ 61741 h 3363741"/>
                <a:gd name="connsiteX2" fmla="*/ 3136900 w 7903547"/>
                <a:gd name="connsiteY2" fmla="*/ 1280941 h 3363741"/>
                <a:gd name="connsiteX3" fmla="*/ 6235700 w 7903547"/>
                <a:gd name="connsiteY3" fmla="*/ 1725441 h 3363741"/>
                <a:gd name="connsiteX4" fmla="*/ 7708057 w 7903547"/>
                <a:gd name="connsiteY4" fmla="*/ 3086177 h 3363741"/>
                <a:gd name="connsiteX5" fmla="*/ 7903547 w 7903547"/>
                <a:gd name="connsiteY5" fmla="*/ 3363741 h 3363741"/>
                <a:gd name="connsiteX6" fmla="*/ 0 w 7903547"/>
                <a:gd name="connsiteY6" fmla="*/ 3363741 h 3363741"/>
                <a:gd name="connsiteX7" fmla="*/ 0 w 7903547"/>
                <a:gd name="connsiteY7" fmla="*/ 159044 h 3363741"/>
                <a:gd name="connsiteX8" fmla="*/ 34181 w 7903547"/>
                <a:gd name="connsiteY8" fmla="*/ 148359 h 3363741"/>
                <a:gd name="connsiteX9" fmla="*/ 916533 w 7903547"/>
                <a:gd name="connsiteY9" fmla="*/ 126 h 336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3547" h="3363741">
                  <a:moveTo>
                    <a:pt x="916533" y="126"/>
                  </a:moveTo>
                  <a:cubicBezTo>
                    <a:pt x="1063824" y="1813"/>
                    <a:pt x="1211263" y="20466"/>
                    <a:pt x="1358900" y="61741"/>
                  </a:cubicBezTo>
                  <a:cubicBezTo>
                    <a:pt x="1949450" y="226841"/>
                    <a:pt x="2324100" y="1003658"/>
                    <a:pt x="3136900" y="1280941"/>
                  </a:cubicBezTo>
                  <a:cubicBezTo>
                    <a:pt x="3949700" y="1558224"/>
                    <a:pt x="5408083" y="1329624"/>
                    <a:pt x="6235700" y="1725441"/>
                  </a:cubicBezTo>
                  <a:cubicBezTo>
                    <a:pt x="6856413" y="2022304"/>
                    <a:pt x="7303889" y="2528121"/>
                    <a:pt x="7708057" y="3086177"/>
                  </a:cubicBezTo>
                  <a:lnTo>
                    <a:pt x="7903547" y="3363741"/>
                  </a:lnTo>
                  <a:lnTo>
                    <a:pt x="0" y="3363741"/>
                  </a:lnTo>
                  <a:lnTo>
                    <a:pt x="0" y="159044"/>
                  </a:lnTo>
                  <a:lnTo>
                    <a:pt x="34181" y="148359"/>
                  </a:lnTo>
                  <a:cubicBezTo>
                    <a:pt x="327968" y="61245"/>
                    <a:pt x="621953" y="-3247"/>
                    <a:pt x="916533" y="126"/>
                  </a:cubicBezTo>
                  <a:close/>
                </a:path>
              </a:pathLst>
            </a:custGeom>
            <a:solidFill>
              <a:srgbClr val="F7F7EC"/>
            </a:solidFill>
            <a:ln>
              <a:solidFill>
                <a:srgbClr val="BBC98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形状 4"/>
            <p:cNvSpPr/>
            <p:nvPr/>
          </p:nvSpPr>
          <p:spPr>
            <a:xfrm>
              <a:off x="0" y="3893557"/>
              <a:ext cx="7423776" cy="2964443"/>
            </a:xfrm>
            <a:custGeom>
              <a:avLst/>
              <a:gdLst>
                <a:gd name="connsiteX0" fmla="*/ 1025774 w 7423776"/>
                <a:gd name="connsiteY0" fmla="*/ 2019 h 2964443"/>
                <a:gd name="connsiteX1" fmla="*/ 1270000 w 7423776"/>
                <a:gd name="connsiteY1" fmla="*/ 81543 h 2964443"/>
                <a:gd name="connsiteX2" fmla="*/ 1282700 w 7423776"/>
                <a:gd name="connsiteY2" fmla="*/ 1415043 h 2964443"/>
                <a:gd name="connsiteX3" fmla="*/ 3035300 w 7423776"/>
                <a:gd name="connsiteY3" fmla="*/ 1745243 h 2964443"/>
                <a:gd name="connsiteX4" fmla="*/ 3454400 w 7423776"/>
                <a:gd name="connsiteY4" fmla="*/ 2723143 h 2964443"/>
                <a:gd name="connsiteX5" fmla="*/ 5943600 w 7423776"/>
                <a:gd name="connsiteY5" fmla="*/ 2329443 h 2964443"/>
                <a:gd name="connsiteX6" fmla="*/ 7312664 w 7423776"/>
                <a:gd name="connsiteY6" fmla="*/ 2892355 h 2964443"/>
                <a:gd name="connsiteX7" fmla="*/ 7423776 w 7423776"/>
                <a:gd name="connsiteY7" fmla="*/ 2964443 h 2964443"/>
                <a:gd name="connsiteX8" fmla="*/ 0 w 7423776"/>
                <a:gd name="connsiteY8" fmla="*/ 2964443 h 2964443"/>
                <a:gd name="connsiteX9" fmla="*/ 0 w 7423776"/>
                <a:gd name="connsiteY9" fmla="*/ 205072 h 2964443"/>
                <a:gd name="connsiteX10" fmla="*/ 47321 w 7423776"/>
                <a:gd name="connsiteY10" fmla="*/ 190628 h 2964443"/>
                <a:gd name="connsiteX11" fmla="*/ 1025774 w 7423776"/>
                <a:gd name="connsiteY11" fmla="*/ 2019 h 296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23776" h="2964443">
                  <a:moveTo>
                    <a:pt x="1025774" y="2019"/>
                  </a:moveTo>
                  <a:cubicBezTo>
                    <a:pt x="1125869" y="8849"/>
                    <a:pt x="1209146" y="33389"/>
                    <a:pt x="1270000" y="81543"/>
                  </a:cubicBezTo>
                  <a:cubicBezTo>
                    <a:pt x="1513416" y="274160"/>
                    <a:pt x="988483" y="1137760"/>
                    <a:pt x="1282700" y="1415043"/>
                  </a:cubicBezTo>
                  <a:cubicBezTo>
                    <a:pt x="1576917" y="1692326"/>
                    <a:pt x="2673350" y="1527226"/>
                    <a:pt x="3035300" y="1745243"/>
                  </a:cubicBezTo>
                  <a:cubicBezTo>
                    <a:pt x="3397250" y="1963260"/>
                    <a:pt x="2969684" y="2625776"/>
                    <a:pt x="3454400" y="2723143"/>
                  </a:cubicBezTo>
                  <a:cubicBezTo>
                    <a:pt x="3939116" y="2820510"/>
                    <a:pt x="5171017" y="2213026"/>
                    <a:pt x="5943600" y="2329443"/>
                  </a:cubicBezTo>
                  <a:cubicBezTo>
                    <a:pt x="6426465" y="2402204"/>
                    <a:pt x="6875843" y="2620072"/>
                    <a:pt x="7312664" y="2892355"/>
                  </a:cubicBezTo>
                  <a:lnTo>
                    <a:pt x="7423776" y="2964443"/>
                  </a:lnTo>
                  <a:lnTo>
                    <a:pt x="0" y="2964443"/>
                  </a:lnTo>
                  <a:lnTo>
                    <a:pt x="0" y="205072"/>
                  </a:lnTo>
                  <a:lnTo>
                    <a:pt x="47321" y="190628"/>
                  </a:lnTo>
                  <a:cubicBezTo>
                    <a:pt x="420188" y="78562"/>
                    <a:pt x="775536" y="-15055"/>
                    <a:pt x="1025774" y="2019"/>
                  </a:cubicBezTo>
                  <a:close/>
                </a:path>
              </a:pathLst>
            </a:custGeom>
            <a:solidFill>
              <a:srgbClr val="BBC98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6" name="组合 5"/>
          <p:cNvGrpSpPr/>
          <p:nvPr userDrawn="1"/>
        </p:nvGrpSpPr>
        <p:grpSpPr>
          <a:xfrm>
            <a:off x="8127502" y="-38100"/>
            <a:ext cx="4089899" cy="1384300"/>
            <a:chOff x="4689458" y="-38100"/>
            <a:chExt cx="7527943" cy="2547968"/>
          </a:xfrm>
        </p:grpSpPr>
        <p:sp>
          <p:nvSpPr>
            <p:cNvPr id="7" name="任意多边形: 形状 6"/>
            <p:cNvSpPr/>
            <p:nvPr/>
          </p:nvSpPr>
          <p:spPr>
            <a:xfrm>
              <a:off x="4689458" y="-38100"/>
              <a:ext cx="7527943" cy="2547968"/>
            </a:xfrm>
            <a:custGeom>
              <a:avLst/>
              <a:gdLst>
                <a:gd name="connsiteX0" fmla="*/ 0 w 7527943"/>
                <a:gd name="connsiteY0" fmla="*/ 0 h 2547968"/>
                <a:gd name="connsiteX1" fmla="*/ 7527943 w 7527943"/>
                <a:gd name="connsiteY1" fmla="*/ 0 h 2547968"/>
                <a:gd name="connsiteX2" fmla="*/ 7527943 w 7527943"/>
                <a:gd name="connsiteY2" fmla="*/ 2339267 h 2547968"/>
                <a:gd name="connsiteX3" fmla="*/ 7510877 w 7527943"/>
                <a:gd name="connsiteY3" fmla="*/ 2327275 h 2547968"/>
                <a:gd name="connsiteX4" fmla="*/ 7019943 w 7527943"/>
                <a:gd name="connsiteY4" fmla="*/ 2146300 h 2547968"/>
                <a:gd name="connsiteX5" fmla="*/ 5800743 w 7527943"/>
                <a:gd name="connsiteY5" fmla="*/ 2527300 h 2547968"/>
                <a:gd name="connsiteX6" fmla="*/ 5343543 w 7527943"/>
                <a:gd name="connsiteY6" fmla="*/ 1358900 h 2547968"/>
                <a:gd name="connsiteX7" fmla="*/ 3476643 w 7527943"/>
                <a:gd name="connsiteY7" fmla="*/ 1536700 h 2547968"/>
                <a:gd name="connsiteX8" fmla="*/ 2333643 w 7527943"/>
                <a:gd name="connsiteY8" fmla="*/ 685800 h 2547968"/>
                <a:gd name="connsiteX9" fmla="*/ 365144 w 7527943"/>
                <a:gd name="connsiteY9" fmla="*/ 558800 h 2547968"/>
                <a:gd name="connsiteX10" fmla="*/ 25815 w 7527943"/>
                <a:gd name="connsiteY10" fmla="*/ 134144 h 2547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27943" h="2547968">
                  <a:moveTo>
                    <a:pt x="0" y="0"/>
                  </a:moveTo>
                  <a:lnTo>
                    <a:pt x="7527943" y="0"/>
                  </a:lnTo>
                  <a:lnTo>
                    <a:pt x="7527943" y="2339267"/>
                  </a:lnTo>
                  <a:lnTo>
                    <a:pt x="7510877" y="2327275"/>
                  </a:lnTo>
                  <a:cubicBezTo>
                    <a:pt x="7359404" y="2228850"/>
                    <a:pt x="7198801" y="2159000"/>
                    <a:pt x="7019943" y="2146300"/>
                  </a:cubicBezTo>
                  <a:cubicBezTo>
                    <a:pt x="6662226" y="2120900"/>
                    <a:pt x="6080143" y="2658533"/>
                    <a:pt x="5800743" y="2527300"/>
                  </a:cubicBezTo>
                  <a:cubicBezTo>
                    <a:pt x="5521343" y="2396067"/>
                    <a:pt x="5730893" y="1524000"/>
                    <a:pt x="5343543" y="1358900"/>
                  </a:cubicBezTo>
                  <a:cubicBezTo>
                    <a:pt x="4956193" y="1193800"/>
                    <a:pt x="3978293" y="1648883"/>
                    <a:pt x="3476643" y="1536700"/>
                  </a:cubicBezTo>
                  <a:cubicBezTo>
                    <a:pt x="2974993" y="1424517"/>
                    <a:pt x="2852226" y="848783"/>
                    <a:pt x="2333643" y="685800"/>
                  </a:cubicBezTo>
                  <a:cubicBezTo>
                    <a:pt x="1815060" y="522817"/>
                    <a:pt x="756726" y="749300"/>
                    <a:pt x="365144" y="558800"/>
                  </a:cubicBezTo>
                  <a:cubicBezTo>
                    <a:pt x="169352" y="463550"/>
                    <a:pt x="72779" y="312738"/>
                    <a:pt x="25815" y="134144"/>
                  </a:cubicBezTo>
                  <a:close/>
                </a:path>
              </a:pathLst>
            </a:custGeom>
            <a:solidFill>
              <a:srgbClr val="F7F7EC"/>
            </a:solidFill>
            <a:ln>
              <a:solidFill>
                <a:srgbClr val="79976B"/>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形状 8"/>
            <p:cNvSpPr/>
            <p:nvPr/>
          </p:nvSpPr>
          <p:spPr>
            <a:xfrm>
              <a:off x="7423776" y="0"/>
              <a:ext cx="4768224" cy="1216381"/>
            </a:xfrm>
            <a:custGeom>
              <a:avLst/>
              <a:gdLst>
                <a:gd name="connsiteX0" fmla="*/ 0 w 6486133"/>
                <a:gd name="connsiteY0" fmla="*/ 0 h 1654622"/>
                <a:gd name="connsiteX1" fmla="*/ 6486133 w 6486133"/>
                <a:gd name="connsiteY1" fmla="*/ 0 h 1654622"/>
                <a:gd name="connsiteX2" fmla="*/ 6486133 w 6486133"/>
                <a:gd name="connsiteY2" fmla="*/ 1654622 h 1654622"/>
                <a:gd name="connsiteX3" fmla="*/ 6379324 w 6486133"/>
                <a:gd name="connsiteY3" fmla="*/ 1654026 h 1654622"/>
                <a:gd name="connsiteX4" fmla="*/ 5940033 w 6486133"/>
                <a:gd name="connsiteY4" fmla="*/ 1600200 h 1654622"/>
                <a:gd name="connsiteX5" fmla="*/ 3679433 w 6486133"/>
                <a:gd name="connsiteY5" fmla="*/ 762000 h 1654622"/>
                <a:gd name="connsiteX6" fmla="*/ 1241033 w 6486133"/>
                <a:gd name="connsiteY6" fmla="*/ 1041400 h 1654622"/>
                <a:gd name="connsiteX7" fmla="*/ 208365 w 6486133"/>
                <a:gd name="connsiteY7" fmla="*/ 238125 h 1654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86133" h="1654622">
                  <a:moveTo>
                    <a:pt x="0" y="0"/>
                  </a:moveTo>
                  <a:lnTo>
                    <a:pt x="6486133" y="0"/>
                  </a:lnTo>
                  <a:lnTo>
                    <a:pt x="6486133" y="1654622"/>
                  </a:lnTo>
                  <a:lnTo>
                    <a:pt x="6379324" y="1654026"/>
                  </a:lnTo>
                  <a:cubicBezTo>
                    <a:pt x="6242650" y="1648156"/>
                    <a:pt x="6097195" y="1631421"/>
                    <a:pt x="5940033" y="1600200"/>
                  </a:cubicBezTo>
                  <a:cubicBezTo>
                    <a:pt x="5311383" y="1475317"/>
                    <a:pt x="4462600" y="855133"/>
                    <a:pt x="3679433" y="762000"/>
                  </a:cubicBezTo>
                  <a:cubicBezTo>
                    <a:pt x="2896266" y="668867"/>
                    <a:pt x="1941650" y="1270000"/>
                    <a:pt x="1241033" y="1041400"/>
                  </a:cubicBezTo>
                  <a:cubicBezTo>
                    <a:pt x="890725" y="927100"/>
                    <a:pt x="524542" y="586317"/>
                    <a:pt x="208365" y="23812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0" name="组合 9"/>
          <p:cNvGrpSpPr/>
          <p:nvPr userDrawn="1"/>
        </p:nvGrpSpPr>
        <p:grpSpPr>
          <a:xfrm>
            <a:off x="10700956" y="6383020"/>
            <a:ext cx="1008445" cy="113628"/>
            <a:chOff x="10700956" y="6383020"/>
            <a:chExt cx="1008445" cy="113628"/>
          </a:xfrm>
        </p:grpSpPr>
        <p:sp>
          <p:nvSpPr>
            <p:cNvPr id="11" name="椭圆 10"/>
            <p:cNvSpPr/>
            <p:nvPr/>
          </p:nvSpPr>
          <p:spPr>
            <a:xfrm>
              <a:off x="10925489" y="6383020"/>
              <a:ext cx="113628" cy="113628"/>
            </a:xfrm>
            <a:prstGeom prst="ellipse">
              <a:avLst/>
            </a:pr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1148917" y="6383020"/>
              <a:ext cx="113628" cy="113628"/>
            </a:xfrm>
            <a:prstGeom prst="ellipse">
              <a:avLst/>
            </a:prstGeom>
            <a:solidFill>
              <a:srgbClr val="BBC9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1372345" y="6383020"/>
              <a:ext cx="113628" cy="113628"/>
            </a:xfrm>
            <a:prstGeom prst="ellipse">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1595773" y="6383020"/>
              <a:ext cx="113628" cy="113628"/>
            </a:xfrm>
            <a:prstGeom prst="ellipse">
              <a:avLst/>
            </a:prstGeom>
            <a:solidFill>
              <a:srgbClr val="E2C34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700956" y="6383020"/>
              <a:ext cx="113628" cy="113628"/>
            </a:xfrm>
            <a:prstGeom prst="ellipse">
              <a:avLst/>
            </a:prstGeom>
            <a:solidFill>
              <a:srgbClr val="F7F7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8B326-135D-4FD4-96F4-01A1329DF885}" type="datetimeFigureOut">
              <a:rPr lang="zh-CN" altLang="en-US" smtClean="0"/>
              <a:t>2024/7/4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3F8AE4-24A2-45C9-B1D0-0D962377999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1.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image" Target="../media/image2.jpe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notesSlide" Target="../notesSlides/notesSlide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1982142" y="1763070"/>
            <a:ext cx="8202930" cy="1106805"/>
          </a:xfrm>
          <a:prstGeom prst="rect">
            <a:avLst/>
          </a:prstGeom>
          <a:noFill/>
        </p:spPr>
        <p:txBody>
          <a:bodyPr wrap="none" rtlCol="0">
            <a:spAutoFit/>
          </a:bodyPr>
          <a:lstStyle/>
          <a:p>
            <a:r>
              <a:rPr lang="en-US" altLang="zh-CN" sz="6600" b="1" dirty="0">
                <a:solidFill>
                  <a:srgbClr val="79976B"/>
                </a:solidFill>
                <a:latin typeface="站酷文艺体" panose="02000603000000000000" pitchFamily="2" charset="-122"/>
                <a:ea typeface="站酷文艺体" panose="02000603000000000000" pitchFamily="2" charset="-122"/>
              </a:rPr>
              <a:t>JUNGLE-MAN-</a:t>
            </a:r>
            <a:r>
              <a:rPr lang="zh-CN" altLang="en-US" sz="6600" b="1" dirty="0">
                <a:solidFill>
                  <a:srgbClr val="79976B"/>
                </a:solidFill>
                <a:latin typeface="站酷文艺体" panose="02000603000000000000" pitchFamily="2" charset="-122"/>
                <a:ea typeface="站酷文艺体" panose="02000603000000000000" pitchFamily="2" charset="-122"/>
              </a:rPr>
              <a:t>项目总结</a:t>
            </a:r>
          </a:p>
        </p:txBody>
      </p:sp>
      <p:sp>
        <p:nvSpPr>
          <p:cNvPr id="61" name="矩形: 圆角 60"/>
          <p:cNvSpPr/>
          <p:nvPr/>
        </p:nvSpPr>
        <p:spPr>
          <a:xfrm>
            <a:off x="2888615" y="2908300"/>
            <a:ext cx="6502400" cy="3768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3631383" y="3426769"/>
            <a:ext cx="4929234" cy="414020"/>
          </a:xfrm>
          <a:prstGeom prst="rect">
            <a:avLst/>
          </a:prstGeom>
          <a:noFill/>
        </p:spPr>
        <p:txBody>
          <a:bodyPr wrap="square">
            <a:spAutoFit/>
          </a:bodyPr>
          <a:lstStyle/>
          <a:p>
            <a:pPr algn="ctr">
              <a:lnSpc>
                <a:spcPct val="150000"/>
              </a:lnSpc>
            </a:pPr>
            <a:r>
              <a:rPr lang="en-US" altLang="zh-CN" sz="1400" dirty="0">
                <a:solidFill>
                  <a:schemeClr val="tx1">
                    <a:lumMod val="65000"/>
                    <a:lumOff val="35000"/>
                  </a:schemeClr>
                </a:solidFill>
              </a:rPr>
              <a:t>wang guo ao is a pig</a:t>
            </a:r>
            <a:r>
              <a:rPr lang="zh-CN" altLang="en-US" sz="1400" dirty="0">
                <a:solidFill>
                  <a:schemeClr val="tx1">
                    <a:lumMod val="65000"/>
                    <a:lumOff val="35000"/>
                  </a:schemeClr>
                </a:solidFill>
              </a:rPr>
              <a:t>，</a:t>
            </a:r>
            <a:r>
              <a:rPr lang="en-US" altLang="zh-CN" sz="1400" dirty="0">
                <a:solidFill>
                  <a:schemeClr val="tx1">
                    <a:lumMod val="65000"/>
                    <a:lumOff val="35000"/>
                  </a:schemeClr>
                </a:solidFill>
              </a:rPr>
              <a:t>blablabla</a:t>
            </a:r>
          </a:p>
        </p:txBody>
      </p:sp>
      <p:grpSp>
        <p:nvGrpSpPr>
          <p:cNvPr id="64" name="组合 63"/>
          <p:cNvGrpSpPr/>
          <p:nvPr/>
        </p:nvGrpSpPr>
        <p:grpSpPr>
          <a:xfrm>
            <a:off x="3926374" y="4443993"/>
            <a:ext cx="4882006" cy="830997"/>
            <a:chOff x="4289813" y="5868701"/>
            <a:chExt cx="2635462" cy="830997"/>
          </a:xfrm>
        </p:grpSpPr>
        <p:sp>
          <p:nvSpPr>
            <p:cNvPr id="65" name="文本框 64"/>
            <p:cNvSpPr txBox="1"/>
            <p:nvPr/>
          </p:nvSpPr>
          <p:spPr>
            <a:xfrm>
              <a:off x="4289813" y="5868701"/>
              <a:ext cx="1312276" cy="830997"/>
            </a:xfrm>
            <a:prstGeom prst="rect">
              <a:avLst/>
            </a:prstGeom>
            <a:noFill/>
          </p:spPr>
          <p:txBody>
            <a:bodyPr wrap="square" rtlCol="0">
              <a:spAutoFit/>
            </a:bodyPr>
            <a:lstStyle>
              <a:defPPr>
                <a:defRPr lang="zh-CN"/>
              </a:defPPr>
              <a:lvl1pPr algn="ctr">
                <a:defRPr sz="1200" b="1">
                  <a:gradFill flip="none" rotWithShape="1">
                    <a:gsLst>
                      <a:gs pos="1000">
                        <a:srgbClr val="BB9F64"/>
                      </a:gs>
                      <a:gs pos="100000">
                        <a:srgbClr val="BB9F64"/>
                      </a:gs>
                      <a:gs pos="61000">
                        <a:srgbClr val="FFF0AE"/>
                      </a:gs>
                    </a:gsLst>
                    <a:lin ang="5400000" scaled="1"/>
                    <a:tileRect/>
                  </a:gradFill>
                  <a:latin typeface="+mn-ea"/>
                  <a:ea typeface="+mn-ea"/>
                  <a:cs typeface="+mn-ea"/>
                </a:defRPr>
              </a:lvl1pPr>
            </a:lstStyle>
            <a:p>
              <a:pPr algn="l"/>
              <a:r>
                <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汇报人：全体成员</a:t>
              </a:r>
              <a:endParaRPr lang="en-US" alt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a:p>
              <a:pPr algn="l"/>
              <a:r>
                <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制作人：</a:t>
              </a:r>
              <a:r>
                <a:rPr 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吴语林</a:t>
              </a:r>
            </a:p>
            <a:p>
              <a:pPr algn="l"/>
              <a:endParaRPr lang="en-US" alt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p:txBody>
        </p:sp>
        <p:sp>
          <p:nvSpPr>
            <p:cNvPr id="66" name="文本框 65"/>
            <p:cNvSpPr txBox="1"/>
            <p:nvPr/>
          </p:nvSpPr>
          <p:spPr>
            <a:xfrm>
              <a:off x="5589561" y="5872691"/>
              <a:ext cx="1335714" cy="337185"/>
            </a:xfrm>
            <a:prstGeom prst="rect">
              <a:avLst/>
            </a:prstGeom>
            <a:noFill/>
          </p:spPr>
          <p:txBody>
            <a:bodyPr wrap="square" rtlCol="0">
              <a:spAutoFit/>
            </a:bodyPr>
            <a:lstStyle>
              <a:defPPr>
                <a:defRPr lang="zh-CN"/>
              </a:defPPr>
              <a:lvl1pPr algn="ctr">
                <a:defRPr sz="1200" b="1">
                  <a:gradFill flip="none" rotWithShape="1">
                    <a:gsLst>
                      <a:gs pos="1000">
                        <a:srgbClr val="BB9F64"/>
                      </a:gs>
                      <a:gs pos="100000">
                        <a:srgbClr val="BB9F64"/>
                      </a:gs>
                      <a:gs pos="61000">
                        <a:srgbClr val="FFF0AE"/>
                      </a:gs>
                    </a:gsLst>
                    <a:lin ang="5400000" scaled="1"/>
                    <a:tileRect/>
                  </a:gradFill>
                  <a:latin typeface="+mn-ea"/>
                  <a:ea typeface="+mn-ea"/>
                  <a:cs typeface="+mn-ea"/>
                </a:defRPr>
              </a:lvl1pPr>
            </a:lstStyle>
            <a:p>
              <a:pPr algn="l"/>
              <a:r>
                <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时间：</a:t>
              </a:r>
              <a:r>
                <a:rPr lang="en-US" alt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2024.07.04</a:t>
              </a:r>
              <a:endPar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p:txBody>
        </p:sp>
      </p:grpSp>
      <p:pic>
        <p:nvPicPr>
          <p:cNvPr id="2" name="图片 1" descr="77%4Y$R_RFPJQ]NW6$5S]XR_tmb"/>
          <p:cNvPicPr>
            <a:picLocks noChangeAspect="1"/>
          </p:cNvPicPr>
          <p:nvPr/>
        </p:nvPicPr>
        <p:blipFill>
          <a:blip r:embed="rId3"/>
          <a:stretch>
            <a:fillRect/>
          </a:stretch>
        </p:blipFill>
        <p:spPr>
          <a:xfrm>
            <a:off x="8583930" y="4701540"/>
            <a:ext cx="3608070" cy="21564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850265" y="1537970"/>
            <a:ext cx="6221730" cy="4111625"/>
          </a:xfrm>
          <a:prstGeom prst="rect">
            <a:avLst/>
          </a:prstGeom>
        </p:spPr>
      </p:pic>
      <p:grpSp>
        <p:nvGrpSpPr>
          <p:cNvPr id="9" name="组合 8"/>
          <p:cNvGrpSpPr/>
          <p:nvPr/>
        </p:nvGrpSpPr>
        <p:grpSpPr>
          <a:xfrm>
            <a:off x="247893" y="232781"/>
            <a:ext cx="3206507" cy="646331"/>
            <a:chOff x="247893" y="232781"/>
            <a:chExt cx="3206507" cy="646331"/>
          </a:xfrm>
        </p:grpSpPr>
        <p:sp>
          <p:nvSpPr>
            <p:cNvPr id="6" name="文本框 5"/>
            <p:cNvSpPr txBox="1"/>
            <p:nvPr/>
          </p:nvSpPr>
          <p:spPr>
            <a:xfrm>
              <a:off x="1215153" y="339128"/>
              <a:ext cx="2239247" cy="368300"/>
            </a:xfrm>
            <a:prstGeom prst="rect">
              <a:avLst/>
            </a:prstGeom>
            <a:noFill/>
          </p:spPr>
          <p:txBody>
            <a:bodyPr wrap="square" rtlCol="0">
              <a:spAutoFit/>
            </a:bodyPr>
            <a:lstStyle>
              <a:defPPr>
                <a:defRPr lang="zh-CN"/>
              </a:defPPr>
              <a:lvl1pPr>
                <a:defRPr b="1">
                  <a:solidFill>
                    <a:srgbClr val="79976B"/>
                  </a:solidFill>
                </a:defRPr>
              </a:lvl1pPr>
            </a:lstStyle>
            <a:p>
              <a:r>
                <a:rPr lang="zh-CN" altLang="en-US" dirty="0"/>
                <a:t>概要设计</a:t>
              </a:r>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02</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sp>
        <p:nvSpPr>
          <p:cNvPr id="3" name="文本框 2"/>
          <p:cNvSpPr txBox="1"/>
          <p:nvPr/>
        </p:nvSpPr>
        <p:spPr>
          <a:xfrm>
            <a:off x="899160" y="1033145"/>
            <a:ext cx="3513455" cy="429895"/>
          </a:xfrm>
          <a:prstGeom prst="rect">
            <a:avLst/>
          </a:prstGeom>
          <a:noFill/>
        </p:spPr>
        <p:txBody>
          <a:bodyPr wrap="square" rtlCol="0">
            <a:spAutoFit/>
          </a:bodyPr>
          <a:lstStyle/>
          <a:p>
            <a:r>
              <a:rPr lang="zh-CN" altLang="en-US" sz="2200">
                <a:latin typeface="楷体" panose="02010609060101010101" charset="-122"/>
                <a:ea typeface="楷体" panose="02010609060101010101" charset="-122"/>
              </a:rPr>
              <a:t>优秀的数值设计：</a:t>
            </a:r>
          </a:p>
        </p:txBody>
      </p:sp>
      <p:pic>
        <p:nvPicPr>
          <p:cNvPr id="4" name="图片 3"/>
          <p:cNvPicPr>
            <a:picLocks noChangeAspect="1"/>
          </p:cNvPicPr>
          <p:nvPr/>
        </p:nvPicPr>
        <p:blipFill>
          <a:blip r:embed="rId4"/>
          <a:stretch>
            <a:fillRect/>
          </a:stretch>
        </p:blipFill>
        <p:spPr>
          <a:xfrm>
            <a:off x="6999605" y="2753360"/>
            <a:ext cx="5059680" cy="1680210"/>
          </a:xfrm>
          <a:prstGeom prst="rect">
            <a:avLst/>
          </a:prstGeom>
        </p:spPr>
      </p:pic>
      <p:pic>
        <p:nvPicPr>
          <p:cNvPr id="100" name="图片 99"/>
          <p:cNvPicPr/>
          <p:nvPr/>
        </p:nvPicPr>
        <p:blipFill>
          <a:blip r:embed="rId5"/>
          <a:stretch>
            <a:fillRect/>
          </a:stretch>
        </p:blipFill>
        <p:spPr>
          <a:xfrm>
            <a:off x="10248900" y="5276850"/>
            <a:ext cx="1943100" cy="158115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360919" y="2239850"/>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241053" y="2320328"/>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zh-CN" altLang="en-US" dirty="0"/>
              <a:t>背景故事</a:t>
            </a:r>
          </a:p>
        </p:txBody>
      </p:sp>
      <p:sp>
        <p:nvSpPr>
          <p:cNvPr id="10" name="椭圆 3"/>
          <p:cNvSpPr/>
          <p:nvPr/>
        </p:nvSpPr>
        <p:spPr>
          <a:xfrm>
            <a:off x="4273793" y="22139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364765" y="2213981"/>
            <a:ext cx="739305"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03</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2" name="文本框 1"/>
          <p:cNvSpPr txBox="1"/>
          <p:nvPr/>
        </p:nvSpPr>
        <p:spPr>
          <a:xfrm>
            <a:off x="2559050" y="2980287"/>
            <a:ext cx="7073900" cy="368300"/>
          </a:xfrm>
          <a:prstGeom prst="rect">
            <a:avLst/>
          </a:prstGeom>
          <a:noFill/>
        </p:spPr>
        <p:txBody>
          <a:bodyPr wrap="square">
            <a:spAutoFit/>
          </a:bodyPr>
          <a:lstStyle/>
          <a:p>
            <a:pPr algn="ctr">
              <a:lnSpc>
                <a:spcPct val="150000"/>
              </a:lnSpc>
            </a:pPr>
            <a:r>
              <a:rPr lang="en-US" altLang="zh-CN" sz="1200" dirty="0">
                <a:solidFill>
                  <a:schemeClr val="bg1">
                    <a:lumMod val="50000"/>
                  </a:schemeClr>
                </a:solidFill>
              </a:rPr>
              <a:t>wang guo ao is a pig</a:t>
            </a:r>
            <a:endParaRPr lang="zh-CN" altLang="en-US" sz="1200" dirty="0">
              <a:solidFill>
                <a:schemeClr val="bg1">
                  <a:lumMod val="50000"/>
                </a:schemeClr>
              </a:solidFill>
            </a:endParaRPr>
          </a:p>
        </p:txBody>
      </p:sp>
      <p:pic>
        <p:nvPicPr>
          <p:cNvPr id="101" name="图片 100"/>
          <p:cNvPicPr/>
          <p:nvPr/>
        </p:nvPicPr>
        <p:blipFill>
          <a:blip r:embed="rId3"/>
          <a:stretch>
            <a:fillRect/>
          </a:stretch>
        </p:blipFill>
        <p:spPr>
          <a:xfrm>
            <a:off x="10601008" y="4619308"/>
            <a:ext cx="1590675" cy="223837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7893" y="232781"/>
            <a:ext cx="3206507" cy="645160"/>
            <a:chOff x="247893" y="232781"/>
            <a:chExt cx="3206507" cy="645160"/>
          </a:xfrm>
        </p:grpSpPr>
        <p:sp>
          <p:nvSpPr>
            <p:cNvPr id="6" name="文本框 5"/>
            <p:cNvSpPr txBox="1"/>
            <p:nvPr/>
          </p:nvSpPr>
          <p:spPr>
            <a:xfrm>
              <a:off x="1215153" y="339128"/>
              <a:ext cx="2239247" cy="368300"/>
            </a:xfrm>
            <a:prstGeom prst="rect">
              <a:avLst/>
            </a:prstGeom>
            <a:noFill/>
          </p:spPr>
          <p:txBody>
            <a:bodyPr wrap="square" rtlCol="0">
              <a:spAutoFit/>
            </a:bodyPr>
            <a:lstStyle>
              <a:defPPr>
                <a:defRPr lang="zh-CN"/>
              </a:defPPr>
              <a:lvl1pPr>
                <a:defRPr b="1">
                  <a:solidFill>
                    <a:srgbClr val="79976B"/>
                  </a:solidFill>
                </a:defRPr>
              </a:lvl1pPr>
            </a:lstStyle>
            <a:p>
              <a:r>
                <a:rPr lang="zh-CN" altLang="en-US" dirty="0"/>
                <a:t>背景故事</a:t>
              </a:r>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640080" cy="645160"/>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03</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sp>
        <p:nvSpPr>
          <p:cNvPr id="3" name="文本框 2"/>
          <p:cNvSpPr txBox="1"/>
          <p:nvPr/>
        </p:nvSpPr>
        <p:spPr>
          <a:xfrm>
            <a:off x="1816735" y="1004570"/>
            <a:ext cx="9594215" cy="5169535"/>
          </a:xfrm>
          <a:prstGeom prst="rect">
            <a:avLst/>
          </a:prstGeom>
          <a:noFill/>
        </p:spPr>
        <p:txBody>
          <a:bodyPr wrap="square" rtlCol="0">
            <a:spAutoFit/>
          </a:bodyPr>
          <a:lstStyle/>
          <a:p>
            <a:r>
              <a:rPr lang="zh-CN" altLang="en-US" sz="2200">
                <a:latin typeface="楷体" panose="02010609060101010101" charset="-122"/>
                <a:ea typeface="楷体" panose="02010609060101010101" charset="-122"/>
              </a:rPr>
              <a:t>生动的背景故事：</a:t>
            </a:r>
          </a:p>
          <a:p>
            <a:r>
              <a:rPr lang="zh-CN" altLang="en-US" sz="2200">
                <a:latin typeface="楷体" panose="02010609060101010101" charset="-122"/>
                <a:ea typeface="楷体" panose="02010609060101010101" charset="-122"/>
              </a:rPr>
              <a:t>我们的RPG游戏主人公JUNGLE MAN（丛林之人）原本是软件学院的一名平凡学生，他过着普通而平凡的生活。然而，一次重要的考试他意外挂科了，失落的他在课后沉思着自己的未来。就在这时，一辆大运卡车向他驶来，将他带到了一个全新的世界——JUNGLE WORLD（丛林世界）。</a:t>
            </a:r>
          </a:p>
          <a:p>
            <a:r>
              <a:rPr lang="zh-CN" altLang="en-US" sz="2200">
                <a:latin typeface="楷体" panose="02010609060101010101" charset="-122"/>
                <a:ea typeface="楷体" panose="02010609060101010101" charset="-122"/>
              </a:rPr>
              <a:t>JUNGLE WORLD是一个充满神秘和危险的世界，茂密的丛林中隐藏着无数的怪物和未知的危机。然而，这个世界也传承着一段传奇的故事，关于勇者宝藏的传说。据说，宝藏中蕴含着无尽的力量，只有真正的勇者才能够找到并解开它的秘密。</a:t>
            </a:r>
          </a:p>
          <a:p>
            <a:r>
              <a:rPr lang="zh-CN" altLang="en-US" sz="2200">
                <a:latin typeface="楷体" panose="02010609060101010101" charset="-122"/>
                <a:ea typeface="楷体" panose="02010609060101010101" charset="-122"/>
              </a:rPr>
              <a:t>不仅如此，JUNGLE WORLD还隐藏着一场可怕的阴谋，魔王意图颠覆丛林世界的和平与秩序。只有勇者成功击败魔王，才能将丛林世界从黑暗的威胁中解救出来。JUNGLE MAN意识到自己被选中成为了这个世界的救世主。挺身而出，他发誓要接受挑战，保护丛林世界的人民，寻找勇者宝藏，并最终击败邪恶的魔王。</a:t>
            </a:r>
          </a:p>
          <a:p>
            <a:endParaRPr lang="zh-CN" altLang="en-US" sz="2200">
              <a:latin typeface="楷体" panose="02010609060101010101" charset="-122"/>
              <a:ea typeface="楷体" panose="02010609060101010101" charset="-122"/>
            </a:endParaRPr>
          </a:p>
        </p:txBody>
      </p:sp>
      <p:pic>
        <p:nvPicPr>
          <p:cNvPr id="12" name="图片 11" descr="45C68LQ}6]7[LW_%6M%136H"/>
          <p:cNvPicPr>
            <a:picLocks noChangeAspect="1"/>
          </p:cNvPicPr>
          <p:nvPr/>
        </p:nvPicPr>
        <p:blipFill>
          <a:blip r:embed="rId3"/>
          <a:stretch>
            <a:fillRect/>
          </a:stretch>
        </p:blipFill>
        <p:spPr>
          <a:xfrm>
            <a:off x="289560" y="1607185"/>
            <a:ext cx="1447800" cy="28098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360919" y="2239850"/>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241053" y="2320328"/>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en-US" altLang="zh-CN" dirty="0"/>
              <a:t>UI</a:t>
            </a:r>
            <a:r>
              <a:rPr lang="zh-CN" altLang="en-US" dirty="0"/>
              <a:t>设计</a:t>
            </a:r>
          </a:p>
        </p:txBody>
      </p:sp>
      <p:sp>
        <p:nvSpPr>
          <p:cNvPr id="10" name="椭圆 3"/>
          <p:cNvSpPr/>
          <p:nvPr/>
        </p:nvSpPr>
        <p:spPr>
          <a:xfrm>
            <a:off x="4273793" y="22139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364765" y="2213981"/>
            <a:ext cx="640080" cy="645160"/>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04</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2" name="文本框 1"/>
          <p:cNvSpPr txBox="1"/>
          <p:nvPr/>
        </p:nvSpPr>
        <p:spPr>
          <a:xfrm>
            <a:off x="2559050" y="2980287"/>
            <a:ext cx="7073900" cy="368300"/>
          </a:xfrm>
          <a:prstGeom prst="rect">
            <a:avLst/>
          </a:prstGeom>
          <a:noFill/>
        </p:spPr>
        <p:txBody>
          <a:bodyPr wrap="square">
            <a:spAutoFit/>
          </a:bodyPr>
          <a:lstStyle/>
          <a:p>
            <a:pPr algn="ctr">
              <a:lnSpc>
                <a:spcPct val="150000"/>
              </a:lnSpc>
            </a:pPr>
            <a:r>
              <a:rPr lang="en-US" altLang="zh-CN" sz="1200" dirty="0">
                <a:solidFill>
                  <a:schemeClr val="bg1">
                    <a:lumMod val="50000"/>
                  </a:schemeClr>
                </a:solidFill>
              </a:rPr>
              <a:t>wang guo ao is a pig</a:t>
            </a:r>
            <a:endParaRPr lang="zh-CN" altLang="en-US" sz="1200" dirty="0">
              <a:solidFill>
                <a:schemeClr val="bg1">
                  <a:lumMod val="50000"/>
                </a:schemeClr>
              </a:solidFill>
            </a:endParaRPr>
          </a:p>
        </p:txBody>
      </p:sp>
      <p:pic>
        <p:nvPicPr>
          <p:cNvPr id="75" name="图片 74" descr="77%4Y$R_RFPJQ]NW6$5S]XR_tmb"/>
          <p:cNvPicPr>
            <a:picLocks noChangeAspect="1"/>
          </p:cNvPicPr>
          <p:nvPr/>
        </p:nvPicPr>
        <p:blipFill>
          <a:blip r:embed="rId3"/>
          <a:stretch>
            <a:fillRect/>
          </a:stretch>
        </p:blipFill>
        <p:spPr>
          <a:xfrm>
            <a:off x="8583930" y="4701540"/>
            <a:ext cx="3608070" cy="21564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7893" y="232781"/>
            <a:ext cx="3206507" cy="645160"/>
            <a:chOff x="247893" y="232781"/>
            <a:chExt cx="3206507" cy="645160"/>
          </a:xfrm>
        </p:grpSpPr>
        <p:sp>
          <p:nvSpPr>
            <p:cNvPr id="6" name="文本框 5"/>
            <p:cNvSpPr txBox="1"/>
            <p:nvPr/>
          </p:nvSpPr>
          <p:spPr>
            <a:xfrm>
              <a:off x="1215153" y="339128"/>
              <a:ext cx="2239247" cy="368300"/>
            </a:xfrm>
            <a:prstGeom prst="rect">
              <a:avLst/>
            </a:prstGeom>
            <a:noFill/>
          </p:spPr>
          <p:txBody>
            <a:bodyPr wrap="square" rtlCol="0">
              <a:spAutoFit/>
            </a:bodyPr>
            <a:lstStyle>
              <a:defPPr>
                <a:defRPr lang="zh-CN"/>
              </a:defPPr>
              <a:lvl1pPr>
                <a:defRPr b="1">
                  <a:solidFill>
                    <a:srgbClr val="79976B"/>
                  </a:solidFill>
                </a:defRPr>
              </a:lvl1pPr>
            </a:lstStyle>
            <a:p>
              <a:r>
                <a:rPr lang="en-US" altLang="zh-CN" dirty="0"/>
                <a:t>UI</a:t>
              </a:r>
              <a:r>
                <a:rPr lang="zh-CN" altLang="en-US" dirty="0"/>
                <a:t>设计</a:t>
              </a:r>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640080" cy="645160"/>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04</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sp>
        <p:nvSpPr>
          <p:cNvPr id="3" name="文本框 2"/>
          <p:cNvSpPr txBox="1"/>
          <p:nvPr/>
        </p:nvSpPr>
        <p:spPr>
          <a:xfrm>
            <a:off x="1215390" y="956310"/>
            <a:ext cx="3513455" cy="429895"/>
          </a:xfrm>
          <a:prstGeom prst="rect">
            <a:avLst/>
          </a:prstGeom>
          <a:noFill/>
        </p:spPr>
        <p:txBody>
          <a:bodyPr wrap="square" rtlCol="0">
            <a:spAutoFit/>
          </a:bodyPr>
          <a:lstStyle/>
          <a:p>
            <a:r>
              <a:rPr lang="zh-CN" altLang="en-US" sz="2200">
                <a:latin typeface="楷体" panose="02010609060101010101" charset="-122"/>
                <a:ea typeface="楷体" panose="02010609060101010101" charset="-122"/>
              </a:rPr>
              <a:t>1.开始界面</a:t>
            </a:r>
          </a:p>
        </p:txBody>
      </p:sp>
      <p:pic>
        <p:nvPicPr>
          <p:cNvPr id="100" name="图片 99"/>
          <p:cNvPicPr/>
          <p:nvPr/>
        </p:nvPicPr>
        <p:blipFill>
          <a:blip r:embed="rId3"/>
          <a:stretch>
            <a:fillRect/>
          </a:stretch>
        </p:blipFill>
        <p:spPr>
          <a:xfrm>
            <a:off x="10248900" y="5276850"/>
            <a:ext cx="1943100" cy="1581150"/>
          </a:xfrm>
          <a:prstGeom prst="rect">
            <a:avLst/>
          </a:prstGeom>
          <a:noFill/>
          <a:ln w="9525">
            <a:noFill/>
          </a:ln>
        </p:spPr>
      </p:pic>
      <p:pic>
        <p:nvPicPr>
          <p:cNvPr id="5" name="图片 1"/>
          <p:cNvPicPr>
            <a:picLocks noChangeAspect="1"/>
          </p:cNvPicPr>
          <p:nvPr/>
        </p:nvPicPr>
        <p:blipFill>
          <a:blip r:embed="rId4"/>
          <a:stretch>
            <a:fillRect/>
          </a:stretch>
        </p:blipFill>
        <p:spPr>
          <a:xfrm>
            <a:off x="1275715" y="1569720"/>
            <a:ext cx="6970395" cy="3921125"/>
          </a:xfrm>
          <a:prstGeom prst="rect">
            <a:avLst/>
          </a:prstGeom>
        </p:spPr>
      </p:pic>
      <p:sp>
        <p:nvSpPr>
          <p:cNvPr id="102" name="文本框 101"/>
          <p:cNvSpPr txBox="1"/>
          <p:nvPr/>
        </p:nvSpPr>
        <p:spPr>
          <a:xfrm>
            <a:off x="8401050" y="2967990"/>
            <a:ext cx="5080000" cy="922020"/>
          </a:xfrm>
          <a:prstGeom prst="rect">
            <a:avLst/>
          </a:prstGeom>
          <a:noFill/>
          <a:ln w="9525">
            <a:noFill/>
          </a:ln>
        </p:spPr>
        <p:txBody>
          <a:bodyPr>
            <a:spAutoFit/>
          </a:bodyPr>
          <a:lstStyle/>
          <a:p>
            <a:pPr indent="0"/>
            <a:r>
              <a:rPr lang="zh-CN" b="0">
                <a:latin typeface="Times New Roman" panose="02020603050405020304" charset="0"/>
                <a:ea typeface="宋体" panose="02010600030101010101" pitchFamily="2" charset="-122"/>
              </a:rPr>
              <a:t>新的游戏：从头开始的冒险</a:t>
            </a:r>
          </a:p>
          <a:p>
            <a:pPr indent="0"/>
            <a:r>
              <a:rPr lang="zh-CN" b="0">
                <a:latin typeface="Times New Roman" panose="02020603050405020304" charset="0"/>
                <a:ea typeface="宋体" panose="02010600030101010101" pitchFamily="2" charset="-122"/>
              </a:rPr>
              <a:t>继续游戏：从存档点开始的冒险</a:t>
            </a:r>
          </a:p>
          <a:p>
            <a:pPr indent="0"/>
            <a:r>
              <a:rPr lang="zh-CN" b="0">
                <a:latin typeface="Times New Roman" panose="02020603050405020304" charset="0"/>
                <a:ea typeface="宋体" panose="02010600030101010101" pitchFamily="2" charset="-122"/>
              </a:rPr>
              <a:t>退出游戏：退出游戏界面</a:t>
            </a:r>
            <a:endParaRPr lang="zh-CN" altLang="en-US" b="0">
              <a:latin typeface="Times New Roman" panose="0202060305040502030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7893" y="232781"/>
            <a:ext cx="3206507" cy="645160"/>
            <a:chOff x="247893" y="232781"/>
            <a:chExt cx="3206507" cy="645160"/>
          </a:xfrm>
        </p:grpSpPr>
        <p:sp>
          <p:nvSpPr>
            <p:cNvPr id="6" name="文本框 5"/>
            <p:cNvSpPr txBox="1"/>
            <p:nvPr/>
          </p:nvSpPr>
          <p:spPr>
            <a:xfrm>
              <a:off x="1215153" y="339128"/>
              <a:ext cx="2239247" cy="368300"/>
            </a:xfrm>
            <a:prstGeom prst="rect">
              <a:avLst/>
            </a:prstGeom>
            <a:noFill/>
          </p:spPr>
          <p:txBody>
            <a:bodyPr wrap="square" rtlCol="0">
              <a:spAutoFit/>
            </a:bodyPr>
            <a:lstStyle>
              <a:defPPr>
                <a:defRPr lang="zh-CN"/>
              </a:defPPr>
              <a:lvl1pPr>
                <a:defRPr b="1">
                  <a:solidFill>
                    <a:srgbClr val="79976B"/>
                  </a:solidFill>
                </a:defRPr>
              </a:lvl1pPr>
            </a:lstStyle>
            <a:p>
              <a:r>
                <a:rPr lang="en-US" altLang="zh-CN" dirty="0"/>
                <a:t>UI</a:t>
              </a:r>
              <a:r>
                <a:rPr lang="zh-CN" altLang="en-US" dirty="0"/>
                <a:t>设计</a:t>
              </a:r>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640080" cy="645160"/>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04</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sp>
        <p:nvSpPr>
          <p:cNvPr id="3" name="文本框 2"/>
          <p:cNvSpPr txBox="1"/>
          <p:nvPr/>
        </p:nvSpPr>
        <p:spPr>
          <a:xfrm>
            <a:off x="1215390" y="956310"/>
            <a:ext cx="3513455" cy="429895"/>
          </a:xfrm>
          <a:prstGeom prst="rect">
            <a:avLst/>
          </a:prstGeom>
          <a:noFill/>
        </p:spPr>
        <p:txBody>
          <a:bodyPr wrap="square" rtlCol="0">
            <a:spAutoFit/>
          </a:bodyPr>
          <a:lstStyle/>
          <a:p>
            <a:r>
              <a:rPr lang="zh-CN" altLang="en-US" sz="2200">
                <a:latin typeface="楷体" panose="02010609060101010101" charset="-122"/>
                <a:ea typeface="楷体" panose="02010609060101010101" charset="-122"/>
              </a:rPr>
              <a:t>2.游戏设置界面</a:t>
            </a:r>
          </a:p>
        </p:txBody>
      </p:sp>
      <p:pic>
        <p:nvPicPr>
          <p:cNvPr id="2" name="图片 2"/>
          <p:cNvPicPr>
            <a:picLocks noChangeAspect="1"/>
          </p:cNvPicPr>
          <p:nvPr/>
        </p:nvPicPr>
        <p:blipFill>
          <a:blip r:embed="rId3"/>
          <a:stretch>
            <a:fillRect/>
          </a:stretch>
        </p:blipFill>
        <p:spPr>
          <a:xfrm>
            <a:off x="1004570" y="1497330"/>
            <a:ext cx="7165340" cy="4030345"/>
          </a:xfrm>
          <a:prstGeom prst="rect">
            <a:avLst/>
          </a:prstGeom>
        </p:spPr>
      </p:pic>
      <p:sp>
        <p:nvSpPr>
          <p:cNvPr id="102" name="文本框 101"/>
          <p:cNvSpPr txBox="1"/>
          <p:nvPr/>
        </p:nvSpPr>
        <p:spPr>
          <a:xfrm>
            <a:off x="8477250" y="2945765"/>
            <a:ext cx="5080000" cy="645160"/>
          </a:xfrm>
          <a:prstGeom prst="rect">
            <a:avLst/>
          </a:prstGeom>
          <a:noFill/>
          <a:ln w="9525">
            <a:noFill/>
          </a:ln>
        </p:spPr>
        <p:txBody>
          <a:bodyPr>
            <a:spAutoFit/>
          </a:bodyPr>
          <a:lstStyle/>
          <a:p>
            <a:pPr indent="0"/>
            <a:r>
              <a:rPr lang="zh-CN" b="0">
                <a:latin typeface="Times New Roman" panose="02020603050405020304" charset="0"/>
                <a:ea typeface="宋体" panose="02010600030101010101" pitchFamily="2" charset="-122"/>
              </a:rPr>
              <a:t>音量：滑动条滑动调节声音大小</a:t>
            </a:r>
          </a:p>
          <a:p>
            <a:pPr indent="0"/>
            <a:r>
              <a:rPr lang="zh-CN" b="0">
                <a:latin typeface="Times New Roman" panose="02020603050405020304" charset="0"/>
                <a:ea typeface="宋体" panose="02010600030101010101" pitchFamily="2" charset="-122"/>
              </a:rPr>
              <a:t>回到菜单：回到主界面</a:t>
            </a:r>
            <a:endParaRPr lang="zh-CN" altLang="en-US" b="0">
              <a:latin typeface="Times New Roman" panose="02020603050405020304" charset="0"/>
              <a:ea typeface="宋体" panose="02010600030101010101" pitchFamily="2" charset="-122"/>
            </a:endParaRPr>
          </a:p>
        </p:txBody>
      </p:sp>
      <p:pic>
        <p:nvPicPr>
          <p:cNvPr id="101" name="图片 100"/>
          <p:cNvPicPr/>
          <p:nvPr/>
        </p:nvPicPr>
        <p:blipFill>
          <a:blip r:embed="rId4"/>
          <a:stretch>
            <a:fillRect/>
          </a:stretch>
        </p:blipFill>
        <p:spPr>
          <a:xfrm>
            <a:off x="10601008" y="4619308"/>
            <a:ext cx="1590675" cy="223837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7893" y="232781"/>
            <a:ext cx="3206507" cy="645160"/>
            <a:chOff x="247893" y="232781"/>
            <a:chExt cx="3206507" cy="645160"/>
          </a:xfrm>
        </p:grpSpPr>
        <p:sp>
          <p:nvSpPr>
            <p:cNvPr id="6" name="文本框 5"/>
            <p:cNvSpPr txBox="1"/>
            <p:nvPr/>
          </p:nvSpPr>
          <p:spPr>
            <a:xfrm>
              <a:off x="1215153" y="339128"/>
              <a:ext cx="2239247" cy="368300"/>
            </a:xfrm>
            <a:prstGeom prst="rect">
              <a:avLst/>
            </a:prstGeom>
            <a:noFill/>
          </p:spPr>
          <p:txBody>
            <a:bodyPr wrap="square" rtlCol="0">
              <a:spAutoFit/>
            </a:bodyPr>
            <a:lstStyle>
              <a:defPPr>
                <a:defRPr lang="zh-CN"/>
              </a:defPPr>
              <a:lvl1pPr>
                <a:defRPr b="1">
                  <a:solidFill>
                    <a:srgbClr val="79976B"/>
                  </a:solidFill>
                </a:defRPr>
              </a:lvl1pPr>
            </a:lstStyle>
            <a:p>
              <a:r>
                <a:rPr lang="en-US" altLang="zh-CN" dirty="0"/>
                <a:t>UI</a:t>
              </a:r>
              <a:r>
                <a:rPr lang="zh-CN" altLang="en-US" dirty="0"/>
                <a:t>设计</a:t>
              </a:r>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640080" cy="645160"/>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04</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sp>
        <p:nvSpPr>
          <p:cNvPr id="3" name="文本框 2"/>
          <p:cNvSpPr txBox="1"/>
          <p:nvPr/>
        </p:nvSpPr>
        <p:spPr>
          <a:xfrm>
            <a:off x="1215390" y="956310"/>
            <a:ext cx="3513455" cy="429895"/>
          </a:xfrm>
          <a:prstGeom prst="rect">
            <a:avLst/>
          </a:prstGeom>
          <a:noFill/>
        </p:spPr>
        <p:txBody>
          <a:bodyPr wrap="square" rtlCol="0">
            <a:spAutoFit/>
          </a:bodyPr>
          <a:lstStyle/>
          <a:p>
            <a:r>
              <a:rPr lang="zh-CN" altLang="en-US" sz="2200">
                <a:latin typeface="楷体" panose="02010609060101010101" charset="-122"/>
                <a:ea typeface="楷体" panose="02010609060101010101" charset="-122"/>
              </a:rPr>
              <a:t>3. 死亡界面</a:t>
            </a:r>
          </a:p>
        </p:txBody>
      </p:sp>
      <p:sp>
        <p:nvSpPr>
          <p:cNvPr id="102" name="文本框 101"/>
          <p:cNvSpPr txBox="1"/>
          <p:nvPr/>
        </p:nvSpPr>
        <p:spPr>
          <a:xfrm>
            <a:off x="8407400" y="2945765"/>
            <a:ext cx="5080000" cy="645160"/>
          </a:xfrm>
          <a:prstGeom prst="rect">
            <a:avLst/>
          </a:prstGeom>
          <a:noFill/>
          <a:ln w="9525">
            <a:noFill/>
          </a:ln>
        </p:spPr>
        <p:txBody>
          <a:bodyPr>
            <a:spAutoFit/>
          </a:bodyPr>
          <a:lstStyle/>
          <a:p>
            <a:pPr indent="0"/>
            <a:r>
              <a:rPr lang="zh-CN" b="0">
                <a:latin typeface="Times New Roman" panose="02020603050405020304" charset="0"/>
                <a:ea typeface="宋体" panose="02010600030101010101" pitchFamily="2" charset="-122"/>
              </a:rPr>
              <a:t>重新开始：从初始的地方开始</a:t>
            </a:r>
          </a:p>
          <a:p>
            <a:pPr indent="0"/>
            <a:r>
              <a:rPr lang="zh-CN" b="0">
                <a:latin typeface="Times New Roman" panose="02020603050405020304" charset="0"/>
                <a:ea typeface="宋体" panose="02010600030101010101" pitchFamily="2" charset="-122"/>
              </a:rPr>
              <a:t>回到菜单：回到主界面</a:t>
            </a:r>
          </a:p>
        </p:txBody>
      </p:sp>
      <p:pic>
        <p:nvPicPr>
          <p:cNvPr id="4" name="图片 3"/>
          <p:cNvPicPr>
            <a:picLocks noChangeAspect="1"/>
          </p:cNvPicPr>
          <p:nvPr/>
        </p:nvPicPr>
        <p:blipFill>
          <a:blip r:embed="rId3"/>
          <a:stretch>
            <a:fillRect/>
          </a:stretch>
        </p:blipFill>
        <p:spPr>
          <a:xfrm>
            <a:off x="946150" y="1525905"/>
            <a:ext cx="7152005" cy="4023360"/>
          </a:xfrm>
          <a:prstGeom prst="rect">
            <a:avLst/>
          </a:prstGeom>
        </p:spPr>
      </p:pic>
      <p:pic>
        <p:nvPicPr>
          <p:cNvPr id="75" name="图片 74" descr="77%4Y$R_RFPJQ]NW6$5S]XR_tmb"/>
          <p:cNvPicPr>
            <a:picLocks noChangeAspect="1"/>
          </p:cNvPicPr>
          <p:nvPr/>
        </p:nvPicPr>
        <p:blipFill>
          <a:blip r:embed="rId4"/>
          <a:stretch>
            <a:fillRect/>
          </a:stretch>
        </p:blipFill>
        <p:spPr>
          <a:xfrm>
            <a:off x="8583930" y="4701540"/>
            <a:ext cx="3608070" cy="21564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4329454" y="1763070"/>
            <a:ext cx="3507692" cy="1107996"/>
          </a:xfrm>
          <a:prstGeom prst="rect">
            <a:avLst/>
          </a:prstGeom>
          <a:noFill/>
        </p:spPr>
        <p:txBody>
          <a:bodyPr wrap="none" rtlCol="0">
            <a:spAutoFit/>
          </a:bodyPr>
          <a:lstStyle/>
          <a:p>
            <a:r>
              <a:rPr lang="zh-CN" altLang="en-US" sz="6600" b="1" dirty="0">
                <a:solidFill>
                  <a:srgbClr val="79976B"/>
                </a:solidFill>
                <a:latin typeface="站酷文艺体" panose="02000603000000000000" pitchFamily="2" charset="-122"/>
                <a:ea typeface="站酷文艺体" panose="02000603000000000000" pitchFamily="2" charset="-122"/>
              </a:rPr>
              <a:t>谢谢观看</a:t>
            </a:r>
          </a:p>
        </p:txBody>
      </p:sp>
      <p:sp>
        <p:nvSpPr>
          <p:cNvPr id="61" name="矩形: 圆角 60"/>
          <p:cNvSpPr/>
          <p:nvPr/>
        </p:nvSpPr>
        <p:spPr>
          <a:xfrm>
            <a:off x="2832100" y="2908300"/>
            <a:ext cx="6502400" cy="3768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631383" y="3426769"/>
            <a:ext cx="4929234" cy="414020"/>
          </a:xfrm>
          <a:prstGeom prst="rect">
            <a:avLst/>
          </a:prstGeom>
          <a:noFill/>
        </p:spPr>
        <p:txBody>
          <a:bodyPr wrap="square">
            <a:spAutoFit/>
          </a:bodyPr>
          <a:lstStyle/>
          <a:p>
            <a:pPr algn="ctr">
              <a:lnSpc>
                <a:spcPct val="150000"/>
              </a:lnSpc>
            </a:pPr>
            <a:r>
              <a:rPr lang="en-US" altLang="zh-CN" sz="1400" dirty="0">
                <a:solidFill>
                  <a:schemeClr val="tx1">
                    <a:lumMod val="65000"/>
                    <a:lumOff val="35000"/>
                  </a:schemeClr>
                </a:solidFill>
              </a:rPr>
              <a:t>wang guo ao is a pig</a:t>
            </a:r>
            <a:r>
              <a:rPr lang="zh-CN" altLang="en-US" sz="1400" dirty="0">
                <a:solidFill>
                  <a:schemeClr val="tx1">
                    <a:lumMod val="65000"/>
                    <a:lumOff val="35000"/>
                  </a:schemeClr>
                </a:solidFill>
              </a:rPr>
              <a:t>，</a:t>
            </a:r>
            <a:r>
              <a:rPr lang="en-US" altLang="zh-CN" sz="1400" dirty="0">
                <a:solidFill>
                  <a:schemeClr val="tx1">
                    <a:lumMod val="65000"/>
                    <a:lumOff val="35000"/>
                  </a:schemeClr>
                </a:solidFill>
              </a:rPr>
              <a:t>blablabla</a:t>
            </a:r>
          </a:p>
        </p:txBody>
      </p:sp>
      <p:grpSp>
        <p:nvGrpSpPr>
          <p:cNvPr id="7" name="组合 6"/>
          <p:cNvGrpSpPr/>
          <p:nvPr/>
        </p:nvGrpSpPr>
        <p:grpSpPr>
          <a:xfrm>
            <a:off x="3926374" y="4443993"/>
            <a:ext cx="4882006" cy="829945"/>
            <a:chOff x="4289813" y="5868701"/>
            <a:chExt cx="2635462" cy="829945"/>
          </a:xfrm>
        </p:grpSpPr>
        <p:sp>
          <p:nvSpPr>
            <p:cNvPr id="8" name="文本框 7"/>
            <p:cNvSpPr txBox="1"/>
            <p:nvPr/>
          </p:nvSpPr>
          <p:spPr>
            <a:xfrm>
              <a:off x="4289813" y="5868701"/>
              <a:ext cx="1312276" cy="829945"/>
            </a:xfrm>
            <a:prstGeom prst="rect">
              <a:avLst/>
            </a:prstGeom>
            <a:noFill/>
          </p:spPr>
          <p:txBody>
            <a:bodyPr wrap="square" rtlCol="0">
              <a:spAutoFit/>
            </a:bodyPr>
            <a:lstStyle>
              <a:defPPr>
                <a:defRPr lang="zh-CN"/>
              </a:defPPr>
              <a:lvl1pPr algn="ctr">
                <a:defRPr sz="1200" b="1">
                  <a:gradFill flip="none" rotWithShape="1">
                    <a:gsLst>
                      <a:gs pos="1000">
                        <a:srgbClr val="BB9F64"/>
                      </a:gs>
                      <a:gs pos="100000">
                        <a:srgbClr val="BB9F64"/>
                      </a:gs>
                      <a:gs pos="61000">
                        <a:srgbClr val="FFF0AE"/>
                      </a:gs>
                    </a:gsLst>
                    <a:lin ang="5400000" scaled="1"/>
                    <a:tileRect/>
                  </a:gradFill>
                  <a:latin typeface="+mn-ea"/>
                  <a:ea typeface="+mn-ea"/>
                  <a:cs typeface="+mn-ea"/>
                </a:defRPr>
              </a:lvl1pPr>
            </a:lstStyle>
            <a:p>
              <a:pPr algn="l"/>
              <a:r>
                <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汇报人：全体成员</a:t>
              </a:r>
              <a:endParaRPr lang="en-US" alt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a:p>
              <a:pPr algn="l"/>
              <a:r>
                <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制作人：</a:t>
              </a:r>
              <a:r>
                <a:rPr 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吴语林</a:t>
              </a:r>
            </a:p>
            <a:p>
              <a:pPr algn="l"/>
              <a:endParaRPr lang="en-US" alt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p:txBody>
        </p:sp>
        <p:sp>
          <p:nvSpPr>
            <p:cNvPr id="9" name="文本框 8"/>
            <p:cNvSpPr txBox="1"/>
            <p:nvPr/>
          </p:nvSpPr>
          <p:spPr>
            <a:xfrm>
              <a:off x="5589561" y="5872691"/>
              <a:ext cx="1335714" cy="337185"/>
            </a:xfrm>
            <a:prstGeom prst="rect">
              <a:avLst/>
            </a:prstGeom>
            <a:noFill/>
          </p:spPr>
          <p:txBody>
            <a:bodyPr wrap="square" rtlCol="0">
              <a:spAutoFit/>
            </a:bodyPr>
            <a:lstStyle>
              <a:defPPr>
                <a:defRPr lang="zh-CN"/>
              </a:defPPr>
              <a:lvl1pPr algn="ctr">
                <a:defRPr sz="1200" b="1">
                  <a:gradFill flip="none" rotWithShape="1">
                    <a:gsLst>
                      <a:gs pos="1000">
                        <a:srgbClr val="BB9F64"/>
                      </a:gs>
                      <a:gs pos="100000">
                        <a:srgbClr val="BB9F64"/>
                      </a:gs>
                      <a:gs pos="61000">
                        <a:srgbClr val="FFF0AE"/>
                      </a:gs>
                    </a:gsLst>
                    <a:lin ang="5400000" scaled="1"/>
                    <a:tileRect/>
                  </a:gradFill>
                  <a:latin typeface="+mn-ea"/>
                  <a:ea typeface="+mn-ea"/>
                  <a:cs typeface="+mn-ea"/>
                </a:defRPr>
              </a:lvl1pPr>
            </a:lstStyle>
            <a:p>
              <a:pPr algn="l"/>
              <a:r>
                <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时间：</a:t>
              </a:r>
              <a:r>
                <a:rPr lang="en-US" alt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2024.07.04</a:t>
              </a:r>
              <a:endPar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p:txBody>
        </p:sp>
      </p:grpSp>
      <p:pic>
        <p:nvPicPr>
          <p:cNvPr id="10" name="图片 9">
            <a:extLst>
              <a:ext uri="{FF2B5EF4-FFF2-40B4-BE49-F238E27FC236}">
                <a16:creationId xmlns:a16="http://schemas.microsoft.com/office/drawing/2014/main" id="{E432A5AA-9EFA-44BA-872B-508A92C0DFEE}"/>
              </a:ext>
            </a:extLst>
          </p:cNvPr>
          <p:cNvPicPr/>
          <p:nvPr/>
        </p:nvPicPr>
        <p:blipFill>
          <a:blip r:embed="rId3"/>
          <a:stretch>
            <a:fillRect/>
          </a:stretch>
        </p:blipFill>
        <p:spPr>
          <a:xfrm>
            <a:off x="10601008" y="4619308"/>
            <a:ext cx="1590675" cy="223837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81942" y="259502"/>
            <a:ext cx="1845377" cy="1107996"/>
          </a:xfrm>
          <a:prstGeom prst="rect">
            <a:avLst/>
          </a:prstGeom>
          <a:noFill/>
        </p:spPr>
        <p:txBody>
          <a:bodyPr wrap="none" rtlCol="0">
            <a:spAutoFit/>
          </a:bodyPr>
          <a:lstStyle/>
          <a:p>
            <a:r>
              <a:rPr lang="zh-CN" altLang="en-US" sz="6600" b="1" dirty="0">
                <a:solidFill>
                  <a:srgbClr val="79976B"/>
                </a:solidFill>
                <a:latin typeface="站酷文艺体" panose="02000603000000000000" pitchFamily="2" charset="-122"/>
                <a:ea typeface="站酷文艺体" panose="02000603000000000000" pitchFamily="2" charset="-122"/>
              </a:rPr>
              <a:t>目录</a:t>
            </a:r>
          </a:p>
        </p:txBody>
      </p:sp>
      <p:sp>
        <p:nvSpPr>
          <p:cNvPr id="6" name="矩形: 圆角 5"/>
          <p:cNvSpPr/>
          <p:nvPr>
            <p:custDataLst>
              <p:tags r:id="rId1"/>
            </p:custDataLst>
          </p:nvPr>
        </p:nvSpPr>
        <p:spPr>
          <a:xfrm>
            <a:off x="2630544" y="2089990"/>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custDataLst>
              <p:tags r:id="rId2"/>
            </p:custDataLst>
          </p:nvPr>
        </p:nvSpPr>
        <p:spPr>
          <a:xfrm>
            <a:off x="3510678" y="2170468"/>
            <a:ext cx="2239247" cy="368300"/>
          </a:xfrm>
          <a:prstGeom prst="rect">
            <a:avLst/>
          </a:prstGeom>
          <a:noFill/>
        </p:spPr>
        <p:txBody>
          <a:bodyPr wrap="square" rtlCol="0">
            <a:spAutoFit/>
          </a:bodyPr>
          <a:lstStyle/>
          <a:p>
            <a:pPr algn="ctr"/>
            <a:r>
              <a:rPr lang="zh-CN" altLang="en-US" b="1" dirty="0">
                <a:solidFill>
                  <a:schemeClr val="bg1"/>
                </a:solidFill>
              </a:rPr>
              <a:t>面向需求分析</a:t>
            </a:r>
          </a:p>
        </p:txBody>
      </p:sp>
      <p:sp>
        <p:nvSpPr>
          <p:cNvPr id="8" name="文本框 7"/>
          <p:cNvSpPr txBox="1"/>
          <p:nvPr/>
        </p:nvSpPr>
        <p:spPr>
          <a:xfrm>
            <a:off x="2140193" y="874188"/>
            <a:ext cx="1220206" cy="338554"/>
          </a:xfrm>
          <a:prstGeom prst="rect">
            <a:avLst/>
          </a:prstGeom>
          <a:noFill/>
        </p:spPr>
        <p:txBody>
          <a:bodyPr wrap="none" rtlCol="0">
            <a:spAutoFit/>
          </a:bodyPr>
          <a:lstStyle/>
          <a:p>
            <a:r>
              <a:rPr lang="en-US" altLang="zh-CN" sz="1600" dirty="0">
                <a:solidFill>
                  <a:srgbClr val="79976B"/>
                </a:solidFill>
                <a:latin typeface="站酷文艺体" panose="02000603000000000000" pitchFamily="2" charset="-122"/>
                <a:ea typeface="站酷文艺体" panose="02000603000000000000" pitchFamily="2" charset="-122"/>
              </a:rPr>
              <a:t>CONTENTS</a:t>
            </a:r>
            <a:endParaRPr lang="zh-CN" altLang="en-US" sz="1600" dirty="0">
              <a:solidFill>
                <a:srgbClr val="79976B"/>
              </a:solidFill>
              <a:latin typeface="站酷文艺体" panose="02000603000000000000" pitchFamily="2" charset="-122"/>
              <a:ea typeface="站酷文艺体" panose="02000603000000000000" pitchFamily="2" charset="-122"/>
            </a:endParaRPr>
          </a:p>
        </p:txBody>
      </p:sp>
      <p:sp>
        <p:nvSpPr>
          <p:cNvPr id="10" name="椭圆 3"/>
          <p:cNvSpPr/>
          <p:nvPr>
            <p:custDataLst>
              <p:tags r:id="rId3"/>
            </p:custDataLst>
          </p:nvPr>
        </p:nvSpPr>
        <p:spPr>
          <a:xfrm>
            <a:off x="2543418" y="206412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4"/>
            </p:custDataLst>
          </p:nvPr>
        </p:nvSpPr>
        <p:spPr>
          <a:xfrm>
            <a:off x="2659790" y="2064121"/>
            <a:ext cx="737702" cy="645160"/>
          </a:xfrm>
          <a:prstGeom prst="rect">
            <a:avLst/>
          </a:prstGeom>
          <a:noFill/>
        </p:spPr>
        <p:txBody>
          <a:bodyPr wrap="squar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01</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11" name="矩形: 圆角 10"/>
          <p:cNvSpPr/>
          <p:nvPr>
            <p:custDataLst>
              <p:tags r:id="rId5"/>
            </p:custDataLst>
          </p:nvPr>
        </p:nvSpPr>
        <p:spPr>
          <a:xfrm>
            <a:off x="6275444" y="2089990"/>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6"/>
            </p:custDataLst>
          </p:nvPr>
        </p:nvSpPr>
        <p:spPr>
          <a:xfrm>
            <a:off x="7155578" y="2170468"/>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zh-CN" altLang="en-US" dirty="0"/>
              <a:t>概要设计</a:t>
            </a:r>
          </a:p>
        </p:txBody>
      </p:sp>
      <p:sp>
        <p:nvSpPr>
          <p:cNvPr id="13" name="椭圆 3"/>
          <p:cNvSpPr/>
          <p:nvPr>
            <p:custDataLst>
              <p:tags r:id="rId7"/>
            </p:custDataLst>
          </p:nvPr>
        </p:nvSpPr>
        <p:spPr>
          <a:xfrm>
            <a:off x="6188318" y="206412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custDataLst>
              <p:tags r:id="rId8"/>
            </p:custDataLst>
          </p:nvPr>
        </p:nvSpPr>
        <p:spPr>
          <a:xfrm>
            <a:off x="6304690" y="2064121"/>
            <a:ext cx="737702" cy="645160"/>
          </a:xfrm>
          <a:prstGeom prst="rect">
            <a:avLst/>
          </a:prstGeom>
          <a:noFill/>
        </p:spPr>
        <p:txBody>
          <a:bodyPr wrap="squar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02</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16" name="矩形: 圆角 15"/>
          <p:cNvSpPr/>
          <p:nvPr>
            <p:custDataLst>
              <p:tags r:id="rId9"/>
            </p:custDataLst>
          </p:nvPr>
        </p:nvSpPr>
        <p:spPr>
          <a:xfrm>
            <a:off x="2630544" y="3523333"/>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10"/>
            </p:custDataLst>
          </p:nvPr>
        </p:nvSpPr>
        <p:spPr>
          <a:xfrm>
            <a:off x="3510678" y="3603811"/>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zh-CN" altLang="en-US" dirty="0"/>
              <a:t>背景故事</a:t>
            </a:r>
          </a:p>
        </p:txBody>
      </p:sp>
      <p:sp>
        <p:nvSpPr>
          <p:cNvPr id="26" name="椭圆 3"/>
          <p:cNvSpPr/>
          <p:nvPr>
            <p:custDataLst>
              <p:tags r:id="rId11"/>
            </p:custDataLst>
          </p:nvPr>
        </p:nvSpPr>
        <p:spPr>
          <a:xfrm>
            <a:off x="2543418" y="3497464"/>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custDataLst>
              <p:tags r:id="rId12"/>
            </p:custDataLst>
          </p:nvPr>
        </p:nvSpPr>
        <p:spPr>
          <a:xfrm>
            <a:off x="2659790" y="3497464"/>
            <a:ext cx="739305" cy="645160"/>
          </a:xfrm>
          <a:prstGeom prst="rect">
            <a:avLst/>
          </a:prstGeom>
          <a:noFill/>
        </p:spPr>
        <p:txBody>
          <a:bodyPr wrap="squar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03</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29" name="矩形: 圆角 28"/>
          <p:cNvSpPr/>
          <p:nvPr>
            <p:custDataLst>
              <p:tags r:id="rId13"/>
            </p:custDataLst>
          </p:nvPr>
        </p:nvSpPr>
        <p:spPr>
          <a:xfrm>
            <a:off x="6275444" y="3523333"/>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custDataLst>
              <p:tags r:id="rId14"/>
            </p:custDataLst>
          </p:nvPr>
        </p:nvSpPr>
        <p:spPr>
          <a:xfrm>
            <a:off x="7155578" y="3603811"/>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en-US" altLang="zh-CN" dirty="0"/>
              <a:t>UI</a:t>
            </a:r>
            <a:r>
              <a:rPr lang="zh-CN" altLang="en-US" dirty="0"/>
              <a:t>介绍</a:t>
            </a:r>
          </a:p>
        </p:txBody>
      </p:sp>
      <p:sp>
        <p:nvSpPr>
          <p:cNvPr id="32" name="椭圆 3"/>
          <p:cNvSpPr/>
          <p:nvPr>
            <p:custDataLst>
              <p:tags r:id="rId15"/>
            </p:custDataLst>
          </p:nvPr>
        </p:nvSpPr>
        <p:spPr>
          <a:xfrm>
            <a:off x="6188318" y="3497464"/>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custDataLst>
              <p:tags r:id="rId16"/>
            </p:custDataLst>
          </p:nvPr>
        </p:nvSpPr>
        <p:spPr>
          <a:xfrm>
            <a:off x="6304690" y="3497464"/>
            <a:ext cx="737702" cy="645160"/>
          </a:xfrm>
          <a:prstGeom prst="rect">
            <a:avLst/>
          </a:prstGeom>
          <a:noFill/>
        </p:spPr>
        <p:txBody>
          <a:bodyPr wrap="squar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04</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3" name="文本框 2"/>
          <p:cNvSpPr txBox="1"/>
          <p:nvPr>
            <p:custDataLst>
              <p:tags r:id="rId17"/>
            </p:custDataLst>
          </p:nvPr>
        </p:nvSpPr>
        <p:spPr>
          <a:xfrm>
            <a:off x="3615453" y="4463453"/>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zh-CN" altLang="en-US" dirty="0"/>
              <a:t>游戏玩法</a:t>
            </a:r>
          </a:p>
        </p:txBody>
      </p:sp>
      <p:pic>
        <p:nvPicPr>
          <p:cNvPr id="100" name="图片 99"/>
          <p:cNvPicPr/>
          <p:nvPr/>
        </p:nvPicPr>
        <p:blipFill>
          <a:blip r:embed="rId20"/>
          <a:stretch>
            <a:fillRect/>
          </a:stretch>
        </p:blipFill>
        <p:spPr>
          <a:xfrm>
            <a:off x="10248900" y="5276850"/>
            <a:ext cx="1943100" cy="158115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360919" y="2239850"/>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241053" y="2320328"/>
            <a:ext cx="2239247" cy="368300"/>
          </a:xfrm>
          <a:prstGeom prst="rect">
            <a:avLst/>
          </a:prstGeom>
          <a:noFill/>
        </p:spPr>
        <p:txBody>
          <a:bodyPr wrap="square" rtlCol="0">
            <a:spAutoFit/>
          </a:bodyPr>
          <a:lstStyle/>
          <a:p>
            <a:pPr algn="ctr"/>
            <a:r>
              <a:rPr lang="zh-CN" altLang="en-US" b="1" dirty="0">
                <a:solidFill>
                  <a:schemeClr val="bg1"/>
                </a:solidFill>
                <a:sym typeface="+mn-ea"/>
              </a:rPr>
              <a:t>面向需求分析</a:t>
            </a:r>
            <a:endParaRPr lang="zh-CN" altLang="en-US" b="1" dirty="0">
              <a:solidFill>
                <a:schemeClr val="bg1"/>
              </a:solidFill>
            </a:endParaRPr>
          </a:p>
        </p:txBody>
      </p:sp>
      <p:sp>
        <p:nvSpPr>
          <p:cNvPr id="10" name="椭圆 3"/>
          <p:cNvSpPr/>
          <p:nvPr/>
        </p:nvSpPr>
        <p:spPr>
          <a:xfrm>
            <a:off x="4273793" y="22139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390165" y="22139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01</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3" name="文本框 2"/>
          <p:cNvSpPr txBox="1"/>
          <p:nvPr/>
        </p:nvSpPr>
        <p:spPr>
          <a:xfrm>
            <a:off x="2559050" y="2980287"/>
            <a:ext cx="7073900" cy="368300"/>
          </a:xfrm>
          <a:prstGeom prst="rect">
            <a:avLst/>
          </a:prstGeom>
          <a:noFill/>
        </p:spPr>
        <p:txBody>
          <a:bodyPr wrap="square">
            <a:spAutoFit/>
          </a:bodyPr>
          <a:lstStyle/>
          <a:p>
            <a:pPr algn="ctr">
              <a:lnSpc>
                <a:spcPct val="150000"/>
              </a:lnSpc>
            </a:pPr>
            <a:r>
              <a:rPr lang="en-US" altLang="zh-CN" sz="1200" dirty="0">
                <a:solidFill>
                  <a:schemeClr val="bg1">
                    <a:lumMod val="50000"/>
                  </a:schemeClr>
                </a:solidFill>
              </a:rPr>
              <a:t>wang guo ao is a pig</a:t>
            </a:r>
            <a:endParaRPr lang="zh-CN" altLang="en-US" sz="1200" dirty="0">
              <a:solidFill>
                <a:schemeClr val="bg1">
                  <a:lumMod val="50000"/>
                </a:schemeClr>
              </a:solidFill>
            </a:endParaRPr>
          </a:p>
        </p:txBody>
      </p:sp>
      <p:pic>
        <p:nvPicPr>
          <p:cNvPr id="101" name="图片 100"/>
          <p:cNvPicPr/>
          <p:nvPr/>
        </p:nvPicPr>
        <p:blipFill>
          <a:blip r:embed="rId3"/>
          <a:stretch>
            <a:fillRect/>
          </a:stretch>
        </p:blipFill>
        <p:spPr>
          <a:xfrm>
            <a:off x="10601008" y="4619308"/>
            <a:ext cx="1590675" cy="223837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7893" y="232781"/>
            <a:ext cx="3206507" cy="646331"/>
            <a:chOff x="247893" y="232781"/>
            <a:chExt cx="3206507" cy="646331"/>
          </a:xfrm>
        </p:grpSpPr>
        <p:sp>
          <p:nvSpPr>
            <p:cNvPr id="6" name="文本框 5"/>
            <p:cNvSpPr txBox="1"/>
            <p:nvPr/>
          </p:nvSpPr>
          <p:spPr>
            <a:xfrm>
              <a:off x="1215153" y="339128"/>
              <a:ext cx="2239247" cy="368300"/>
            </a:xfrm>
            <a:prstGeom prst="rect">
              <a:avLst/>
            </a:prstGeom>
            <a:noFill/>
          </p:spPr>
          <p:txBody>
            <a:bodyPr wrap="square" rtlCol="0">
              <a:spAutoFit/>
            </a:bodyPr>
            <a:lstStyle/>
            <a:p>
              <a:r>
                <a:rPr lang="zh-CN" altLang="en-US" b="1" dirty="0">
                  <a:solidFill>
                    <a:srgbClr val="79976B"/>
                  </a:solidFill>
                </a:rPr>
                <a:t>面向需求分析</a:t>
              </a:r>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01</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grpSp>
        <p:nvGrpSpPr>
          <p:cNvPr id="3" name="Group 1"/>
          <p:cNvGrpSpPr/>
          <p:nvPr/>
        </p:nvGrpSpPr>
        <p:grpSpPr bwMode="auto">
          <a:xfrm>
            <a:off x="1543612" y="1867621"/>
            <a:ext cx="422568" cy="416117"/>
            <a:chOff x="7197121" y="8332916"/>
            <a:chExt cx="553830" cy="543285"/>
          </a:xfrm>
          <a:solidFill>
            <a:schemeClr val="bg1"/>
          </a:solidFill>
        </p:grpSpPr>
        <p:sp>
          <p:nvSpPr>
            <p:cNvPr id="4" name="Freeform 31"/>
            <p:cNvSpPr>
              <a:spLocks noChangeArrowheads="1"/>
            </p:cNvSpPr>
            <p:nvPr/>
          </p:nvSpPr>
          <p:spPr bwMode="auto">
            <a:xfrm>
              <a:off x="7197121" y="8332916"/>
              <a:ext cx="553830" cy="543285"/>
            </a:xfrm>
            <a:custGeom>
              <a:avLst/>
              <a:gdLst>
                <a:gd name="T0" fmla="*/ 276915 w 462"/>
                <a:gd name="T1" fmla="*/ 0 h 453"/>
                <a:gd name="T2" fmla="*/ 276915 w 462"/>
                <a:gd name="T3" fmla="*/ 0 h 453"/>
                <a:gd name="T4" fmla="*/ 0 w 462"/>
                <a:gd name="T5" fmla="*/ 266246 h 453"/>
                <a:gd name="T6" fmla="*/ 276915 w 462"/>
                <a:gd name="T7" fmla="*/ 542086 h 453"/>
                <a:gd name="T8" fmla="*/ 552631 w 462"/>
                <a:gd name="T9" fmla="*/ 266246 h 453"/>
                <a:gd name="T10" fmla="*/ 276915 w 462"/>
                <a:gd name="T11" fmla="*/ 0 h 453"/>
                <a:gd name="T12" fmla="*/ 276915 w 462"/>
                <a:gd name="T13" fmla="*/ 478523 h 453"/>
                <a:gd name="T14" fmla="*/ 276915 w 462"/>
                <a:gd name="T15" fmla="*/ 478523 h 453"/>
                <a:gd name="T16" fmla="*/ 63535 w 462"/>
                <a:gd name="T17" fmla="*/ 266246 h 453"/>
                <a:gd name="T18" fmla="*/ 276915 w 462"/>
                <a:gd name="T19" fmla="*/ 53969 h 453"/>
                <a:gd name="T20" fmla="*/ 489097 w 462"/>
                <a:gd name="T21" fmla="*/ 266246 h 453"/>
                <a:gd name="T22" fmla="*/ 276915 w 462"/>
                <a:gd name="T23" fmla="*/ 478523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endParaRPr lang="en-US" dirty="0">
                <a:cs typeface="+mn-ea"/>
                <a:sym typeface="+mn-lt"/>
              </a:endParaRPr>
            </a:p>
          </p:txBody>
        </p:sp>
        <p:sp>
          <p:nvSpPr>
            <p:cNvPr id="5" name="Freeform 32"/>
            <p:cNvSpPr>
              <a:spLocks noChangeArrowheads="1"/>
            </p:cNvSpPr>
            <p:nvPr/>
          </p:nvSpPr>
          <p:spPr bwMode="auto">
            <a:xfrm>
              <a:off x="7450784" y="8450839"/>
              <a:ext cx="126832" cy="261114"/>
            </a:xfrm>
            <a:custGeom>
              <a:avLst/>
              <a:gdLst>
                <a:gd name="T0" fmla="*/ 42672 w 107"/>
                <a:gd name="T1" fmla="*/ 0 h 222"/>
                <a:gd name="T2" fmla="*/ 0 w 107"/>
                <a:gd name="T3" fmla="*/ 0 h 222"/>
                <a:gd name="T4" fmla="*/ 0 w 107"/>
                <a:gd name="T5" fmla="*/ 156433 h 222"/>
                <a:gd name="T6" fmla="*/ 105496 w 107"/>
                <a:gd name="T7" fmla="*/ 259938 h 222"/>
                <a:gd name="T8" fmla="*/ 125647 w 107"/>
                <a:gd name="T9" fmla="*/ 229357 h 222"/>
                <a:gd name="T10" fmla="*/ 42672 w 107"/>
                <a:gd name="T11" fmla="*/ 134086 h 222"/>
                <a:gd name="T12" fmla="*/ 42672 w 107"/>
                <a:gd name="T13" fmla="*/ 0 h 2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endParaRPr lang="en-US" dirty="0">
                <a:cs typeface="+mn-ea"/>
                <a:sym typeface="+mn-lt"/>
              </a:endParaRPr>
            </a:p>
          </p:txBody>
        </p:sp>
      </p:grpSp>
      <p:sp>
        <p:nvSpPr>
          <p:cNvPr id="2" name="文本框 1"/>
          <p:cNvSpPr txBox="1"/>
          <p:nvPr/>
        </p:nvSpPr>
        <p:spPr>
          <a:xfrm>
            <a:off x="2122805" y="2412365"/>
            <a:ext cx="8545195" cy="3041015"/>
          </a:xfrm>
          <a:prstGeom prst="rect">
            <a:avLst/>
          </a:prstGeom>
          <a:noFill/>
        </p:spPr>
        <p:txBody>
          <a:bodyPr wrap="square" rtlCol="0">
            <a:noAutofit/>
          </a:bodyPr>
          <a:lstStyle/>
          <a:p>
            <a:r>
              <a:rPr lang="zh-CN" altLang="en-US">
                <a:latin typeface="楷体" panose="02010609060101010101" charset="-122"/>
                <a:ea typeface="楷体" panose="02010609060101010101" charset="-122"/>
                <a:cs typeface="楷体" panose="02010609060101010101" charset="-122"/>
              </a:rPr>
              <a:t>项目总览：RPG游戏作为电子游戏的重要类型之一，一直以来都受到广大玩家的喜爱和追捧。它们提供了一个丰富的虚拟世界，让玩家可以在其中扮演角色，探索未知的领域，与怪物战斗，完成各种任务和挑战。</a:t>
            </a:r>
          </a:p>
          <a:p>
            <a:r>
              <a:rPr lang="zh-CN" altLang="en-US">
                <a:latin typeface="楷体" panose="02010609060101010101" charset="-122"/>
                <a:ea typeface="楷体" panose="02010609060101010101" charset="-122"/>
                <a:cs typeface="楷体" panose="02010609060101010101" charset="-122"/>
              </a:rPr>
              <a:t>本项目的目标是创建一个引人入胜的虚拟世界，让玩家能够扮演主角，与各种怪物进行战斗，并通过探索和闯关取得胜利。我们希望通过创造一个精心设计的游戏世界，给玩家带来沉浸式的游戏体验，并提供令人满足和回味无穷的游戏内容</a:t>
            </a:r>
          </a:p>
        </p:txBody>
      </p:sp>
      <p:pic>
        <p:nvPicPr>
          <p:cNvPr id="10" name="图片 9" descr="45C68LQ}6]7[LW_%6M%136H"/>
          <p:cNvPicPr>
            <a:picLocks noChangeAspect="1"/>
          </p:cNvPicPr>
          <p:nvPr/>
        </p:nvPicPr>
        <p:blipFill>
          <a:blip r:embed="rId3"/>
          <a:stretch>
            <a:fillRect/>
          </a:stretch>
        </p:blipFill>
        <p:spPr>
          <a:xfrm>
            <a:off x="289560" y="1607185"/>
            <a:ext cx="1447800" cy="28098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77%4Y$R_RFPJQ]NW6$5S]XR_tmb"/>
          <p:cNvPicPr>
            <a:picLocks noChangeAspect="1"/>
          </p:cNvPicPr>
          <p:nvPr/>
        </p:nvPicPr>
        <p:blipFill>
          <a:blip r:embed="rId3"/>
          <a:stretch>
            <a:fillRect/>
          </a:stretch>
        </p:blipFill>
        <p:spPr>
          <a:xfrm>
            <a:off x="8583930" y="4701540"/>
            <a:ext cx="3608070" cy="2156460"/>
          </a:xfrm>
          <a:prstGeom prst="rect">
            <a:avLst/>
          </a:prstGeom>
        </p:spPr>
      </p:pic>
      <p:grpSp>
        <p:nvGrpSpPr>
          <p:cNvPr id="9" name="组合 8"/>
          <p:cNvGrpSpPr/>
          <p:nvPr/>
        </p:nvGrpSpPr>
        <p:grpSpPr>
          <a:xfrm>
            <a:off x="247893" y="232781"/>
            <a:ext cx="3206507" cy="646331"/>
            <a:chOff x="247893" y="232781"/>
            <a:chExt cx="3206507" cy="646331"/>
          </a:xfrm>
        </p:grpSpPr>
        <p:sp>
          <p:nvSpPr>
            <p:cNvPr id="6" name="文本框 5"/>
            <p:cNvSpPr txBox="1"/>
            <p:nvPr/>
          </p:nvSpPr>
          <p:spPr>
            <a:xfrm>
              <a:off x="1215153" y="339128"/>
              <a:ext cx="2239247" cy="368300"/>
            </a:xfrm>
            <a:prstGeom prst="rect">
              <a:avLst/>
            </a:prstGeom>
            <a:noFill/>
          </p:spPr>
          <p:txBody>
            <a:bodyPr wrap="square" rtlCol="0">
              <a:spAutoFit/>
            </a:bodyPr>
            <a:lstStyle/>
            <a:p>
              <a:r>
                <a:rPr lang="zh-CN" altLang="en-US" b="1" dirty="0">
                  <a:solidFill>
                    <a:srgbClr val="79976B"/>
                  </a:solidFill>
                </a:rPr>
                <a:t>面向需求分析</a:t>
              </a:r>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01</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grpSp>
        <p:nvGrpSpPr>
          <p:cNvPr id="3" name="Group 1"/>
          <p:cNvGrpSpPr/>
          <p:nvPr/>
        </p:nvGrpSpPr>
        <p:grpSpPr bwMode="auto">
          <a:xfrm>
            <a:off x="1543612" y="1867621"/>
            <a:ext cx="422568" cy="416117"/>
            <a:chOff x="7197121" y="8332916"/>
            <a:chExt cx="553830" cy="543285"/>
          </a:xfrm>
          <a:solidFill>
            <a:schemeClr val="bg1"/>
          </a:solidFill>
        </p:grpSpPr>
        <p:sp>
          <p:nvSpPr>
            <p:cNvPr id="4" name="Freeform 31"/>
            <p:cNvSpPr>
              <a:spLocks noChangeArrowheads="1"/>
            </p:cNvSpPr>
            <p:nvPr/>
          </p:nvSpPr>
          <p:spPr bwMode="auto">
            <a:xfrm>
              <a:off x="7197121" y="8332916"/>
              <a:ext cx="553830" cy="543285"/>
            </a:xfrm>
            <a:custGeom>
              <a:avLst/>
              <a:gdLst>
                <a:gd name="T0" fmla="*/ 276915 w 462"/>
                <a:gd name="T1" fmla="*/ 0 h 453"/>
                <a:gd name="T2" fmla="*/ 276915 w 462"/>
                <a:gd name="T3" fmla="*/ 0 h 453"/>
                <a:gd name="T4" fmla="*/ 0 w 462"/>
                <a:gd name="T5" fmla="*/ 266246 h 453"/>
                <a:gd name="T6" fmla="*/ 276915 w 462"/>
                <a:gd name="T7" fmla="*/ 542086 h 453"/>
                <a:gd name="T8" fmla="*/ 552631 w 462"/>
                <a:gd name="T9" fmla="*/ 266246 h 453"/>
                <a:gd name="T10" fmla="*/ 276915 w 462"/>
                <a:gd name="T11" fmla="*/ 0 h 453"/>
                <a:gd name="T12" fmla="*/ 276915 w 462"/>
                <a:gd name="T13" fmla="*/ 478523 h 453"/>
                <a:gd name="T14" fmla="*/ 276915 w 462"/>
                <a:gd name="T15" fmla="*/ 478523 h 453"/>
                <a:gd name="T16" fmla="*/ 63535 w 462"/>
                <a:gd name="T17" fmla="*/ 266246 h 453"/>
                <a:gd name="T18" fmla="*/ 276915 w 462"/>
                <a:gd name="T19" fmla="*/ 53969 h 453"/>
                <a:gd name="T20" fmla="*/ 489097 w 462"/>
                <a:gd name="T21" fmla="*/ 266246 h 453"/>
                <a:gd name="T22" fmla="*/ 276915 w 462"/>
                <a:gd name="T23" fmla="*/ 478523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endParaRPr lang="en-US" dirty="0">
                <a:cs typeface="+mn-ea"/>
                <a:sym typeface="+mn-lt"/>
              </a:endParaRPr>
            </a:p>
          </p:txBody>
        </p:sp>
        <p:sp>
          <p:nvSpPr>
            <p:cNvPr id="5" name="Freeform 32"/>
            <p:cNvSpPr>
              <a:spLocks noChangeArrowheads="1"/>
            </p:cNvSpPr>
            <p:nvPr/>
          </p:nvSpPr>
          <p:spPr bwMode="auto">
            <a:xfrm>
              <a:off x="7450784" y="8450839"/>
              <a:ext cx="126832" cy="261114"/>
            </a:xfrm>
            <a:custGeom>
              <a:avLst/>
              <a:gdLst>
                <a:gd name="T0" fmla="*/ 42672 w 107"/>
                <a:gd name="T1" fmla="*/ 0 h 222"/>
                <a:gd name="T2" fmla="*/ 0 w 107"/>
                <a:gd name="T3" fmla="*/ 0 h 222"/>
                <a:gd name="T4" fmla="*/ 0 w 107"/>
                <a:gd name="T5" fmla="*/ 156433 h 222"/>
                <a:gd name="T6" fmla="*/ 105496 w 107"/>
                <a:gd name="T7" fmla="*/ 259938 h 222"/>
                <a:gd name="T8" fmla="*/ 125647 w 107"/>
                <a:gd name="T9" fmla="*/ 229357 h 222"/>
                <a:gd name="T10" fmla="*/ 42672 w 107"/>
                <a:gd name="T11" fmla="*/ 134086 h 222"/>
                <a:gd name="T12" fmla="*/ 42672 w 107"/>
                <a:gd name="T13" fmla="*/ 0 h 2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endParaRPr lang="en-US" dirty="0">
                <a:cs typeface="+mn-ea"/>
                <a:sym typeface="+mn-lt"/>
              </a:endParaRPr>
            </a:p>
          </p:txBody>
        </p:sp>
      </p:grpSp>
      <p:sp>
        <p:nvSpPr>
          <p:cNvPr id="14" name="文本框 13"/>
          <p:cNvSpPr txBox="1"/>
          <p:nvPr/>
        </p:nvSpPr>
        <p:spPr>
          <a:xfrm>
            <a:off x="1118870" y="878840"/>
            <a:ext cx="9959340" cy="4831080"/>
          </a:xfrm>
          <a:prstGeom prst="rect">
            <a:avLst/>
          </a:prstGeom>
          <a:noFill/>
        </p:spPr>
        <p:txBody>
          <a:bodyPr wrap="square" rtlCol="0">
            <a:spAutoFit/>
          </a:bodyPr>
          <a:lstStyle/>
          <a:p>
            <a:r>
              <a:rPr lang="en-US" altLang="zh-CN" sz="2200">
                <a:latin typeface="楷体" panose="02010609060101010101" charset="-122"/>
                <a:ea typeface="楷体" panose="02010609060101010101" charset="-122"/>
                <a:cs typeface="楷体" panose="02010609060101010101" charset="-122"/>
              </a:rPr>
              <a:t>1.</a:t>
            </a:r>
            <a:r>
              <a:rPr lang="zh-CN" altLang="en-US" sz="2200">
                <a:latin typeface="楷体" panose="02010609060101010101" charset="-122"/>
                <a:ea typeface="楷体" panose="02010609060101010101" charset="-122"/>
                <a:cs typeface="楷体" panose="02010609060101010101" charset="-122"/>
              </a:rPr>
              <a:t>1 面向的用户：</a:t>
            </a:r>
          </a:p>
          <a:p>
            <a:r>
              <a:rPr lang="zh-CN" altLang="en-US" sz="2200">
                <a:latin typeface="楷体" panose="02010609060101010101" charset="-122"/>
                <a:ea typeface="楷体" panose="02010609060101010101" charset="-122"/>
                <a:cs typeface="楷体" panose="02010609060101010101" charset="-122"/>
              </a:rPr>
              <a:t>休闲游戏玩家：主要面向寻求轻松娱乐和短时间游戏体验的玩家，他们喜欢在碎片化的时间里放松自己并享受游戏的乐趣。</a:t>
            </a:r>
          </a:p>
          <a:p>
            <a:r>
              <a:rPr lang="zh-CN" altLang="en-US" sz="2200">
                <a:latin typeface="楷体" panose="02010609060101010101" charset="-122"/>
                <a:ea typeface="楷体" panose="02010609060101010101" charset="-122"/>
                <a:cs typeface="楷体" panose="02010609060101010101" charset="-122"/>
              </a:rPr>
              <a:t>故事爱好者：对于拥有简洁但引人入胜的故事情节和角色发展的游戏感兴趣的用户。</a:t>
            </a:r>
          </a:p>
          <a:p>
            <a:r>
              <a:rPr lang="zh-CN" altLang="en-US" sz="2200">
                <a:latin typeface="楷体" panose="02010609060101010101" charset="-122"/>
                <a:ea typeface="楷体" panose="02010609060101010101" charset="-122"/>
                <a:cs typeface="楷体" panose="02010609060101010101" charset="-122"/>
              </a:rPr>
              <a:t>单人游戏玩家：更倾向于独自体验游戏内容，不依赖于多人合作和社交互动的用户。</a:t>
            </a:r>
          </a:p>
          <a:p>
            <a:r>
              <a:rPr lang="en-US" altLang="zh-CN" sz="2200">
                <a:latin typeface="楷体" panose="02010609060101010101" charset="-122"/>
                <a:ea typeface="楷体" panose="02010609060101010101" charset="-122"/>
                <a:cs typeface="楷体" panose="02010609060101010101" charset="-122"/>
              </a:rPr>
              <a:t>1</a:t>
            </a:r>
            <a:r>
              <a:rPr lang="zh-CN" altLang="en-US" sz="2200">
                <a:latin typeface="楷体" panose="02010609060101010101" charset="-122"/>
                <a:ea typeface="楷体" panose="02010609060101010101" charset="-122"/>
                <a:cs typeface="楷体" panose="02010609060101010101" charset="-122"/>
              </a:rPr>
              <a:t>.2 用户市场分析：</a:t>
            </a:r>
          </a:p>
          <a:p>
            <a:r>
              <a:rPr lang="zh-CN" altLang="en-US" sz="2200">
                <a:latin typeface="楷体" panose="02010609060101010101" charset="-122"/>
                <a:ea typeface="楷体" panose="02010609060101010101" charset="-122"/>
                <a:cs typeface="楷体" panose="02010609060101010101" charset="-122"/>
              </a:rPr>
              <a:t>年龄分布：主要面向年龄段在15岁以上的青少年和成年玩家，他们寻求轻松、简单且容易上手的游戏体验。</a:t>
            </a:r>
          </a:p>
          <a:p>
            <a:r>
              <a:rPr lang="zh-CN" altLang="en-US" sz="2200">
                <a:latin typeface="楷体" panose="02010609060101010101" charset="-122"/>
                <a:ea typeface="楷体" panose="02010609060101010101" charset="-122"/>
                <a:cs typeface="楷体" panose="02010609060101010101" charset="-122"/>
              </a:rPr>
              <a:t>游戏偏好：针对喜欢休闲娱乐和短时间游戏的玩家，对于简单而有趣的玩法和有限的游戏时间要求感兴趣。</a:t>
            </a:r>
          </a:p>
          <a:p>
            <a:r>
              <a:rPr lang="zh-CN" altLang="en-US" sz="2200">
                <a:latin typeface="楷体" panose="02010609060101010101" charset="-122"/>
                <a:ea typeface="楷体" panose="02010609060101010101" charset="-122"/>
                <a:cs typeface="楷体" panose="02010609060101010101" charset="-122"/>
              </a:rPr>
              <a:t>市场规模：休闲游戏市场一直是游戏行业中受欢迎的领域之一，具有广阔的市场潜力。根据目标地区和平台的选择，市场规模可能会有所不同。</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0" name="图片 99"/>
          <p:cNvPicPr/>
          <p:nvPr/>
        </p:nvPicPr>
        <p:blipFill>
          <a:blip r:embed="rId4"/>
          <a:stretch>
            <a:fillRect/>
          </a:stretch>
        </p:blipFill>
        <p:spPr>
          <a:xfrm>
            <a:off x="10248900" y="5276850"/>
            <a:ext cx="1943100" cy="1581150"/>
          </a:xfrm>
          <a:prstGeom prst="rect">
            <a:avLst/>
          </a:prstGeom>
          <a:noFill/>
          <a:ln w="9525">
            <a:noFill/>
          </a:ln>
        </p:spPr>
      </p:pic>
      <p:grpSp>
        <p:nvGrpSpPr>
          <p:cNvPr id="9" name="组合 8"/>
          <p:cNvGrpSpPr/>
          <p:nvPr/>
        </p:nvGrpSpPr>
        <p:grpSpPr>
          <a:xfrm>
            <a:off x="247893" y="232781"/>
            <a:ext cx="3206507" cy="646331"/>
            <a:chOff x="247893" y="232781"/>
            <a:chExt cx="3206507" cy="646331"/>
          </a:xfrm>
        </p:grpSpPr>
        <p:sp>
          <p:nvSpPr>
            <p:cNvPr id="6" name="文本框 5"/>
            <p:cNvSpPr txBox="1"/>
            <p:nvPr/>
          </p:nvSpPr>
          <p:spPr>
            <a:xfrm>
              <a:off x="1215153" y="339128"/>
              <a:ext cx="2239247" cy="368300"/>
            </a:xfrm>
            <a:prstGeom prst="rect">
              <a:avLst/>
            </a:prstGeom>
            <a:noFill/>
          </p:spPr>
          <p:txBody>
            <a:bodyPr wrap="square" rtlCol="0">
              <a:spAutoFit/>
            </a:bodyPr>
            <a:lstStyle/>
            <a:p>
              <a:r>
                <a:rPr lang="zh-CN" altLang="en-US" b="1" dirty="0">
                  <a:solidFill>
                    <a:srgbClr val="79976B"/>
                  </a:solidFill>
                </a:rPr>
                <a:t>面向需求分析</a:t>
              </a:r>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01</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grpSp>
        <p:nvGrpSpPr>
          <p:cNvPr id="3" name="Group 1"/>
          <p:cNvGrpSpPr/>
          <p:nvPr/>
        </p:nvGrpSpPr>
        <p:grpSpPr bwMode="auto">
          <a:xfrm>
            <a:off x="1543612" y="1867621"/>
            <a:ext cx="422568" cy="416117"/>
            <a:chOff x="7197121" y="8332916"/>
            <a:chExt cx="553830" cy="543285"/>
          </a:xfrm>
          <a:solidFill>
            <a:schemeClr val="bg1"/>
          </a:solidFill>
        </p:grpSpPr>
        <p:sp>
          <p:nvSpPr>
            <p:cNvPr id="4" name="Freeform 31"/>
            <p:cNvSpPr>
              <a:spLocks noChangeArrowheads="1"/>
            </p:cNvSpPr>
            <p:nvPr/>
          </p:nvSpPr>
          <p:spPr bwMode="auto">
            <a:xfrm>
              <a:off x="7197121" y="8332916"/>
              <a:ext cx="553830" cy="543285"/>
            </a:xfrm>
            <a:custGeom>
              <a:avLst/>
              <a:gdLst>
                <a:gd name="T0" fmla="*/ 276915 w 462"/>
                <a:gd name="T1" fmla="*/ 0 h 453"/>
                <a:gd name="T2" fmla="*/ 276915 w 462"/>
                <a:gd name="T3" fmla="*/ 0 h 453"/>
                <a:gd name="T4" fmla="*/ 0 w 462"/>
                <a:gd name="T5" fmla="*/ 266246 h 453"/>
                <a:gd name="T6" fmla="*/ 276915 w 462"/>
                <a:gd name="T7" fmla="*/ 542086 h 453"/>
                <a:gd name="T8" fmla="*/ 552631 w 462"/>
                <a:gd name="T9" fmla="*/ 266246 h 453"/>
                <a:gd name="T10" fmla="*/ 276915 w 462"/>
                <a:gd name="T11" fmla="*/ 0 h 453"/>
                <a:gd name="T12" fmla="*/ 276915 w 462"/>
                <a:gd name="T13" fmla="*/ 478523 h 453"/>
                <a:gd name="T14" fmla="*/ 276915 w 462"/>
                <a:gd name="T15" fmla="*/ 478523 h 453"/>
                <a:gd name="T16" fmla="*/ 63535 w 462"/>
                <a:gd name="T17" fmla="*/ 266246 h 453"/>
                <a:gd name="T18" fmla="*/ 276915 w 462"/>
                <a:gd name="T19" fmla="*/ 53969 h 453"/>
                <a:gd name="T20" fmla="*/ 489097 w 462"/>
                <a:gd name="T21" fmla="*/ 266246 h 453"/>
                <a:gd name="T22" fmla="*/ 276915 w 462"/>
                <a:gd name="T23" fmla="*/ 478523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endParaRPr lang="en-US" dirty="0">
                <a:cs typeface="+mn-ea"/>
                <a:sym typeface="+mn-lt"/>
              </a:endParaRPr>
            </a:p>
          </p:txBody>
        </p:sp>
        <p:sp>
          <p:nvSpPr>
            <p:cNvPr id="5" name="Freeform 32"/>
            <p:cNvSpPr>
              <a:spLocks noChangeArrowheads="1"/>
            </p:cNvSpPr>
            <p:nvPr/>
          </p:nvSpPr>
          <p:spPr bwMode="auto">
            <a:xfrm>
              <a:off x="7450784" y="8450839"/>
              <a:ext cx="126832" cy="261114"/>
            </a:xfrm>
            <a:custGeom>
              <a:avLst/>
              <a:gdLst>
                <a:gd name="T0" fmla="*/ 42672 w 107"/>
                <a:gd name="T1" fmla="*/ 0 h 222"/>
                <a:gd name="T2" fmla="*/ 0 w 107"/>
                <a:gd name="T3" fmla="*/ 0 h 222"/>
                <a:gd name="T4" fmla="*/ 0 w 107"/>
                <a:gd name="T5" fmla="*/ 156433 h 222"/>
                <a:gd name="T6" fmla="*/ 105496 w 107"/>
                <a:gd name="T7" fmla="*/ 259938 h 222"/>
                <a:gd name="T8" fmla="*/ 125647 w 107"/>
                <a:gd name="T9" fmla="*/ 229357 h 222"/>
                <a:gd name="T10" fmla="*/ 42672 w 107"/>
                <a:gd name="T11" fmla="*/ 134086 h 222"/>
                <a:gd name="T12" fmla="*/ 42672 w 107"/>
                <a:gd name="T13" fmla="*/ 0 h 2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endParaRPr lang="en-US" dirty="0">
                <a:cs typeface="+mn-ea"/>
                <a:sym typeface="+mn-lt"/>
              </a:endParaRPr>
            </a:p>
          </p:txBody>
        </p:sp>
      </p:grpSp>
      <p:sp>
        <p:nvSpPr>
          <p:cNvPr id="2" name="文本框 1"/>
          <p:cNvSpPr txBox="1"/>
          <p:nvPr/>
        </p:nvSpPr>
        <p:spPr>
          <a:xfrm>
            <a:off x="1237615" y="774065"/>
            <a:ext cx="9714230" cy="5584825"/>
          </a:xfrm>
          <a:prstGeom prst="rect">
            <a:avLst/>
          </a:prstGeom>
          <a:noFill/>
        </p:spPr>
        <p:txBody>
          <a:bodyPr wrap="square" rtlCol="0">
            <a:spAutoFit/>
          </a:bodyPr>
          <a:lstStyle/>
          <a:p>
            <a:r>
              <a:rPr lang="en-US" altLang="zh-CN" sz="2100">
                <a:latin typeface="楷体" panose="02010609060101010101" charset="-122"/>
                <a:ea typeface="楷体" panose="02010609060101010101" charset="-122"/>
                <a:cs typeface="楷体" panose="02010609060101010101" charset="-122"/>
              </a:rPr>
              <a:t>2.</a:t>
            </a:r>
            <a:r>
              <a:rPr lang="zh-CN" altLang="en-US" sz="2100">
                <a:latin typeface="楷体" panose="02010609060101010101" charset="-122"/>
                <a:ea typeface="楷体" panose="02010609060101010101" charset="-122"/>
                <a:cs typeface="楷体" panose="02010609060101010101" charset="-122"/>
              </a:rPr>
              <a:t>功能分析</a:t>
            </a:r>
          </a:p>
          <a:p>
            <a:r>
              <a:rPr lang="en-US" altLang="zh-CN" sz="2100">
                <a:latin typeface="楷体" panose="02010609060101010101" charset="-122"/>
                <a:ea typeface="楷体" panose="02010609060101010101" charset="-122"/>
                <a:cs typeface="楷体" panose="02010609060101010101" charset="-122"/>
              </a:rPr>
              <a:t>2</a:t>
            </a:r>
            <a:r>
              <a:rPr lang="zh-CN" altLang="en-US" sz="2100">
                <a:latin typeface="楷体" panose="02010609060101010101" charset="-122"/>
                <a:ea typeface="楷体" panose="02010609060101010101" charset="-122"/>
                <a:cs typeface="楷体" panose="02010609060101010101" charset="-122"/>
              </a:rPr>
              <a:t>.1 怪物和敌对角色功能：</a:t>
            </a:r>
          </a:p>
          <a:p>
            <a:r>
              <a:rPr lang="zh-CN" altLang="en-US" sz="2100">
                <a:latin typeface="楷体" panose="02010609060101010101" charset="-122"/>
                <a:ea typeface="楷体" panose="02010609060101010101" charset="-122"/>
                <a:cs typeface="楷体" panose="02010609060101010101" charset="-122"/>
              </a:rPr>
              <a:t>设计多样化的怪物和敌对角色，每个怪物都具有独特的特征、攻击方式和弱点。</a:t>
            </a:r>
          </a:p>
          <a:p>
            <a:r>
              <a:rPr lang="zh-CN" altLang="en-US" sz="2100">
                <a:latin typeface="楷体" panose="02010609060101010101" charset="-122"/>
                <a:ea typeface="楷体" panose="02010609060101010101" charset="-122"/>
                <a:cs typeface="楷体" panose="02010609060101010101" charset="-122"/>
              </a:rPr>
              <a:t>怪物可以在不同的关卡和地点出现，提供挑战和战斗机会。</a:t>
            </a:r>
          </a:p>
          <a:p>
            <a:r>
              <a:rPr lang="zh-CN" altLang="en-US" sz="2100">
                <a:latin typeface="楷体" panose="02010609060101010101" charset="-122"/>
                <a:ea typeface="楷体" panose="02010609060101010101" charset="-122"/>
                <a:cs typeface="楷体" panose="02010609060101010101" charset="-122"/>
              </a:rPr>
              <a:t>实现怪物的智能行为，包括索敌、追击、攻击和防御等。</a:t>
            </a:r>
          </a:p>
          <a:p>
            <a:r>
              <a:rPr lang="en-US" altLang="zh-CN" sz="2100">
                <a:latin typeface="楷体" panose="02010609060101010101" charset="-122"/>
                <a:ea typeface="楷体" panose="02010609060101010101" charset="-122"/>
                <a:cs typeface="楷体" panose="02010609060101010101" charset="-122"/>
              </a:rPr>
              <a:t>2</a:t>
            </a:r>
            <a:r>
              <a:rPr lang="zh-CN" altLang="en-US" sz="2100">
                <a:latin typeface="楷体" panose="02010609060101010101" charset="-122"/>
                <a:ea typeface="楷体" panose="02010609060101010101" charset="-122"/>
                <a:cs typeface="楷体" panose="02010609060101010101" charset="-122"/>
              </a:rPr>
              <a:t>.2 战斗和技能功能：</a:t>
            </a:r>
          </a:p>
          <a:p>
            <a:r>
              <a:rPr lang="zh-CN" altLang="en-US" sz="2100">
                <a:latin typeface="楷体" panose="02010609060101010101" charset="-122"/>
                <a:ea typeface="楷体" panose="02010609060101010101" charset="-122"/>
                <a:cs typeface="楷体" panose="02010609060101010101" charset="-122"/>
              </a:rPr>
              <a:t>实现实时战斗系统，玩家可以与怪物进行战斗，并使用各种技能和战斗策略。</a:t>
            </a:r>
          </a:p>
          <a:p>
            <a:r>
              <a:rPr lang="zh-CN" altLang="en-US" sz="2100">
                <a:latin typeface="楷体" panose="02010609060101010101" charset="-122"/>
                <a:ea typeface="楷体" panose="02010609060101010101" charset="-122"/>
                <a:cs typeface="楷体" panose="02010609060101010101" charset="-122"/>
              </a:rPr>
              <a:t>提供基础攻击、防御和技能释放等操作，以及连击和反击等战斗机制。</a:t>
            </a:r>
          </a:p>
          <a:p>
            <a:r>
              <a:rPr lang="zh-CN" altLang="en-US" sz="2100">
                <a:latin typeface="楷体" panose="02010609060101010101" charset="-122"/>
                <a:ea typeface="楷体" panose="02010609060101010101" charset="-122"/>
                <a:cs typeface="楷体" panose="02010609060101010101" charset="-122"/>
              </a:rPr>
              <a:t>设计多样化的技能和特殊能力，玩家可以根据自己的角色发展策略来选择和使用技能。</a:t>
            </a:r>
          </a:p>
          <a:p>
            <a:r>
              <a:rPr lang="en-US" altLang="zh-CN" sz="2100">
                <a:latin typeface="楷体" panose="02010609060101010101" charset="-122"/>
                <a:ea typeface="楷体" panose="02010609060101010101" charset="-122"/>
                <a:cs typeface="楷体" panose="02010609060101010101" charset="-122"/>
              </a:rPr>
              <a:t>2</a:t>
            </a:r>
            <a:r>
              <a:rPr lang="zh-CN" altLang="en-US" sz="2100">
                <a:latin typeface="楷体" panose="02010609060101010101" charset="-122"/>
                <a:ea typeface="楷体" panose="02010609060101010101" charset="-122"/>
                <a:cs typeface="楷体" panose="02010609060101010101" charset="-122"/>
              </a:rPr>
              <a:t>.3 音效和音乐功能：</a:t>
            </a:r>
          </a:p>
          <a:p>
            <a:r>
              <a:rPr lang="zh-CN" altLang="en-US" sz="2100">
                <a:latin typeface="楷体" panose="02010609060101010101" charset="-122"/>
                <a:ea typeface="楷体" panose="02010609060101010101" charset="-122"/>
                <a:cs typeface="楷体" panose="02010609060101010101" charset="-122"/>
              </a:rPr>
              <a:t>提供丰富多样的音效，包括战斗音效、环境音效和角色语音等，增强游戏的沉浸感。</a:t>
            </a:r>
          </a:p>
          <a:p>
            <a:r>
              <a:rPr lang="zh-CN" altLang="en-US" sz="2100">
                <a:latin typeface="楷体" panose="02010609060101010101" charset="-122"/>
                <a:ea typeface="楷体" panose="02010609060101010101" charset="-122"/>
                <a:cs typeface="楷体" panose="02010609060101010101" charset="-122"/>
              </a:rPr>
              <a:t>配备精心挑选的背景音乐，根据场景和情节变化，营造恰当的氛围和情绪。</a:t>
            </a:r>
          </a:p>
          <a:p>
            <a:r>
              <a:rPr lang="en-US" altLang="zh-CN" sz="2100">
                <a:latin typeface="楷体" panose="02010609060101010101" charset="-122"/>
                <a:ea typeface="楷体" panose="02010609060101010101" charset="-122"/>
                <a:cs typeface="楷体" panose="02010609060101010101" charset="-122"/>
              </a:rPr>
              <a:t>2</a:t>
            </a:r>
            <a:r>
              <a:rPr lang="zh-CN" altLang="en-US" sz="2100">
                <a:latin typeface="楷体" panose="02010609060101010101" charset="-122"/>
                <a:ea typeface="楷体" panose="02010609060101010101" charset="-122"/>
                <a:cs typeface="楷体" panose="02010609060101010101" charset="-122"/>
              </a:rPr>
              <a:t>.4 设置和选项功能：</a:t>
            </a:r>
          </a:p>
          <a:p>
            <a:r>
              <a:rPr lang="zh-CN" altLang="en-US" sz="2100">
                <a:latin typeface="楷体" panose="02010609060101010101" charset="-122"/>
                <a:ea typeface="楷体" panose="02010609060101010101" charset="-122"/>
                <a:cs typeface="楷体" panose="02010609060101010101" charset="-122"/>
              </a:rPr>
              <a:t>提供游戏设置和选项，包括音量调节、画面设置、控制方式、语言选择等。</a:t>
            </a:r>
          </a:p>
          <a:p>
            <a:r>
              <a:rPr lang="zh-CN" altLang="en-US" sz="2100">
                <a:latin typeface="楷体" panose="02010609060101010101" charset="-122"/>
                <a:ea typeface="楷体" panose="02010609060101010101" charset="-122"/>
                <a:cs typeface="楷体" panose="02010609060101010101" charset="-122"/>
              </a:rPr>
              <a:t>允许玩家自定义游戏界面的布局和快捷键设置，以适应不同玩家的喜好和需求。</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7893" y="232781"/>
            <a:ext cx="3206507" cy="646331"/>
            <a:chOff x="247893" y="232781"/>
            <a:chExt cx="3206507" cy="646331"/>
          </a:xfrm>
        </p:grpSpPr>
        <p:sp>
          <p:nvSpPr>
            <p:cNvPr id="6" name="文本框 5"/>
            <p:cNvSpPr txBox="1"/>
            <p:nvPr/>
          </p:nvSpPr>
          <p:spPr>
            <a:xfrm>
              <a:off x="1215153" y="339128"/>
              <a:ext cx="2239247" cy="368300"/>
            </a:xfrm>
            <a:prstGeom prst="rect">
              <a:avLst/>
            </a:prstGeom>
            <a:noFill/>
          </p:spPr>
          <p:txBody>
            <a:bodyPr wrap="square" rtlCol="0">
              <a:spAutoFit/>
            </a:bodyPr>
            <a:lstStyle/>
            <a:p>
              <a:r>
                <a:rPr lang="zh-CN" altLang="en-US" b="1" dirty="0">
                  <a:solidFill>
                    <a:srgbClr val="79976B"/>
                  </a:solidFill>
                </a:rPr>
                <a:t>面向需求分析</a:t>
              </a:r>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01</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grpSp>
        <p:nvGrpSpPr>
          <p:cNvPr id="3" name="Group 1"/>
          <p:cNvGrpSpPr/>
          <p:nvPr/>
        </p:nvGrpSpPr>
        <p:grpSpPr bwMode="auto">
          <a:xfrm>
            <a:off x="1543612" y="1867621"/>
            <a:ext cx="422568" cy="416117"/>
            <a:chOff x="7197121" y="8332916"/>
            <a:chExt cx="553830" cy="543285"/>
          </a:xfrm>
          <a:solidFill>
            <a:schemeClr val="bg1"/>
          </a:solidFill>
        </p:grpSpPr>
        <p:sp>
          <p:nvSpPr>
            <p:cNvPr id="4" name="Freeform 31"/>
            <p:cNvSpPr>
              <a:spLocks noChangeArrowheads="1"/>
            </p:cNvSpPr>
            <p:nvPr/>
          </p:nvSpPr>
          <p:spPr bwMode="auto">
            <a:xfrm>
              <a:off x="7197121" y="8332916"/>
              <a:ext cx="553830" cy="543285"/>
            </a:xfrm>
            <a:custGeom>
              <a:avLst/>
              <a:gdLst>
                <a:gd name="T0" fmla="*/ 276915 w 462"/>
                <a:gd name="T1" fmla="*/ 0 h 453"/>
                <a:gd name="T2" fmla="*/ 276915 w 462"/>
                <a:gd name="T3" fmla="*/ 0 h 453"/>
                <a:gd name="T4" fmla="*/ 0 w 462"/>
                <a:gd name="T5" fmla="*/ 266246 h 453"/>
                <a:gd name="T6" fmla="*/ 276915 w 462"/>
                <a:gd name="T7" fmla="*/ 542086 h 453"/>
                <a:gd name="T8" fmla="*/ 552631 w 462"/>
                <a:gd name="T9" fmla="*/ 266246 h 453"/>
                <a:gd name="T10" fmla="*/ 276915 w 462"/>
                <a:gd name="T11" fmla="*/ 0 h 453"/>
                <a:gd name="T12" fmla="*/ 276915 w 462"/>
                <a:gd name="T13" fmla="*/ 478523 h 453"/>
                <a:gd name="T14" fmla="*/ 276915 w 462"/>
                <a:gd name="T15" fmla="*/ 478523 h 453"/>
                <a:gd name="T16" fmla="*/ 63535 w 462"/>
                <a:gd name="T17" fmla="*/ 266246 h 453"/>
                <a:gd name="T18" fmla="*/ 276915 w 462"/>
                <a:gd name="T19" fmla="*/ 53969 h 453"/>
                <a:gd name="T20" fmla="*/ 489097 w 462"/>
                <a:gd name="T21" fmla="*/ 266246 h 453"/>
                <a:gd name="T22" fmla="*/ 276915 w 462"/>
                <a:gd name="T23" fmla="*/ 478523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endParaRPr lang="en-US" dirty="0">
                <a:cs typeface="+mn-ea"/>
                <a:sym typeface="+mn-lt"/>
              </a:endParaRPr>
            </a:p>
          </p:txBody>
        </p:sp>
        <p:sp>
          <p:nvSpPr>
            <p:cNvPr id="5" name="Freeform 32"/>
            <p:cNvSpPr>
              <a:spLocks noChangeArrowheads="1"/>
            </p:cNvSpPr>
            <p:nvPr/>
          </p:nvSpPr>
          <p:spPr bwMode="auto">
            <a:xfrm>
              <a:off x="7450784" y="8450839"/>
              <a:ext cx="126832" cy="261114"/>
            </a:xfrm>
            <a:custGeom>
              <a:avLst/>
              <a:gdLst>
                <a:gd name="T0" fmla="*/ 42672 w 107"/>
                <a:gd name="T1" fmla="*/ 0 h 222"/>
                <a:gd name="T2" fmla="*/ 0 w 107"/>
                <a:gd name="T3" fmla="*/ 0 h 222"/>
                <a:gd name="T4" fmla="*/ 0 w 107"/>
                <a:gd name="T5" fmla="*/ 156433 h 222"/>
                <a:gd name="T6" fmla="*/ 105496 w 107"/>
                <a:gd name="T7" fmla="*/ 259938 h 222"/>
                <a:gd name="T8" fmla="*/ 125647 w 107"/>
                <a:gd name="T9" fmla="*/ 229357 h 222"/>
                <a:gd name="T10" fmla="*/ 42672 w 107"/>
                <a:gd name="T11" fmla="*/ 134086 h 222"/>
                <a:gd name="T12" fmla="*/ 42672 w 107"/>
                <a:gd name="T13" fmla="*/ 0 h 2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endParaRPr lang="en-US" dirty="0">
                <a:cs typeface="+mn-ea"/>
                <a:sym typeface="+mn-lt"/>
              </a:endParaRPr>
            </a:p>
          </p:txBody>
        </p:sp>
      </p:grpSp>
      <p:sp>
        <p:nvSpPr>
          <p:cNvPr id="2" name="文本框 1"/>
          <p:cNvSpPr txBox="1"/>
          <p:nvPr/>
        </p:nvSpPr>
        <p:spPr>
          <a:xfrm>
            <a:off x="1878965" y="984885"/>
            <a:ext cx="9274810" cy="4492625"/>
          </a:xfrm>
          <a:prstGeom prst="rect">
            <a:avLst/>
          </a:prstGeom>
          <a:noFill/>
        </p:spPr>
        <p:txBody>
          <a:bodyPr wrap="square" rtlCol="0">
            <a:spAutoFit/>
          </a:bodyPr>
          <a:lstStyle/>
          <a:p>
            <a:r>
              <a:rPr lang="en-US" altLang="zh-CN" sz="2200">
                <a:latin typeface="楷体" panose="02010609060101010101" charset="-122"/>
                <a:ea typeface="楷体" panose="02010609060101010101" charset="-122"/>
                <a:cs typeface="楷体" panose="02010609060101010101" charset="-122"/>
              </a:rPr>
              <a:t>3.</a:t>
            </a:r>
            <a:r>
              <a:rPr lang="zh-CN" altLang="en-US" sz="2200">
                <a:latin typeface="楷体" panose="02010609060101010101" charset="-122"/>
                <a:ea typeface="楷体" panose="02010609060101010101" charset="-122"/>
                <a:cs typeface="楷体" panose="02010609060101010101" charset="-122"/>
              </a:rPr>
              <a:t>项目特色：</a:t>
            </a:r>
          </a:p>
          <a:p>
            <a:r>
              <a:rPr lang="en-US" altLang="zh-CN" sz="2200">
                <a:latin typeface="楷体" panose="02010609060101010101" charset="-122"/>
                <a:ea typeface="楷体" panose="02010609060101010101" charset="-122"/>
                <a:cs typeface="楷体" panose="02010609060101010101" charset="-122"/>
              </a:rPr>
              <a:t>3.1 </a:t>
            </a:r>
            <a:r>
              <a:rPr lang="zh-CN" altLang="en-US" sz="2200">
                <a:latin typeface="楷体" panose="02010609060101010101" charset="-122"/>
                <a:ea typeface="楷体" panose="02010609060101010101" charset="-122"/>
                <a:cs typeface="楷体" panose="02010609060101010101" charset="-122"/>
              </a:rPr>
              <a:t>丰富多样的怪物设计：我们将精心设计各种独特的怪物，每个怪物都具有独特的外貌、能力和行为模式。玩家将在游戏中遭遇到各种奇妙而富有挑战性的怪物，需要运用不同的策略和技能来应对他们的进攻。</a:t>
            </a:r>
          </a:p>
          <a:p>
            <a:r>
              <a:rPr lang="en-US" altLang="zh-CN" sz="2200">
                <a:latin typeface="楷体" panose="02010609060101010101" charset="-122"/>
                <a:ea typeface="楷体" panose="02010609060101010101" charset="-122"/>
                <a:cs typeface="楷体" panose="02010609060101010101" charset="-122"/>
              </a:rPr>
              <a:t>3.2 </a:t>
            </a:r>
            <a:r>
              <a:rPr lang="zh-CN" altLang="en-US" sz="2200">
                <a:latin typeface="楷体" panose="02010609060101010101" charset="-122"/>
                <a:ea typeface="楷体" panose="02010609060101010101" charset="-122"/>
                <a:cs typeface="楷体" panose="02010609060101010101" charset="-122"/>
              </a:rPr>
              <a:t>智能的索敌系统：游戏中的怪物将具备智能的索敌能力，它们能够根据主角的位置和行动做出相应的反应。怪物将追踪和攻击主角，创造出更加紧张和刺激的战斗体验。</a:t>
            </a:r>
          </a:p>
          <a:p>
            <a:r>
              <a:rPr lang="en-US" altLang="zh-CN" sz="2200">
                <a:latin typeface="楷体" panose="02010609060101010101" charset="-122"/>
                <a:ea typeface="楷体" panose="02010609060101010101" charset="-122"/>
                <a:cs typeface="楷体" panose="02010609060101010101" charset="-122"/>
              </a:rPr>
              <a:t>3.3 </a:t>
            </a:r>
            <a:r>
              <a:rPr lang="zh-CN" altLang="en-US" sz="2200">
                <a:latin typeface="楷体" panose="02010609060101010101" charset="-122"/>
                <a:ea typeface="楷体" panose="02010609060101010101" charset="-122"/>
                <a:cs typeface="楷体" panose="02010609060101010101" charset="-122"/>
              </a:rPr>
              <a:t>丰富的音乐体验：我们将为游戏配备丰富多样的音乐，包括动态的背景音乐、战斗音效和环境音效。通过精心挑选的音乐，我们将为玩家营造出恰到好处的氛围和情绪，增强游戏的沉浸感。</a:t>
            </a:r>
          </a:p>
          <a:p>
            <a:r>
              <a:rPr lang="en-US" altLang="zh-CN" sz="2200">
                <a:latin typeface="楷体" panose="02010609060101010101" charset="-122"/>
                <a:ea typeface="楷体" panose="02010609060101010101" charset="-122"/>
                <a:cs typeface="楷体" panose="02010609060101010101" charset="-122"/>
              </a:rPr>
              <a:t>3.4 </a:t>
            </a:r>
            <a:r>
              <a:rPr lang="zh-CN" altLang="en-US" sz="2200">
                <a:latin typeface="楷体" panose="02010609060101010101" charset="-122"/>
                <a:ea typeface="楷体" panose="02010609060101010101" charset="-122"/>
                <a:cs typeface="楷体" panose="02010609060101010101" charset="-122"/>
              </a:rPr>
              <a:t>精致的画面呈现：我们将致力于提供精致的游戏画面，包括高质量的图形效果、细腻的场景设计和流畅的动画表现。玩家将能够欣赏到精美的游戏画面，感受到逼真而细致的游戏世界。</a:t>
            </a:r>
          </a:p>
        </p:txBody>
      </p:sp>
      <p:pic>
        <p:nvPicPr>
          <p:cNvPr id="12" name="图片 11" descr="45C68LQ}6]7[LW_%6M%136H"/>
          <p:cNvPicPr>
            <a:picLocks noChangeAspect="1"/>
          </p:cNvPicPr>
          <p:nvPr/>
        </p:nvPicPr>
        <p:blipFill>
          <a:blip r:embed="rId3"/>
          <a:stretch>
            <a:fillRect/>
          </a:stretch>
        </p:blipFill>
        <p:spPr>
          <a:xfrm>
            <a:off x="289560" y="1607185"/>
            <a:ext cx="1447800" cy="28098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360919" y="2239850"/>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241053" y="2320328"/>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zh-CN" altLang="en-US" dirty="0">
                <a:sym typeface="+mn-ea"/>
              </a:rPr>
              <a:t>概要设计</a:t>
            </a:r>
            <a:endParaRPr lang="zh-CN" altLang="en-US" dirty="0"/>
          </a:p>
        </p:txBody>
      </p:sp>
      <p:sp>
        <p:nvSpPr>
          <p:cNvPr id="10" name="椭圆 3"/>
          <p:cNvSpPr/>
          <p:nvPr/>
        </p:nvSpPr>
        <p:spPr>
          <a:xfrm>
            <a:off x="4273793" y="22139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364765" y="22139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02</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2" name="文本框 1"/>
          <p:cNvSpPr txBox="1"/>
          <p:nvPr/>
        </p:nvSpPr>
        <p:spPr>
          <a:xfrm>
            <a:off x="2559050" y="2980287"/>
            <a:ext cx="7073900" cy="368300"/>
          </a:xfrm>
          <a:prstGeom prst="rect">
            <a:avLst/>
          </a:prstGeom>
          <a:noFill/>
        </p:spPr>
        <p:txBody>
          <a:bodyPr wrap="square">
            <a:spAutoFit/>
          </a:bodyPr>
          <a:lstStyle/>
          <a:p>
            <a:pPr algn="ctr">
              <a:lnSpc>
                <a:spcPct val="150000"/>
              </a:lnSpc>
            </a:pPr>
            <a:r>
              <a:rPr lang="en-US" altLang="zh-CN" sz="1200" dirty="0">
                <a:solidFill>
                  <a:schemeClr val="bg1">
                    <a:lumMod val="50000"/>
                  </a:schemeClr>
                </a:solidFill>
              </a:rPr>
              <a:t>wang guo ao is a pig</a:t>
            </a:r>
            <a:endParaRPr lang="zh-CN" altLang="en-US" sz="1200" dirty="0">
              <a:solidFill>
                <a:schemeClr val="bg1">
                  <a:lumMod val="50000"/>
                </a:schemeClr>
              </a:solidFill>
            </a:endParaRPr>
          </a:p>
        </p:txBody>
      </p:sp>
      <p:pic>
        <p:nvPicPr>
          <p:cNvPr id="101" name="图片 100"/>
          <p:cNvPicPr/>
          <p:nvPr/>
        </p:nvPicPr>
        <p:blipFill>
          <a:blip r:embed="rId3"/>
          <a:stretch>
            <a:fillRect/>
          </a:stretch>
        </p:blipFill>
        <p:spPr>
          <a:xfrm>
            <a:off x="10601008" y="4619308"/>
            <a:ext cx="1590675" cy="223837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图片 74" descr="77%4Y$R_RFPJQ]NW6$5S]XR_tmb"/>
          <p:cNvPicPr>
            <a:picLocks noChangeAspect="1"/>
          </p:cNvPicPr>
          <p:nvPr/>
        </p:nvPicPr>
        <p:blipFill>
          <a:blip r:embed="rId3"/>
          <a:stretch>
            <a:fillRect/>
          </a:stretch>
        </p:blipFill>
        <p:spPr>
          <a:xfrm>
            <a:off x="8583930" y="4701540"/>
            <a:ext cx="3608070" cy="2156460"/>
          </a:xfrm>
          <a:prstGeom prst="rect">
            <a:avLst/>
          </a:prstGeom>
        </p:spPr>
      </p:pic>
      <p:grpSp>
        <p:nvGrpSpPr>
          <p:cNvPr id="9" name="组合 8"/>
          <p:cNvGrpSpPr/>
          <p:nvPr/>
        </p:nvGrpSpPr>
        <p:grpSpPr>
          <a:xfrm>
            <a:off x="247893" y="232781"/>
            <a:ext cx="3206507" cy="646331"/>
            <a:chOff x="247893" y="232781"/>
            <a:chExt cx="3206507" cy="646331"/>
          </a:xfrm>
        </p:grpSpPr>
        <p:sp>
          <p:nvSpPr>
            <p:cNvPr id="6" name="文本框 5"/>
            <p:cNvSpPr txBox="1"/>
            <p:nvPr/>
          </p:nvSpPr>
          <p:spPr>
            <a:xfrm>
              <a:off x="1215153" y="339128"/>
              <a:ext cx="2239247" cy="368300"/>
            </a:xfrm>
            <a:prstGeom prst="rect">
              <a:avLst/>
            </a:prstGeom>
            <a:noFill/>
          </p:spPr>
          <p:txBody>
            <a:bodyPr wrap="square" rtlCol="0">
              <a:spAutoFit/>
            </a:bodyPr>
            <a:lstStyle>
              <a:defPPr>
                <a:defRPr lang="zh-CN"/>
              </a:defPPr>
              <a:lvl1pPr>
                <a:defRPr b="1">
                  <a:solidFill>
                    <a:srgbClr val="79976B"/>
                  </a:solidFill>
                </a:defRPr>
              </a:lvl1pPr>
            </a:lstStyle>
            <a:p>
              <a:r>
                <a:rPr lang="zh-CN" altLang="en-US" dirty="0"/>
                <a:t>概要设计</a:t>
              </a:r>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02</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sp>
        <p:nvSpPr>
          <p:cNvPr id="74" name="文本框 73"/>
          <p:cNvSpPr txBox="1"/>
          <p:nvPr/>
        </p:nvSpPr>
        <p:spPr>
          <a:xfrm>
            <a:off x="1293495" y="1078230"/>
            <a:ext cx="9728200" cy="4523105"/>
          </a:xfrm>
          <a:prstGeom prst="rect">
            <a:avLst/>
          </a:prstGeom>
          <a:noFill/>
        </p:spPr>
        <p:txBody>
          <a:bodyPr wrap="square" rtlCol="0">
            <a:spAutoFit/>
          </a:bodyPr>
          <a:lstStyle/>
          <a:p>
            <a:r>
              <a:rPr lang="en-US" altLang="zh-CN">
                <a:latin typeface="楷体" panose="02010609060101010101" charset="-122"/>
                <a:ea typeface="楷体" panose="02010609060101010101" charset="-122"/>
              </a:rPr>
              <a:t>1.</a:t>
            </a:r>
            <a:r>
              <a:rPr lang="zh-CN" altLang="en-US">
                <a:latin typeface="楷体" panose="02010609060101010101" charset="-122"/>
                <a:ea typeface="楷体" panose="02010609060101010101" charset="-122"/>
              </a:rPr>
              <a:t>可玩性模式设计</a:t>
            </a:r>
          </a:p>
          <a:p>
            <a:r>
              <a:rPr lang="en-US" altLang="zh-CN">
                <a:latin typeface="楷体" panose="02010609060101010101" charset="-122"/>
                <a:ea typeface="楷体" panose="02010609060101010101" charset="-122"/>
              </a:rPr>
              <a:t>1.1 </a:t>
            </a:r>
            <a:r>
              <a:rPr lang="zh-CN" altLang="en-US">
                <a:latin typeface="楷体" panose="02010609060101010101" charset="-122"/>
                <a:ea typeface="楷体" panose="02010609060101010101" charset="-122"/>
              </a:rPr>
              <a:t>游戏由两个独特的场景组成，给玩家带来丰富多样的挑战和体验。第一个场景是一个布满岩石平台的区域，玩家需要展示其跳跃和攀爬技巧来穿越复杂的地形。第二个场景则更加动态，加入了水流和水潭等元素，增加了游戏的难度和紧张感。玩家需要小心翼翼地避开这些水域，因为一旦掉入水中，玩家将会立即死亡。</a:t>
            </a:r>
          </a:p>
          <a:p>
            <a:r>
              <a:rPr lang="en-US" altLang="zh-CN">
                <a:latin typeface="楷体" panose="02010609060101010101" charset="-122"/>
                <a:ea typeface="楷体" panose="02010609060101010101" charset="-122"/>
              </a:rPr>
              <a:t>1.2 </a:t>
            </a:r>
            <a:r>
              <a:rPr lang="zh-CN" altLang="en-US">
                <a:latin typeface="楷体" panose="02010609060101010101" charset="-122"/>
                <a:ea typeface="楷体" panose="02010609060101010101" charset="-122"/>
              </a:rPr>
              <a:t>游戏的目标是在避开各种危险和敌人的同时，走过所有道路并最终回到石堆。在达到终点之前，玩家可以在地图上自由探索，发现隐藏的道具和秘密路径，这也增加了游戏的重玩价值。</a:t>
            </a:r>
          </a:p>
          <a:p>
            <a:r>
              <a:rPr lang="zh-CN" altLang="en-US">
                <a:latin typeface="楷体" panose="02010609060101010101" charset="-122"/>
                <a:ea typeface="楷体" panose="02010609060101010101" charset="-122"/>
              </a:rPr>
              <a:t>游戏内共有三种敌人：熊、蜗牛和蜜蜂。每种敌人都有独特的行为模式，使得游戏充满挑战性和策略性。熊是一种强力敌人，当它见到玩家时会迅速发动冲锋攻击，玩家需要灵活躲避。蜗牛在正面见到玩家时会缩入壳中，这使得它暂时无法被攻击，玩家需要寻找合适的时机和角度进行攻击。蜜蜂则在一定范围内搜寻目标，它们的攻击方式多变，玩家需要时刻保持警惕。</a:t>
            </a:r>
          </a:p>
          <a:p>
            <a:r>
              <a:rPr lang="en-US" altLang="zh-CN">
                <a:latin typeface="楷体" panose="02010609060101010101" charset="-122"/>
                <a:ea typeface="楷体" panose="02010609060101010101" charset="-122"/>
              </a:rPr>
              <a:t>1.3 </a:t>
            </a:r>
            <a:r>
              <a:rPr lang="zh-CN" altLang="en-US">
                <a:latin typeface="楷体" panose="02010609060101010101" charset="-122"/>
                <a:ea typeface="楷体" panose="02010609060101010101" charset="-122"/>
              </a:rPr>
              <a:t>玩家拥有多种特殊动作模式，包括行走、三段攻击、滑铲和蹬墙跳。这些动作不仅增加了游戏的操作感和趣味性，还需要玩家合理规划和使用。滑铲和蹬墙跳会消耗能量条，而能量条会随着时间自动恢复。如何在关键时刻合理使用这些特殊动作，将是玩家在游戏中取胜的关键。</a:t>
            </a:r>
          </a:p>
          <a:p>
            <a:r>
              <a:rPr lang="zh-CN" altLang="en-US">
                <a:latin typeface="楷体" panose="02010609060101010101" charset="-122"/>
                <a:ea typeface="楷体" panose="02010609060101010101" charset="-122"/>
              </a:rPr>
              <a:t>通过丰富的场景设计、多样化的敌人行为和灵活的玩家动作，游戏为玩家提供了一个充满挑战和乐趣的冒险世界。每一次的冒险都将是一次新的体验，等待玩家去发现和征服。</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329e7b08-b7d2-4cb7-9995-be8bf12262ca"/>
  <p:tag name="COMMONDATA" val="eyJoZGlkIjoiNjQwODJkZDNhYmVmZmUwMzM0MjljNWI2OWRmY2QwZjYifQ=="/>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297.5000000000001,&quot;left&quot;:198.0691338582677,&quot;top&quot;:162.5292125984252,&quot;width&quot;:553.0603149606299}"/>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297.5000000000001,&quot;left&quot;:198.0691338582677,&quot;top&quot;:162.5292125984252,&quot;width&quot;:553.0603149606299}"/>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297.5000000000001,&quot;left&quot;:198.0691338582677,&quot;top&quot;:162.5292125984252,&quot;width&quot;:553.0603149606299}"/>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297.5000000000001,&quot;left&quot;:198.0691338582677,&quot;top&quot;:162.5292125984252,&quot;width&quot;:553.0603149606299}"/>
</p:tagLst>
</file>

<file path=ppt/tags/tag14.xml><?xml version="1.0" encoding="utf-8"?>
<p:tagLst xmlns:a="http://schemas.openxmlformats.org/drawingml/2006/main" xmlns:r="http://schemas.openxmlformats.org/officeDocument/2006/relationships" xmlns:p="http://schemas.openxmlformats.org/presentationml/2006/main">
  <p:tag name="KSO_WM_DIAGRAM_VIRTUALLY_FRAME" val="{&quot;height&quot;:297.5000000000001,&quot;left&quot;:198.0691338582677,&quot;top&quot;:162.5292125984252,&quot;width&quot;:553.0603149606299}"/>
</p:tagLst>
</file>

<file path=ppt/tags/tag15.xml><?xml version="1.0" encoding="utf-8"?>
<p:tagLst xmlns:a="http://schemas.openxmlformats.org/drawingml/2006/main" xmlns:r="http://schemas.openxmlformats.org/officeDocument/2006/relationships" xmlns:p="http://schemas.openxmlformats.org/presentationml/2006/main">
  <p:tag name="KSO_WM_DIAGRAM_VIRTUALLY_FRAME" val="{&quot;height&quot;:297.5000000000001,&quot;left&quot;:198.0691338582677,&quot;top&quot;:162.5292125984252,&quot;width&quot;:553.0603149606299}"/>
</p:tagLst>
</file>

<file path=ppt/tags/tag16.xml><?xml version="1.0" encoding="utf-8"?>
<p:tagLst xmlns:a="http://schemas.openxmlformats.org/drawingml/2006/main" xmlns:r="http://schemas.openxmlformats.org/officeDocument/2006/relationships" xmlns:p="http://schemas.openxmlformats.org/presentationml/2006/main">
  <p:tag name="KSO_WM_DIAGRAM_VIRTUALLY_FRAME" val="{&quot;height&quot;:297.5000000000001,&quot;left&quot;:198.0691338582677,&quot;top&quot;:162.5292125984252,&quot;width&quot;:553.0603149606299}"/>
</p:tagLst>
</file>

<file path=ppt/tags/tag17.xml><?xml version="1.0" encoding="utf-8"?>
<p:tagLst xmlns:a="http://schemas.openxmlformats.org/drawingml/2006/main" xmlns:r="http://schemas.openxmlformats.org/officeDocument/2006/relationships" xmlns:p="http://schemas.openxmlformats.org/presentationml/2006/main">
  <p:tag name="KSO_WM_DIAGRAM_VIRTUALLY_FRAME" val="{&quot;height&quot;:297.5000000000001,&quot;left&quot;:198.0691338582677,&quot;top&quot;:162.5292125984252,&quot;width&quot;:553.0603149606299}"/>
</p:tagLst>
</file>

<file path=ppt/tags/tag18.xml><?xml version="1.0" encoding="utf-8"?>
<p:tagLst xmlns:a="http://schemas.openxmlformats.org/drawingml/2006/main" xmlns:r="http://schemas.openxmlformats.org/officeDocument/2006/relationships" xmlns:p="http://schemas.openxmlformats.org/presentationml/2006/main">
  <p:tag name="KSO_WM_DIAGRAM_VIRTUALLY_FRAME" val="{&quot;height&quot;:297.5000000000001,&quot;left&quot;:208.5191338582677,&quot;top&quot;:110.1792125984252,&quot;width&quot;:552.5103149606299}"/>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297.5000000000001,&quot;left&quot;:198.0691338582677,&quot;top&quot;:162.5292125984252,&quot;width&quot;:553.0603149606299}"/>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297.5000000000001,&quot;left&quot;:198.0691338582677,&quot;top&quot;:162.5292125984252,&quot;width&quot;:553.0603149606299}"/>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297.5000000000001,&quot;left&quot;:198.0691338582677,&quot;top&quot;:162.5292125984252,&quot;width&quot;:553.0603149606299}"/>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297.5000000000001,&quot;left&quot;:198.0691338582677,&quot;top&quot;:162.5292125984252,&quot;width&quot;:553.0603149606299}"/>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297.5000000000001,&quot;left&quot;:198.0691338582677,&quot;top&quot;:162.5292125984252,&quot;width&quot;:553.0603149606299}"/>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297.5000000000001,&quot;left&quot;:198.0691338582677,&quot;top&quot;:162.5292125984252,&quot;width&quot;:553.0603149606299}"/>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297.5000000000001,&quot;left&quot;:198.0691338582677,&quot;top&quot;:162.5292125984252,&quot;width&quot;:553.0603149606299}"/>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297.5000000000001,&quot;left&quot;:198.0691338582677,&quot;top&quot;:162.5292125984252,&quot;width&quot;:553.0603149606299}"/>
</p:tagLst>
</file>

<file path=ppt/theme/theme1.xml><?xml version="1.0" encoding="utf-8"?>
<a:theme xmlns:a="http://schemas.openxmlformats.org/drawingml/2006/main" name="PPT汇 ：www.ppthui.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ucbakadn">
      <a:majorFont>
        <a:latin typeface="HarmonyOS Sans SC Light"/>
        <a:ea typeface="阿里巴巴普惠体 2.0 55 Regular"/>
        <a:cs typeface=""/>
      </a:majorFont>
      <a:minorFont>
        <a:latin typeface="HarmonyOS Sans SC Light"/>
        <a:ea typeface="阿里巴巴普惠体 2.0 55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A7BFAA"/>
        </a:solidFill>
        <a:ln>
          <a:noFill/>
        </a:ln>
      </a:spPr>
      <a:bodyPr rtlCol="0" anchor="ctr"/>
      <a:lstStyle>
        <a:defPPr algn="ctr" defTabSz="1375410">
          <a:defRPr sz="2665" dirty="0">
            <a:solidFill>
              <a:srgbClr val="FFFFFF"/>
            </a:solidFill>
            <a:cs typeface="+mn-ea"/>
            <a:sym typeface="+mn-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1603</Words>
  <Application>Microsoft Office PowerPoint</Application>
  <PresentationFormat>宽屏</PresentationFormat>
  <Paragraphs>121</Paragraphs>
  <Slides>17</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HarmonyOS Sans SC Light</vt:lpstr>
      <vt:lpstr>阿里巴巴普惠体 2.0 55 Regular</vt:lpstr>
      <vt:lpstr>等线</vt:lpstr>
      <vt:lpstr>楷体</vt:lpstr>
      <vt:lpstr>站酷文艺体</vt:lpstr>
      <vt:lpstr>Arial</vt:lpstr>
      <vt:lpstr>Times New Roman</vt:lpstr>
      <vt:lpstr>PPT汇 ：www.ppthui.com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51PPT模板网</Manager>
  <Company>www.51pptmoban.com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清新淡雅莫兰迪色工作计划ppt模板</dc:title>
  <dc:creator>©51PPT模板网</dc:creator>
  <cp:keywords>www.51pptmoban.com（原创模板）</cp:keywords>
  <dc:description>51PPT模板网，幻灯片演示模板及素材免费下载！_x000d__x000d_
51PPT模板网 唯一访问网址：www.51pptmoban.com</dc:description>
  <cp:lastModifiedBy>俊西 陈</cp:lastModifiedBy>
  <cp:revision>82</cp:revision>
  <dcterms:created xsi:type="dcterms:W3CDTF">2023-07-02T01:38:00Z</dcterms:created>
  <dcterms:modified xsi:type="dcterms:W3CDTF">2024-07-04T02:55:33Z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8850BFA038ED4FF7AB02AC6CF011886E_13</vt:lpwstr>
  </property>
  <property fmtid="{D5CDD505-2E9C-101B-9397-08002B2CF9AE}" pid="3" name="KSOProductBuildVer">
    <vt:lpwstr>2052-12.1.0.16929</vt:lpwstr>
  </property>
</Properties>
</file>