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808" y="1250441"/>
            <a:ext cx="10476382" cy="234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15" dirty="0"/>
              <a:t>By </a:t>
            </a:r>
            <a:r>
              <a:rPr dirty="0"/>
              <a:t>Ramesh </a:t>
            </a:r>
            <a:r>
              <a:rPr spc="-15" dirty="0"/>
              <a:t>Fadatare </a:t>
            </a:r>
            <a:r>
              <a:rPr dirty="0"/>
              <a:t>( </a:t>
            </a:r>
            <a:r>
              <a:rPr spc="-20" dirty="0"/>
              <a:t>Java</a:t>
            </a:r>
            <a:r>
              <a:rPr spc="-30" dirty="0"/>
              <a:t> </a:t>
            </a:r>
            <a:r>
              <a:rPr dirty="0"/>
              <a:t>Guides)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15" dirty="0"/>
              <a:t>By </a:t>
            </a:r>
            <a:r>
              <a:rPr dirty="0"/>
              <a:t>Ramesh </a:t>
            </a:r>
            <a:r>
              <a:rPr spc="-15" dirty="0"/>
              <a:t>Fadatare </a:t>
            </a:r>
            <a:r>
              <a:rPr dirty="0"/>
              <a:t>( </a:t>
            </a:r>
            <a:r>
              <a:rPr spc="-20" dirty="0"/>
              <a:t>Java</a:t>
            </a:r>
            <a:r>
              <a:rPr spc="-30" dirty="0"/>
              <a:t> </a:t>
            </a:r>
            <a:r>
              <a:rPr dirty="0"/>
              <a:t>Guides)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15" dirty="0"/>
              <a:t>By </a:t>
            </a:r>
            <a:r>
              <a:rPr dirty="0"/>
              <a:t>Ramesh </a:t>
            </a:r>
            <a:r>
              <a:rPr spc="-15" dirty="0"/>
              <a:t>Fadatare </a:t>
            </a:r>
            <a:r>
              <a:rPr dirty="0"/>
              <a:t>( </a:t>
            </a:r>
            <a:r>
              <a:rPr spc="-20" dirty="0"/>
              <a:t>Java</a:t>
            </a:r>
            <a:r>
              <a:rPr spc="-30" dirty="0"/>
              <a:t> </a:t>
            </a:r>
            <a:r>
              <a:rPr dirty="0"/>
              <a:t>Guides)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15" dirty="0"/>
              <a:t>By </a:t>
            </a:r>
            <a:r>
              <a:rPr dirty="0"/>
              <a:t>Ramesh </a:t>
            </a:r>
            <a:r>
              <a:rPr spc="-15" dirty="0"/>
              <a:t>Fadatare </a:t>
            </a:r>
            <a:r>
              <a:rPr dirty="0"/>
              <a:t>( </a:t>
            </a:r>
            <a:r>
              <a:rPr spc="-20" dirty="0"/>
              <a:t>Java</a:t>
            </a:r>
            <a:r>
              <a:rPr spc="-30" dirty="0"/>
              <a:t> </a:t>
            </a:r>
            <a:r>
              <a:rPr dirty="0"/>
              <a:t>Guides)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15" dirty="0"/>
              <a:t>By </a:t>
            </a:r>
            <a:r>
              <a:rPr dirty="0"/>
              <a:t>Ramesh </a:t>
            </a:r>
            <a:r>
              <a:rPr spc="-15" dirty="0"/>
              <a:t>Fadatare </a:t>
            </a:r>
            <a:r>
              <a:rPr dirty="0"/>
              <a:t>( </a:t>
            </a:r>
            <a:r>
              <a:rPr spc="-20" dirty="0"/>
              <a:t>Java</a:t>
            </a:r>
            <a:r>
              <a:rPr spc="-30" dirty="0"/>
              <a:t> </a:t>
            </a:r>
            <a:r>
              <a:rPr dirty="0"/>
              <a:t>Guides)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2530" y="46482"/>
            <a:ext cx="1020693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6435" y="1667636"/>
            <a:ext cx="10819129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3014" y="6690080"/>
            <a:ext cx="3585845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15" dirty="0"/>
              <a:t>By </a:t>
            </a:r>
            <a:r>
              <a:rPr dirty="0"/>
              <a:t>Ramesh </a:t>
            </a:r>
            <a:r>
              <a:rPr spc="-15" dirty="0"/>
              <a:t>Fadatare </a:t>
            </a:r>
            <a:r>
              <a:rPr dirty="0"/>
              <a:t>( </a:t>
            </a:r>
            <a:r>
              <a:rPr spc="-20" dirty="0"/>
              <a:t>Java</a:t>
            </a:r>
            <a:r>
              <a:rPr spc="-30" dirty="0"/>
              <a:t> </a:t>
            </a:r>
            <a:r>
              <a:rPr dirty="0"/>
              <a:t>Guides)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Metho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03245" marR="5080" indent="-3091180">
              <a:lnSpc>
                <a:spcPts val="8640"/>
              </a:lnSpc>
              <a:spcBef>
                <a:spcPts val="1190"/>
              </a:spcBef>
            </a:pPr>
            <a:r>
              <a:rPr spc="-40" dirty="0"/>
              <a:t>REST </a:t>
            </a:r>
            <a:r>
              <a:rPr dirty="0"/>
              <a:t>API </a:t>
            </a:r>
            <a:r>
              <a:rPr spc="5" dirty="0"/>
              <a:t>Basics </a:t>
            </a:r>
            <a:r>
              <a:rPr spc="-10" dirty="0"/>
              <a:t>and </a:t>
            </a:r>
            <a:r>
              <a:rPr spc="-80" dirty="0"/>
              <a:t>Key  </a:t>
            </a:r>
            <a:r>
              <a:rPr spc="-5" dirty="0"/>
              <a:t>Concepts</a:t>
            </a:r>
          </a:p>
        </p:txBody>
      </p:sp>
      <p:sp>
        <p:nvSpPr>
          <p:cNvPr id="6" name="object 6"/>
          <p:cNvSpPr/>
          <p:nvPr/>
        </p:nvSpPr>
        <p:spPr>
          <a:xfrm>
            <a:off x="1492758" y="4075938"/>
            <a:ext cx="9048115" cy="0"/>
          </a:xfrm>
          <a:custGeom>
            <a:avLst/>
            <a:gdLst/>
            <a:ahLst/>
            <a:cxnLst/>
            <a:rect l="l" t="t" r="r" b="b"/>
            <a:pathLst>
              <a:path w="9048115">
                <a:moveTo>
                  <a:pt x="0" y="0"/>
                </a:moveTo>
                <a:lnTo>
                  <a:pt x="9048115" y="0"/>
                </a:lnTo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24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REST </a:t>
            </a:r>
            <a:r>
              <a:rPr spc="-270" dirty="0"/>
              <a:t>-</a:t>
            </a:r>
            <a:r>
              <a:rPr spc="-560" dirty="0"/>
              <a:t> </a:t>
            </a:r>
            <a:r>
              <a:rPr spc="-220" dirty="0"/>
              <a:t>Sub-resource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8492"/>
            <a:ext cx="99739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70" dirty="0">
                <a:latin typeface="Carlito"/>
                <a:cs typeface="Carlito"/>
              </a:rPr>
              <a:t>REST,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relationships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often </a:t>
            </a:r>
            <a:r>
              <a:rPr sz="2800" spc="-5" dirty="0">
                <a:latin typeface="Carlito"/>
                <a:cs typeface="Carlito"/>
              </a:rPr>
              <a:t>modeled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sub-resource. </a:t>
            </a:r>
            <a:r>
              <a:rPr sz="2800" spc="-5" dirty="0">
                <a:latin typeface="Carlito"/>
                <a:cs typeface="Carlito"/>
              </a:rPr>
              <a:t>Use  the </a:t>
            </a:r>
            <a:r>
              <a:rPr sz="2800" spc="-15" dirty="0">
                <a:latin typeface="Carlito"/>
                <a:cs typeface="Carlito"/>
              </a:rPr>
              <a:t>following pattern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sub-resources.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60823"/>
            <a:ext cx="9235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5" dirty="0">
                <a:latin typeface="Carlito"/>
                <a:cs typeface="Carlito"/>
              </a:rPr>
              <a:t>sub-resources </a:t>
            </a:r>
            <a:r>
              <a:rPr sz="2800" spc="-5" dirty="0">
                <a:latin typeface="Carlito"/>
                <a:cs typeface="Carlito"/>
              </a:rPr>
              <a:t>child </a:t>
            </a:r>
            <a:r>
              <a:rPr sz="2800" spc="-10" dirty="0">
                <a:latin typeface="Carlito"/>
                <a:cs typeface="Carlito"/>
              </a:rPr>
              <a:t>object cannot </a:t>
            </a:r>
            <a:r>
              <a:rPr sz="2800" spc="-25" dirty="0">
                <a:latin typeface="Carlito"/>
                <a:cs typeface="Carlito"/>
              </a:rPr>
              <a:t>exist </a:t>
            </a:r>
            <a:r>
              <a:rPr sz="2800" spc="-5" dirty="0">
                <a:latin typeface="Carlito"/>
                <a:cs typeface="Carlito"/>
              </a:rPr>
              <a:t>without its</a:t>
            </a:r>
            <a:r>
              <a:rPr sz="2800" spc="2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parent.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1483613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01497" y="2689605"/>
            <a:ext cx="6392545" cy="1867535"/>
            <a:chOff x="301497" y="2689605"/>
            <a:chExt cx="6392545" cy="1867535"/>
          </a:xfrm>
        </p:grpSpPr>
        <p:sp>
          <p:nvSpPr>
            <p:cNvPr id="9" name="object 9"/>
            <p:cNvSpPr/>
            <p:nvPr/>
          </p:nvSpPr>
          <p:spPr>
            <a:xfrm>
              <a:off x="307847" y="2695955"/>
              <a:ext cx="6379845" cy="1854835"/>
            </a:xfrm>
            <a:custGeom>
              <a:avLst/>
              <a:gdLst/>
              <a:ahLst/>
              <a:cxnLst/>
              <a:rect l="l" t="t" r="r" b="b"/>
              <a:pathLst>
                <a:path w="6379845" h="1854835">
                  <a:moveTo>
                    <a:pt x="6070346" y="0"/>
                  </a:moveTo>
                  <a:lnTo>
                    <a:pt x="309118" y="0"/>
                  </a:lnTo>
                  <a:lnTo>
                    <a:pt x="263440" y="3352"/>
                  </a:lnTo>
                  <a:lnTo>
                    <a:pt x="219843" y="13090"/>
                  </a:lnTo>
                  <a:lnTo>
                    <a:pt x="178805" y="28735"/>
                  </a:lnTo>
                  <a:lnTo>
                    <a:pt x="140803" y="49809"/>
                  </a:lnTo>
                  <a:lnTo>
                    <a:pt x="106317" y="75832"/>
                  </a:lnTo>
                  <a:lnTo>
                    <a:pt x="75824" y="106327"/>
                  </a:lnTo>
                  <a:lnTo>
                    <a:pt x="49802" y="140814"/>
                  </a:lnTo>
                  <a:lnTo>
                    <a:pt x="28731" y="178816"/>
                  </a:lnTo>
                  <a:lnTo>
                    <a:pt x="13088" y="219852"/>
                  </a:lnTo>
                  <a:lnTo>
                    <a:pt x="3351" y="263446"/>
                  </a:lnTo>
                  <a:lnTo>
                    <a:pt x="0" y="309118"/>
                  </a:lnTo>
                  <a:lnTo>
                    <a:pt x="0" y="1545590"/>
                  </a:lnTo>
                  <a:lnTo>
                    <a:pt x="3351" y="1591261"/>
                  </a:lnTo>
                  <a:lnTo>
                    <a:pt x="13088" y="1634855"/>
                  </a:lnTo>
                  <a:lnTo>
                    <a:pt x="28731" y="1675892"/>
                  </a:lnTo>
                  <a:lnTo>
                    <a:pt x="49802" y="1713893"/>
                  </a:lnTo>
                  <a:lnTo>
                    <a:pt x="75824" y="1748380"/>
                  </a:lnTo>
                  <a:lnTo>
                    <a:pt x="106317" y="1778875"/>
                  </a:lnTo>
                  <a:lnTo>
                    <a:pt x="140803" y="1804898"/>
                  </a:lnTo>
                  <a:lnTo>
                    <a:pt x="178805" y="1825972"/>
                  </a:lnTo>
                  <a:lnTo>
                    <a:pt x="219843" y="1841617"/>
                  </a:lnTo>
                  <a:lnTo>
                    <a:pt x="263440" y="1851355"/>
                  </a:lnTo>
                  <a:lnTo>
                    <a:pt x="309118" y="1854708"/>
                  </a:lnTo>
                  <a:lnTo>
                    <a:pt x="6070346" y="1854708"/>
                  </a:lnTo>
                  <a:lnTo>
                    <a:pt x="6116017" y="1851355"/>
                  </a:lnTo>
                  <a:lnTo>
                    <a:pt x="6159611" y="1841617"/>
                  </a:lnTo>
                  <a:lnTo>
                    <a:pt x="6200648" y="1825972"/>
                  </a:lnTo>
                  <a:lnTo>
                    <a:pt x="6238649" y="1804898"/>
                  </a:lnTo>
                  <a:lnTo>
                    <a:pt x="6273136" y="1778875"/>
                  </a:lnTo>
                  <a:lnTo>
                    <a:pt x="6303631" y="1748380"/>
                  </a:lnTo>
                  <a:lnTo>
                    <a:pt x="6329654" y="1713893"/>
                  </a:lnTo>
                  <a:lnTo>
                    <a:pt x="6350728" y="1675892"/>
                  </a:lnTo>
                  <a:lnTo>
                    <a:pt x="6366373" y="1634855"/>
                  </a:lnTo>
                  <a:lnTo>
                    <a:pt x="6376111" y="1591261"/>
                  </a:lnTo>
                  <a:lnTo>
                    <a:pt x="6379463" y="1545590"/>
                  </a:lnTo>
                  <a:lnTo>
                    <a:pt x="6379463" y="309118"/>
                  </a:lnTo>
                  <a:lnTo>
                    <a:pt x="6376111" y="263446"/>
                  </a:lnTo>
                  <a:lnTo>
                    <a:pt x="6366373" y="219852"/>
                  </a:lnTo>
                  <a:lnTo>
                    <a:pt x="6350728" y="178816"/>
                  </a:lnTo>
                  <a:lnTo>
                    <a:pt x="6329654" y="140814"/>
                  </a:lnTo>
                  <a:lnTo>
                    <a:pt x="6303631" y="106327"/>
                  </a:lnTo>
                  <a:lnTo>
                    <a:pt x="6273136" y="75832"/>
                  </a:lnTo>
                  <a:lnTo>
                    <a:pt x="6238649" y="49809"/>
                  </a:lnTo>
                  <a:lnTo>
                    <a:pt x="6200648" y="28735"/>
                  </a:lnTo>
                  <a:lnTo>
                    <a:pt x="6159611" y="13090"/>
                  </a:lnTo>
                  <a:lnTo>
                    <a:pt x="6116017" y="3352"/>
                  </a:lnTo>
                  <a:lnTo>
                    <a:pt x="60703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847" y="2695955"/>
              <a:ext cx="6379845" cy="1854835"/>
            </a:xfrm>
            <a:custGeom>
              <a:avLst/>
              <a:gdLst/>
              <a:ahLst/>
              <a:cxnLst/>
              <a:rect l="l" t="t" r="r" b="b"/>
              <a:pathLst>
                <a:path w="6379845" h="1854835">
                  <a:moveTo>
                    <a:pt x="0" y="309118"/>
                  </a:moveTo>
                  <a:lnTo>
                    <a:pt x="3351" y="263446"/>
                  </a:lnTo>
                  <a:lnTo>
                    <a:pt x="13088" y="219852"/>
                  </a:lnTo>
                  <a:lnTo>
                    <a:pt x="28731" y="178816"/>
                  </a:lnTo>
                  <a:lnTo>
                    <a:pt x="49802" y="140814"/>
                  </a:lnTo>
                  <a:lnTo>
                    <a:pt x="75824" y="106327"/>
                  </a:lnTo>
                  <a:lnTo>
                    <a:pt x="106317" y="75832"/>
                  </a:lnTo>
                  <a:lnTo>
                    <a:pt x="140803" y="49809"/>
                  </a:lnTo>
                  <a:lnTo>
                    <a:pt x="178805" y="28735"/>
                  </a:lnTo>
                  <a:lnTo>
                    <a:pt x="219843" y="13090"/>
                  </a:lnTo>
                  <a:lnTo>
                    <a:pt x="263440" y="3352"/>
                  </a:lnTo>
                  <a:lnTo>
                    <a:pt x="309118" y="0"/>
                  </a:lnTo>
                  <a:lnTo>
                    <a:pt x="6070346" y="0"/>
                  </a:lnTo>
                  <a:lnTo>
                    <a:pt x="6116017" y="3352"/>
                  </a:lnTo>
                  <a:lnTo>
                    <a:pt x="6159611" y="13090"/>
                  </a:lnTo>
                  <a:lnTo>
                    <a:pt x="6200648" y="28735"/>
                  </a:lnTo>
                  <a:lnTo>
                    <a:pt x="6238649" y="49809"/>
                  </a:lnTo>
                  <a:lnTo>
                    <a:pt x="6273136" y="75832"/>
                  </a:lnTo>
                  <a:lnTo>
                    <a:pt x="6303631" y="106327"/>
                  </a:lnTo>
                  <a:lnTo>
                    <a:pt x="6329654" y="140814"/>
                  </a:lnTo>
                  <a:lnTo>
                    <a:pt x="6350728" y="178816"/>
                  </a:lnTo>
                  <a:lnTo>
                    <a:pt x="6366373" y="219852"/>
                  </a:lnTo>
                  <a:lnTo>
                    <a:pt x="6376111" y="263446"/>
                  </a:lnTo>
                  <a:lnTo>
                    <a:pt x="6379463" y="309118"/>
                  </a:lnTo>
                  <a:lnTo>
                    <a:pt x="6379463" y="1545590"/>
                  </a:lnTo>
                  <a:lnTo>
                    <a:pt x="6376111" y="1591261"/>
                  </a:lnTo>
                  <a:lnTo>
                    <a:pt x="6366373" y="1634855"/>
                  </a:lnTo>
                  <a:lnTo>
                    <a:pt x="6350728" y="1675892"/>
                  </a:lnTo>
                  <a:lnTo>
                    <a:pt x="6329654" y="1713893"/>
                  </a:lnTo>
                  <a:lnTo>
                    <a:pt x="6303631" y="1748380"/>
                  </a:lnTo>
                  <a:lnTo>
                    <a:pt x="6273136" y="1778875"/>
                  </a:lnTo>
                  <a:lnTo>
                    <a:pt x="6238649" y="1804898"/>
                  </a:lnTo>
                  <a:lnTo>
                    <a:pt x="6200648" y="1825972"/>
                  </a:lnTo>
                  <a:lnTo>
                    <a:pt x="6159611" y="1841617"/>
                  </a:lnTo>
                  <a:lnTo>
                    <a:pt x="6116017" y="1851355"/>
                  </a:lnTo>
                  <a:lnTo>
                    <a:pt x="6070346" y="1854708"/>
                  </a:lnTo>
                  <a:lnTo>
                    <a:pt x="309118" y="1854708"/>
                  </a:lnTo>
                  <a:lnTo>
                    <a:pt x="263440" y="1851355"/>
                  </a:lnTo>
                  <a:lnTo>
                    <a:pt x="219843" y="1841617"/>
                  </a:lnTo>
                  <a:lnTo>
                    <a:pt x="178805" y="1825972"/>
                  </a:lnTo>
                  <a:lnTo>
                    <a:pt x="140803" y="1804898"/>
                  </a:lnTo>
                  <a:lnTo>
                    <a:pt x="106317" y="1778875"/>
                  </a:lnTo>
                  <a:lnTo>
                    <a:pt x="75824" y="1748380"/>
                  </a:lnTo>
                  <a:lnTo>
                    <a:pt x="49802" y="1713893"/>
                  </a:lnTo>
                  <a:lnTo>
                    <a:pt x="28731" y="1675892"/>
                  </a:lnTo>
                  <a:lnTo>
                    <a:pt x="13088" y="1634855"/>
                  </a:lnTo>
                  <a:lnTo>
                    <a:pt x="3351" y="1591261"/>
                  </a:lnTo>
                  <a:lnTo>
                    <a:pt x="0" y="1545590"/>
                  </a:lnTo>
                  <a:lnTo>
                    <a:pt x="0" y="30911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7723" y="3184397"/>
            <a:ext cx="5941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GET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/{resource}/{resource-id}/{sub-resource}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GET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/{resource}/{resource-id}/{sub-resource}/{sub-resource-id}  POST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/{resource}/{resource-id}/{sub-resource}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01002" y="2689605"/>
            <a:ext cx="5037455" cy="1867535"/>
            <a:chOff x="7001002" y="2689605"/>
            <a:chExt cx="5037455" cy="1867535"/>
          </a:xfrm>
        </p:grpSpPr>
        <p:sp>
          <p:nvSpPr>
            <p:cNvPr id="13" name="object 13"/>
            <p:cNvSpPr/>
            <p:nvPr/>
          </p:nvSpPr>
          <p:spPr>
            <a:xfrm>
              <a:off x="7007352" y="2695955"/>
              <a:ext cx="5024755" cy="1854835"/>
            </a:xfrm>
            <a:custGeom>
              <a:avLst/>
              <a:gdLst/>
              <a:ahLst/>
              <a:cxnLst/>
              <a:rect l="l" t="t" r="r" b="b"/>
              <a:pathLst>
                <a:path w="5024755" h="1854835">
                  <a:moveTo>
                    <a:pt x="4715509" y="0"/>
                  </a:moveTo>
                  <a:lnTo>
                    <a:pt x="309118" y="0"/>
                  </a:lnTo>
                  <a:lnTo>
                    <a:pt x="263446" y="3352"/>
                  </a:lnTo>
                  <a:lnTo>
                    <a:pt x="219852" y="13090"/>
                  </a:lnTo>
                  <a:lnTo>
                    <a:pt x="178815" y="28735"/>
                  </a:lnTo>
                  <a:lnTo>
                    <a:pt x="140814" y="49809"/>
                  </a:lnTo>
                  <a:lnTo>
                    <a:pt x="106327" y="75832"/>
                  </a:lnTo>
                  <a:lnTo>
                    <a:pt x="75832" y="106327"/>
                  </a:lnTo>
                  <a:lnTo>
                    <a:pt x="49809" y="140814"/>
                  </a:lnTo>
                  <a:lnTo>
                    <a:pt x="28735" y="178816"/>
                  </a:lnTo>
                  <a:lnTo>
                    <a:pt x="13090" y="219852"/>
                  </a:lnTo>
                  <a:lnTo>
                    <a:pt x="3352" y="263446"/>
                  </a:lnTo>
                  <a:lnTo>
                    <a:pt x="0" y="309118"/>
                  </a:lnTo>
                  <a:lnTo>
                    <a:pt x="0" y="1545590"/>
                  </a:lnTo>
                  <a:lnTo>
                    <a:pt x="3352" y="1591261"/>
                  </a:lnTo>
                  <a:lnTo>
                    <a:pt x="13090" y="1634855"/>
                  </a:lnTo>
                  <a:lnTo>
                    <a:pt x="28735" y="1675892"/>
                  </a:lnTo>
                  <a:lnTo>
                    <a:pt x="49809" y="1713893"/>
                  </a:lnTo>
                  <a:lnTo>
                    <a:pt x="75832" y="1748380"/>
                  </a:lnTo>
                  <a:lnTo>
                    <a:pt x="106327" y="1778875"/>
                  </a:lnTo>
                  <a:lnTo>
                    <a:pt x="140814" y="1804898"/>
                  </a:lnTo>
                  <a:lnTo>
                    <a:pt x="178816" y="1825972"/>
                  </a:lnTo>
                  <a:lnTo>
                    <a:pt x="219852" y="1841617"/>
                  </a:lnTo>
                  <a:lnTo>
                    <a:pt x="263446" y="1851355"/>
                  </a:lnTo>
                  <a:lnTo>
                    <a:pt x="309118" y="1854708"/>
                  </a:lnTo>
                  <a:lnTo>
                    <a:pt x="4715509" y="1854708"/>
                  </a:lnTo>
                  <a:lnTo>
                    <a:pt x="4761181" y="1851355"/>
                  </a:lnTo>
                  <a:lnTo>
                    <a:pt x="4804775" y="1841617"/>
                  </a:lnTo>
                  <a:lnTo>
                    <a:pt x="4845812" y="1825972"/>
                  </a:lnTo>
                  <a:lnTo>
                    <a:pt x="4883813" y="1804898"/>
                  </a:lnTo>
                  <a:lnTo>
                    <a:pt x="4918300" y="1778875"/>
                  </a:lnTo>
                  <a:lnTo>
                    <a:pt x="4948795" y="1748380"/>
                  </a:lnTo>
                  <a:lnTo>
                    <a:pt x="4974818" y="1713893"/>
                  </a:lnTo>
                  <a:lnTo>
                    <a:pt x="4995892" y="1675892"/>
                  </a:lnTo>
                  <a:lnTo>
                    <a:pt x="5011537" y="1634855"/>
                  </a:lnTo>
                  <a:lnTo>
                    <a:pt x="5021275" y="1591261"/>
                  </a:lnTo>
                  <a:lnTo>
                    <a:pt x="5024628" y="1545590"/>
                  </a:lnTo>
                  <a:lnTo>
                    <a:pt x="5024628" y="309118"/>
                  </a:lnTo>
                  <a:lnTo>
                    <a:pt x="5021275" y="263446"/>
                  </a:lnTo>
                  <a:lnTo>
                    <a:pt x="5011537" y="219852"/>
                  </a:lnTo>
                  <a:lnTo>
                    <a:pt x="4995892" y="178816"/>
                  </a:lnTo>
                  <a:lnTo>
                    <a:pt x="4974818" y="140814"/>
                  </a:lnTo>
                  <a:lnTo>
                    <a:pt x="4948795" y="106327"/>
                  </a:lnTo>
                  <a:lnTo>
                    <a:pt x="4918300" y="75832"/>
                  </a:lnTo>
                  <a:lnTo>
                    <a:pt x="4883813" y="49809"/>
                  </a:lnTo>
                  <a:lnTo>
                    <a:pt x="4845811" y="28735"/>
                  </a:lnTo>
                  <a:lnTo>
                    <a:pt x="4804775" y="13090"/>
                  </a:lnTo>
                  <a:lnTo>
                    <a:pt x="4761181" y="3352"/>
                  </a:lnTo>
                  <a:lnTo>
                    <a:pt x="47155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7352" y="2695955"/>
              <a:ext cx="5024755" cy="1854835"/>
            </a:xfrm>
            <a:custGeom>
              <a:avLst/>
              <a:gdLst/>
              <a:ahLst/>
              <a:cxnLst/>
              <a:rect l="l" t="t" r="r" b="b"/>
              <a:pathLst>
                <a:path w="5024755" h="1854835">
                  <a:moveTo>
                    <a:pt x="0" y="309118"/>
                  </a:moveTo>
                  <a:lnTo>
                    <a:pt x="3352" y="263446"/>
                  </a:lnTo>
                  <a:lnTo>
                    <a:pt x="13090" y="219852"/>
                  </a:lnTo>
                  <a:lnTo>
                    <a:pt x="28735" y="178816"/>
                  </a:lnTo>
                  <a:lnTo>
                    <a:pt x="49809" y="140814"/>
                  </a:lnTo>
                  <a:lnTo>
                    <a:pt x="75832" y="106327"/>
                  </a:lnTo>
                  <a:lnTo>
                    <a:pt x="106327" y="75832"/>
                  </a:lnTo>
                  <a:lnTo>
                    <a:pt x="140814" y="49809"/>
                  </a:lnTo>
                  <a:lnTo>
                    <a:pt x="178815" y="28735"/>
                  </a:lnTo>
                  <a:lnTo>
                    <a:pt x="219852" y="13090"/>
                  </a:lnTo>
                  <a:lnTo>
                    <a:pt x="263446" y="3352"/>
                  </a:lnTo>
                  <a:lnTo>
                    <a:pt x="309118" y="0"/>
                  </a:lnTo>
                  <a:lnTo>
                    <a:pt x="4715509" y="0"/>
                  </a:lnTo>
                  <a:lnTo>
                    <a:pt x="4761181" y="3352"/>
                  </a:lnTo>
                  <a:lnTo>
                    <a:pt x="4804775" y="13090"/>
                  </a:lnTo>
                  <a:lnTo>
                    <a:pt x="4845811" y="28735"/>
                  </a:lnTo>
                  <a:lnTo>
                    <a:pt x="4883813" y="49809"/>
                  </a:lnTo>
                  <a:lnTo>
                    <a:pt x="4918300" y="75832"/>
                  </a:lnTo>
                  <a:lnTo>
                    <a:pt x="4948795" y="106327"/>
                  </a:lnTo>
                  <a:lnTo>
                    <a:pt x="4974818" y="140814"/>
                  </a:lnTo>
                  <a:lnTo>
                    <a:pt x="4995892" y="178816"/>
                  </a:lnTo>
                  <a:lnTo>
                    <a:pt x="5011537" y="219852"/>
                  </a:lnTo>
                  <a:lnTo>
                    <a:pt x="5021275" y="263446"/>
                  </a:lnTo>
                  <a:lnTo>
                    <a:pt x="5024628" y="309118"/>
                  </a:lnTo>
                  <a:lnTo>
                    <a:pt x="5024628" y="1545590"/>
                  </a:lnTo>
                  <a:lnTo>
                    <a:pt x="5021275" y="1591261"/>
                  </a:lnTo>
                  <a:lnTo>
                    <a:pt x="5011537" y="1634855"/>
                  </a:lnTo>
                  <a:lnTo>
                    <a:pt x="4995892" y="1675892"/>
                  </a:lnTo>
                  <a:lnTo>
                    <a:pt x="4974818" y="1713893"/>
                  </a:lnTo>
                  <a:lnTo>
                    <a:pt x="4948795" y="1748380"/>
                  </a:lnTo>
                  <a:lnTo>
                    <a:pt x="4918300" y="1778875"/>
                  </a:lnTo>
                  <a:lnTo>
                    <a:pt x="4883813" y="1804898"/>
                  </a:lnTo>
                  <a:lnTo>
                    <a:pt x="4845812" y="1825972"/>
                  </a:lnTo>
                  <a:lnTo>
                    <a:pt x="4804775" y="1841617"/>
                  </a:lnTo>
                  <a:lnTo>
                    <a:pt x="4761181" y="1851355"/>
                  </a:lnTo>
                  <a:lnTo>
                    <a:pt x="4715509" y="1854708"/>
                  </a:lnTo>
                  <a:lnTo>
                    <a:pt x="309118" y="1854708"/>
                  </a:lnTo>
                  <a:lnTo>
                    <a:pt x="263446" y="1851355"/>
                  </a:lnTo>
                  <a:lnTo>
                    <a:pt x="219852" y="1841617"/>
                  </a:lnTo>
                  <a:lnTo>
                    <a:pt x="178816" y="1825972"/>
                  </a:lnTo>
                  <a:lnTo>
                    <a:pt x="140814" y="1804898"/>
                  </a:lnTo>
                  <a:lnTo>
                    <a:pt x="106327" y="1778875"/>
                  </a:lnTo>
                  <a:lnTo>
                    <a:pt x="75832" y="1748380"/>
                  </a:lnTo>
                  <a:lnTo>
                    <a:pt x="49809" y="1713893"/>
                  </a:lnTo>
                  <a:lnTo>
                    <a:pt x="28735" y="1675892"/>
                  </a:lnTo>
                  <a:lnTo>
                    <a:pt x="13090" y="1634855"/>
                  </a:lnTo>
                  <a:lnTo>
                    <a:pt x="3352" y="1591261"/>
                  </a:lnTo>
                  <a:lnTo>
                    <a:pt x="0" y="1545590"/>
                  </a:lnTo>
                  <a:lnTo>
                    <a:pt x="0" y="30911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77278" y="3184397"/>
            <a:ext cx="4585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GET</a:t>
            </a:r>
            <a:r>
              <a:rPr sz="1800" spc="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/{post}/{post-id}/{comments}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GET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/{post}/{post-id}/{comments}/{comment-id}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POST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/{post}/{post-id}/{comments}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293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HTTP</a:t>
            </a:r>
            <a:r>
              <a:rPr spc="-470" dirty="0"/>
              <a:t> </a:t>
            </a:r>
            <a:r>
              <a:rPr spc="-9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956310" y="1483613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1363" y="1684401"/>
          <a:ext cx="11610975" cy="3903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6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HTTP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Example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GET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3234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14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get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collection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single 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resource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01394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</a:rPr>
                        <a:t>http://localhost:8080/api/users </a:t>
                      </a:r>
                      <a:r>
                        <a:rPr sz="2400" spc="-10" dirty="0">
                          <a:solidFill>
                            <a:srgbClr val="0462C1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</a:rPr>
                        <a:t>http://localhost:8080/api/users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/1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POST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14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create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new</a:t>
                      </a:r>
                      <a:r>
                        <a:rPr sz="24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resource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</a:rPr>
                        <a:t>http://localhost:8080/api/users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PUT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14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update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existing</a:t>
                      </a:r>
                      <a:r>
                        <a:rPr sz="24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resource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</a:rPr>
                        <a:t>http://localhost:8080/api/users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/1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DELETE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14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delete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collection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single 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resource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</a:rPr>
                        <a:t>http://localhost:8080/api/users/1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642110" y="6015329"/>
            <a:ext cx="7846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All </a:t>
            </a:r>
            <a:r>
              <a:rPr sz="1800" dirty="0">
                <a:latin typeface="Carlito"/>
                <a:cs typeface="Carlito"/>
              </a:rPr>
              <a:t>HTTP </a:t>
            </a:r>
            <a:r>
              <a:rPr sz="1800" spc="-5" dirty="0">
                <a:latin typeface="Carlito"/>
                <a:cs typeface="Carlito"/>
              </a:rPr>
              <a:t>Methods at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https://developer.mozilla.org/en-US/docs/Web/HTTP/Methods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30" y="46482"/>
            <a:ext cx="4137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HTTP </a:t>
            </a:r>
            <a:r>
              <a:rPr spc="-235" dirty="0"/>
              <a:t>Status</a:t>
            </a:r>
            <a:r>
              <a:rPr spc="-575" dirty="0"/>
              <a:t> </a:t>
            </a:r>
            <a:r>
              <a:rPr spc="-195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5980" y="850163"/>
            <a:ext cx="10346690" cy="509841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rlito"/>
                <a:cs typeface="Carlito"/>
              </a:rPr>
              <a:t>Some of the </a:t>
            </a:r>
            <a:r>
              <a:rPr sz="1900" spc="-10" dirty="0">
                <a:latin typeface="Carlito"/>
                <a:cs typeface="Carlito"/>
              </a:rPr>
              <a:t>frequently </a:t>
            </a:r>
            <a:r>
              <a:rPr sz="1900" spc="-5" dirty="0">
                <a:latin typeface="Carlito"/>
                <a:cs typeface="Carlito"/>
              </a:rPr>
              <a:t>used </a:t>
            </a:r>
            <a:r>
              <a:rPr sz="1900" spc="-15" dirty="0">
                <a:latin typeface="Carlito"/>
                <a:cs typeface="Carlito"/>
              </a:rPr>
              <a:t>status </a:t>
            </a:r>
            <a:r>
              <a:rPr sz="1900" spc="-10" dirty="0">
                <a:latin typeface="Carlito"/>
                <a:cs typeface="Carlito"/>
              </a:rPr>
              <a:t>codes in </a:t>
            </a:r>
            <a:r>
              <a:rPr sz="1900" spc="-5" dirty="0">
                <a:latin typeface="Carlito"/>
                <a:cs typeface="Carlito"/>
              </a:rPr>
              <a:t>this class </a:t>
            </a:r>
            <a:r>
              <a:rPr sz="1900" spc="-15" dirty="0">
                <a:latin typeface="Carlito"/>
                <a:cs typeface="Carlito"/>
              </a:rPr>
              <a:t>are </a:t>
            </a:r>
            <a:r>
              <a:rPr sz="1900" spc="-5" dirty="0">
                <a:latin typeface="Carlito"/>
                <a:cs typeface="Carlito"/>
              </a:rPr>
              <a:t>as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follows:</a:t>
            </a:r>
            <a:endParaRPr sz="1900">
              <a:latin typeface="Carlito"/>
              <a:cs typeface="Carlito"/>
            </a:endParaRPr>
          </a:p>
          <a:p>
            <a:pPr marL="241300" marR="20574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200 </a:t>
            </a:r>
            <a:r>
              <a:rPr sz="1900" b="1" spc="-10" dirty="0">
                <a:latin typeface="Carlito"/>
                <a:cs typeface="Carlito"/>
              </a:rPr>
              <a:t>OK: </a:t>
            </a:r>
            <a:r>
              <a:rPr sz="1900" spc="-10" dirty="0">
                <a:latin typeface="Carlito"/>
                <a:cs typeface="Carlito"/>
              </a:rPr>
              <a:t>This code indicates </a:t>
            </a:r>
            <a:r>
              <a:rPr sz="1900" spc="-5" dirty="0">
                <a:latin typeface="Carlito"/>
                <a:cs typeface="Carlito"/>
              </a:rPr>
              <a:t>that the </a:t>
            </a:r>
            <a:r>
              <a:rPr sz="1900" spc="-10" dirty="0">
                <a:latin typeface="Carlito"/>
                <a:cs typeface="Carlito"/>
              </a:rPr>
              <a:t>request </a:t>
            </a:r>
            <a:r>
              <a:rPr sz="1900" spc="-5" dirty="0">
                <a:latin typeface="Carlito"/>
                <a:cs typeface="Carlito"/>
              </a:rPr>
              <a:t>is successful and the </a:t>
            </a:r>
            <a:r>
              <a:rPr sz="1900" spc="-10" dirty="0">
                <a:latin typeface="Carlito"/>
                <a:cs typeface="Carlito"/>
              </a:rPr>
              <a:t>response </a:t>
            </a:r>
            <a:r>
              <a:rPr sz="1900" spc="-15" dirty="0">
                <a:latin typeface="Carlito"/>
                <a:cs typeface="Carlito"/>
              </a:rPr>
              <a:t>content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returned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5" dirty="0">
                <a:latin typeface="Carlito"/>
                <a:cs typeface="Carlito"/>
              </a:rPr>
              <a:t>the  client </a:t>
            </a:r>
            <a:r>
              <a:rPr sz="1900" dirty="0">
                <a:latin typeface="Carlito"/>
                <a:cs typeface="Carlito"/>
              </a:rPr>
              <a:t>as</a:t>
            </a:r>
            <a:r>
              <a:rPr sz="1900" spc="-1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appropriate.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201 </a:t>
            </a:r>
            <a:r>
              <a:rPr sz="1900" b="1" spc="-15" dirty="0">
                <a:latin typeface="Carlito"/>
                <a:cs typeface="Carlito"/>
              </a:rPr>
              <a:t>Created: </a:t>
            </a:r>
            <a:r>
              <a:rPr sz="1900" spc="-10" dirty="0">
                <a:latin typeface="Carlito"/>
                <a:cs typeface="Carlito"/>
              </a:rPr>
              <a:t>This code indicates </a:t>
            </a:r>
            <a:r>
              <a:rPr sz="1900" spc="-5" dirty="0">
                <a:latin typeface="Carlito"/>
                <a:cs typeface="Carlito"/>
              </a:rPr>
              <a:t>that the </a:t>
            </a:r>
            <a:r>
              <a:rPr sz="1900" spc="-10" dirty="0">
                <a:latin typeface="Carlito"/>
                <a:cs typeface="Carlito"/>
              </a:rPr>
              <a:t>request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successful </a:t>
            </a:r>
            <a:r>
              <a:rPr sz="1900" spc="-5" dirty="0">
                <a:latin typeface="Carlito"/>
                <a:cs typeface="Carlito"/>
              </a:rPr>
              <a:t>and a </a:t>
            </a:r>
            <a:r>
              <a:rPr sz="1900" spc="-10" dirty="0">
                <a:latin typeface="Carlito"/>
                <a:cs typeface="Carlito"/>
              </a:rPr>
              <a:t>new </a:t>
            </a:r>
            <a:r>
              <a:rPr sz="1900" spc="-15" dirty="0">
                <a:latin typeface="Carlito"/>
                <a:cs typeface="Carlito"/>
              </a:rPr>
              <a:t>resource </a:t>
            </a:r>
            <a:r>
              <a:rPr sz="1900" spc="-5" dirty="0">
                <a:latin typeface="Carlito"/>
                <a:cs typeface="Carlito"/>
              </a:rPr>
              <a:t>is</a:t>
            </a:r>
            <a:r>
              <a:rPr sz="1900" spc="1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created.</a:t>
            </a:r>
            <a:endParaRPr sz="1900">
              <a:latin typeface="Carlito"/>
              <a:cs typeface="Carlito"/>
            </a:endParaRPr>
          </a:p>
          <a:p>
            <a:pPr marL="241300" marR="620395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400 Bad </a:t>
            </a:r>
            <a:r>
              <a:rPr sz="1900" b="1" spc="-10" dirty="0">
                <a:latin typeface="Carlito"/>
                <a:cs typeface="Carlito"/>
              </a:rPr>
              <a:t>Request: </a:t>
            </a:r>
            <a:r>
              <a:rPr sz="1900" spc="-10" dirty="0">
                <a:latin typeface="Carlito"/>
                <a:cs typeface="Carlito"/>
              </a:rPr>
              <a:t>This code indicates </a:t>
            </a:r>
            <a:r>
              <a:rPr sz="1900" spc="-5" dirty="0">
                <a:latin typeface="Carlito"/>
                <a:cs typeface="Carlito"/>
              </a:rPr>
              <a:t>that the </a:t>
            </a:r>
            <a:r>
              <a:rPr sz="1900" spc="-10" dirty="0">
                <a:latin typeface="Carlito"/>
                <a:cs typeface="Carlito"/>
              </a:rPr>
              <a:t>server failed </a:t>
            </a:r>
            <a:r>
              <a:rPr sz="1900" spc="-15" dirty="0">
                <a:latin typeface="Carlito"/>
                <a:cs typeface="Carlito"/>
              </a:rPr>
              <a:t>to process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request </a:t>
            </a:r>
            <a:r>
              <a:rPr sz="1900" spc="-5" dirty="0">
                <a:latin typeface="Carlito"/>
                <a:cs typeface="Carlito"/>
              </a:rPr>
              <a:t>because of the  </a:t>
            </a:r>
            <a:r>
              <a:rPr sz="1900" spc="-10" dirty="0">
                <a:latin typeface="Carlito"/>
                <a:cs typeface="Carlito"/>
              </a:rPr>
              <a:t>malformed </a:t>
            </a:r>
            <a:r>
              <a:rPr sz="1900" spc="-15" dirty="0">
                <a:latin typeface="Carlito"/>
                <a:cs typeface="Carlito"/>
              </a:rPr>
              <a:t>syntax </a:t>
            </a:r>
            <a:r>
              <a:rPr sz="1900" spc="-5" dirty="0">
                <a:latin typeface="Carlito"/>
                <a:cs typeface="Carlito"/>
              </a:rPr>
              <a:t>in the </a:t>
            </a:r>
            <a:r>
              <a:rPr sz="1900" spc="-10" dirty="0">
                <a:latin typeface="Carlito"/>
                <a:cs typeface="Carlito"/>
              </a:rPr>
              <a:t>request. The </a:t>
            </a:r>
            <a:r>
              <a:rPr sz="1900" spc="-5" dirty="0">
                <a:latin typeface="Carlito"/>
                <a:cs typeface="Carlito"/>
              </a:rPr>
              <a:t>client can </a:t>
            </a:r>
            <a:r>
              <a:rPr sz="1900" dirty="0">
                <a:latin typeface="Carlito"/>
                <a:cs typeface="Carlito"/>
              </a:rPr>
              <a:t>try </a:t>
            </a:r>
            <a:r>
              <a:rPr sz="1900" spc="-10" dirty="0">
                <a:latin typeface="Carlito"/>
                <a:cs typeface="Carlito"/>
              </a:rPr>
              <a:t>again after correcting </a:t>
            </a:r>
            <a:r>
              <a:rPr sz="1900" spc="-5" dirty="0">
                <a:latin typeface="Carlito"/>
                <a:cs typeface="Carlito"/>
              </a:rPr>
              <a:t>the</a:t>
            </a:r>
            <a:r>
              <a:rPr sz="1900" spc="1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request.</a:t>
            </a:r>
            <a:endParaRPr sz="1900">
              <a:latin typeface="Carlito"/>
              <a:cs typeface="Carlito"/>
            </a:endParaRPr>
          </a:p>
          <a:p>
            <a:pPr marL="241300" marR="20574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401 Unauthorized: </a:t>
            </a:r>
            <a:r>
              <a:rPr sz="1900" spc="-10" dirty="0">
                <a:latin typeface="Carlito"/>
                <a:cs typeface="Carlito"/>
              </a:rPr>
              <a:t>This code indicates </a:t>
            </a:r>
            <a:r>
              <a:rPr sz="1900" spc="-5" dirty="0">
                <a:latin typeface="Carlito"/>
                <a:cs typeface="Carlito"/>
              </a:rPr>
              <a:t>that authentication is </a:t>
            </a:r>
            <a:r>
              <a:rPr sz="1900" spc="-10" dirty="0">
                <a:latin typeface="Carlito"/>
                <a:cs typeface="Carlito"/>
              </a:rPr>
              <a:t>required </a:t>
            </a:r>
            <a:r>
              <a:rPr sz="1900" spc="-20" dirty="0">
                <a:latin typeface="Carlito"/>
                <a:cs typeface="Carlito"/>
              </a:rPr>
              <a:t>for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resource. The </a:t>
            </a:r>
            <a:r>
              <a:rPr sz="1900" spc="-5" dirty="0">
                <a:latin typeface="Carlito"/>
                <a:cs typeface="Carlito"/>
              </a:rPr>
              <a:t>client can  </a:t>
            </a:r>
            <a:r>
              <a:rPr sz="1900" dirty="0">
                <a:latin typeface="Carlito"/>
                <a:cs typeface="Carlito"/>
              </a:rPr>
              <a:t>try </a:t>
            </a:r>
            <a:r>
              <a:rPr sz="1900" spc="-10" dirty="0">
                <a:latin typeface="Carlito"/>
                <a:cs typeface="Carlito"/>
              </a:rPr>
              <a:t>again </a:t>
            </a:r>
            <a:r>
              <a:rPr sz="1900" spc="-5" dirty="0">
                <a:latin typeface="Carlito"/>
                <a:cs typeface="Carlito"/>
              </a:rPr>
              <a:t>with </a:t>
            </a:r>
            <a:r>
              <a:rPr sz="1900" spc="-15" dirty="0">
                <a:latin typeface="Carlito"/>
                <a:cs typeface="Carlito"/>
              </a:rPr>
              <a:t>appropriate</a:t>
            </a:r>
            <a:r>
              <a:rPr sz="1900" spc="8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authentication.</a:t>
            </a:r>
            <a:endParaRPr sz="1900">
              <a:latin typeface="Carlito"/>
              <a:cs typeface="Carlito"/>
            </a:endParaRPr>
          </a:p>
          <a:p>
            <a:pPr marL="241300" marR="47879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403 Forbidden: </a:t>
            </a:r>
            <a:r>
              <a:rPr sz="1900" spc="-10" dirty="0">
                <a:latin typeface="Carlito"/>
                <a:cs typeface="Carlito"/>
              </a:rPr>
              <a:t>This code indicates </a:t>
            </a:r>
            <a:r>
              <a:rPr sz="1900" spc="-5" dirty="0">
                <a:latin typeface="Carlito"/>
                <a:cs typeface="Carlito"/>
              </a:rPr>
              <a:t>that the </a:t>
            </a:r>
            <a:r>
              <a:rPr sz="1900" spc="-10" dirty="0">
                <a:latin typeface="Carlito"/>
                <a:cs typeface="Carlito"/>
              </a:rPr>
              <a:t>server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refusing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10" dirty="0">
                <a:latin typeface="Carlito"/>
                <a:cs typeface="Carlito"/>
              </a:rPr>
              <a:t>respond </a:t>
            </a:r>
            <a:r>
              <a:rPr sz="1900" spc="-15" dirty="0">
                <a:latin typeface="Carlito"/>
                <a:cs typeface="Carlito"/>
              </a:rPr>
              <a:t>to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request </a:t>
            </a:r>
            <a:r>
              <a:rPr sz="1900" spc="-15" dirty="0">
                <a:latin typeface="Carlito"/>
                <a:cs typeface="Carlito"/>
              </a:rPr>
              <a:t>even </a:t>
            </a:r>
            <a:r>
              <a:rPr sz="1900" spc="-5" dirty="0">
                <a:latin typeface="Carlito"/>
                <a:cs typeface="Carlito"/>
              </a:rPr>
              <a:t>if the  </a:t>
            </a:r>
            <a:r>
              <a:rPr sz="1900" spc="-10" dirty="0">
                <a:latin typeface="Carlito"/>
                <a:cs typeface="Carlito"/>
              </a:rPr>
              <a:t>request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valid. The reason </a:t>
            </a:r>
            <a:r>
              <a:rPr sz="1900" spc="-5" dirty="0">
                <a:latin typeface="Carlito"/>
                <a:cs typeface="Carlito"/>
              </a:rPr>
              <a:t>will be </a:t>
            </a:r>
            <a:r>
              <a:rPr sz="1900" spc="-15" dirty="0">
                <a:latin typeface="Carlito"/>
                <a:cs typeface="Carlito"/>
              </a:rPr>
              <a:t>listed </a:t>
            </a:r>
            <a:r>
              <a:rPr sz="1900" spc="-5" dirty="0">
                <a:latin typeface="Carlito"/>
                <a:cs typeface="Carlito"/>
              </a:rPr>
              <a:t>in the </a:t>
            </a:r>
            <a:r>
              <a:rPr sz="1900" spc="-10" dirty="0">
                <a:latin typeface="Carlito"/>
                <a:cs typeface="Carlito"/>
              </a:rPr>
              <a:t>body </a:t>
            </a:r>
            <a:r>
              <a:rPr sz="1900" spc="-15" dirty="0">
                <a:latin typeface="Carlito"/>
                <a:cs typeface="Carlito"/>
              </a:rPr>
              <a:t>content </a:t>
            </a:r>
            <a:r>
              <a:rPr sz="1900" spc="-5" dirty="0">
                <a:latin typeface="Carlito"/>
                <a:cs typeface="Carlito"/>
              </a:rPr>
              <a:t>if the </a:t>
            </a:r>
            <a:r>
              <a:rPr sz="1900" spc="-10" dirty="0">
                <a:latin typeface="Carlito"/>
                <a:cs typeface="Carlito"/>
              </a:rPr>
              <a:t>request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not </a:t>
            </a:r>
            <a:r>
              <a:rPr sz="1900" spc="-5" dirty="0">
                <a:latin typeface="Carlito"/>
                <a:cs typeface="Carlito"/>
              </a:rPr>
              <a:t>a </a:t>
            </a:r>
            <a:r>
              <a:rPr sz="1900" spc="-15" dirty="0">
                <a:latin typeface="Carlito"/>
                <a:cs typeface="Carlito"/>
              </a:rPr>
              <a:t>HEAD</a:t>
            </a:r>
            <a:r>
              <a:rPr sz="1900" spc="30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method.</a:t>
            </a:r>
            <a:endParaRPr sz="1900">
              <a:latin typeface="Carlito"/>
              <a:cs typeface="Carlito"/>
            </a:endParaRPr>
          </a:p>
          <a:p>
            <a:pPr marL="241300" marR="508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404 Not </a:t>
            </a:r>
            <a:r>
              <a:rPr sz="1900" b="1" spc="-10" dirty="0">
                <a:latin typeface="Carlito"/>
                <a:cs typeface="Carlito"/>
              </a:rPr>
              <a:t>Found: </a:t>
            </a:r>
            <a:r>
              <a:rPr sz="1900" spc="-10" dirty="0">
                <a:latin typeface="Carlito"/>
                <a:cs typeface="Carlito"/>
              </a:rPr>
              <a:t>This code indicates </a:t>
            </a:r>
            <a:r>
              <a:rPr sz="1900" spc="-5" dirty="0">
                <a:latin typeface="Carlito"/>
                <a:cs typeface="Carlito"/>
              </a:rPr>
              <a:t>that the </a:t>
            </a:r>
            <a:r>
              <a:rPr sz="1900" spc="-10" dirty="0">
                <a:latin typeface="Carlito"/>
                <a:cs typeface="Carlito"/>
              </a:rPr>
              <a:t>requested </a:t>
            </a:r>
            <a:r>
              <a:rPr sz="1900" spc="-15" dirty="0">
                <a:latin typeface="Carlito"/>
                <a:cs typeface="Carlito"/>
              </a:rPr>
              <a:t>resource </a:t>
            </a:r>
            <a:r>
              <a:rPr sz="1900" spc="-5" dirty="0">
                <a:latin typeface="Carlito"/>
                <a:cs typeface="Carlito"/>
              </a:rPr>
              <a:t>is </a:t>
            </a:r>
            <a:r>
              <a:rPr sz="1900" spc="-10" dirty="0">
                <a:latin typeface="Carlito"/>
                <a:cs typeface="Carlito"/>
              </a:rPr>
              <a:t>not </a:t>
            </a:r>
            <a:r>
              <a:rPr sz="1900" spc="-15" dirty="0">
                <a:latin typeface="Carlito"/>
                <a:cs typeface="Carlito"/>
              </a:rPr>
              <a:t>found </a:t>
            </a:r>
            <a:r>
              <a:rPr sz="1900" spc="-10" dirty="0">
                <a:latin typeface="Carlito"/>
                <a:cs typeface="Carlito"/>
              </a:rPr>
              <a:t>at </a:t>
            </a:r>
            <a:r>
              <a:rPr sz="1900" spc="-5" dirty="0">
                <a:latin typeface="Carlito"/>
                <a:cs typeface="Carlito"/>
              </a:rPr>
              <a:t>the </a:t>
            </a:r>
            <a:r>
              <a:rPr sz="1900" spc="-10" dirty="0">
                <a:latin typeface="Carlito"/>
                <a:cs typeface="Carlito"/>
              </a:rPr>
              <a:t>location </a:t>
            </a:r>
            <a:r>
              <a:rPr sz="1900" spc="-5" dirty="0">
                <a:latin typeface="Carlito"/>
                <a:cs typeface="Carlito"/>
              </a:rPr>
              <a:t>specified in  the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request.</a:t>
            </a:r>
            <a:endParaRPr sz="19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rlito"/>
                <a:cs typeface="Carlito"/>
              </a:rPr>
              <a:t>500 </a:t>
            </a:r>
            <a:r>
              <a:rPr sz="1900" b="1" spc="-10" dirty="0">
                <a:latin typeface="Carlito"/>
                <a:cs typeface="Carlito"/>
              </a:rPr>
              <a:t>Internal </a:t>
            </a:r>
            <a:r>
              <a:rPr sz="1900" b="1" spc="-5" dirty="0">
                <a:latin typeface="Carlito"/>
                <a:cs typeface="Carlito"/>
              </a:rPr>
              <a:t>Server </a:t>
            </a:r>
            <a:r>
              <a:rPr sz="1900" b="1" spc="-10" dirty="0">
                <a:latin typeface="Carlito"/>
                <a:cs typeface="Carlito"/>
              </a:rPr>
              <a:t>Error: </a:t>
            </a:r>
            <a:r>
              <a:rPr sz="1900" spc="-10" dirty="0">
                <a:latin typeface="Carlito"/>
                <a:cs typeface="Carlito"/>
              </a:rPr>
              <a:t>This code indicates </a:t>
            </a:r>
            <a:r>
              <a:rPr sz="1900" spc="-5" dirty="0">
                <a:latin typeface="Carlito"/>
                <a:cs typeface="Carlito"/>
              </a:rPr>
              <a:t>a generic </a:t>
            </a:r>
            <a:r>
              <a:rPr sz="1900" spc="-10" dirty="0">
                <a:latin typeface="Carlito"/>
                <a:cs typeface="Carlito"/>
              </a:rPr>
              <a:t>error </a:t>
            </a:r>
            <a:r>
              <a:rPr sz="1900" spc="-5" dirty="0">
                <a:latin typeface="Carlito"/>
                <a:cs typeface="Carlito"/>
              </a:rPr>
              <a:t>message, and it </a:t>
            </a:r>
            <a:r>
              <a:rPr sz="1900" spc="-10" dirty="0">
                <a:latin typeface="Carlito"/>
                <a:cs typeface="Carlito"/>
              </a:rPr>
              <a:t>tells </a:t>
            </a:r>
            <a:r>
              <a:rPr sz="1900" spc="-5" dirty="0">
                <a:latin typeface="Carlito"/>
                <a:cs typeface="Carlito"/>
              </a:rPr>
              <a:t>that an</a:t>
            </a:r>
            <a:r>
              <a:rPr sz="1900" spc="21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unexpected</a:t>
            </a:r>
            <a:endParaRPr sz="19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900" spc="-15" dirty="0">
                <a:latin typeface="Carlito"/>
                <a:cs typeface="Carlito"/>
              </a:rPr>
              <a:t>error </a:t>
            </a:r>
            <a:r>
              <a:rPr sz="1900" spc="-10" dirty="0">
                <a:latin typeface="Carlito"/>
                <a:cs typeface="Carlito"/>
              </a:rPr>
              <a:t>occurred </a:t>
            </a:r>
            <a:r>
              <a:rPr sz="1900" spc="-5" dirty="0">
                <a:latin typeface="Carlito"/>
                <a:cs typeface="Carlito"/>
              </a:rPr>
              <a:t>on the server and that the </a:t>
            </a:r>
            <a:r>
              <a:rPr sz="1900" spc="-10" dirty="0">
                <a:latin typeface="Carlito"/>
                <a:cs typeface="Carlito"/>
              </a:rPr>
              <a:t>request </a:t>
            </a:r>
            <a:r>
              <a:rPr sz="1900" spc="-5" dirty="0">
                <a:latin typeface="Carlito"/>
                <a:cs typeface="Carlito"/>
              </a:rPr>
              <a:t>cannot be</a:t>
            </a:r>
            <a:r>
              <a:rPr sz="1900" spc="9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fulfilled.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7269" y="825246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8105" y="2347417"/>
            <a:ext cx="75577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-40" dirty="0">
                <a:latin typeface="Carlito"/>
                <a:cs typeface="Carlito"/>
              </a:rPr>
              <a:t>REST</a:t>
            </a:r>
            <a:r>
              <a:rPr sz="8000" b="1" spc="-60" dirty="0">
                <a:latin typeface="Carlito"/>
                <a:cs typeface="Carlito"/>
              </a:rPr>
              <a:t> </a:t>
            </a:r>
            <a:r>
              <a:rPr sz="8000" b="1" spc="-15" dirty="0">
                <a:latin typeface="Carlito"/>
                <a:cs typeface="Carlito"/>
              </a:rPr>
              <a:t>Introduction</a:t>
            </a:r>
            <a:endParaRPr sz="8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502907"/>
            <a:ext cx="12192000" cy="330835"/>
          </a:xfrm>
          <a:custGeom>
            <a:avLst/>
            <a:gdLst/>
            <a:ahLst/>
            <a:cxnLst/>
            <a:rect l="l" t="t" r="r" b="b"/>
            <a:pathLst>
              <a:path w="12192000" h="355600">
                <a:moveTo>
                  <a:pt x="12192000" y="0"/>
                </a:moveTo>
                <a:lnTo>
                  <a:pt x="0" y="0"/>
                </a:lnTo>
                <a:lnTo>
                  <a:pt x="0" y="355089"/>
                </a:lnTo>
                <a:lnTo>
                  <a:pt x="12192000" y="35508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18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2758" y="4075938"/>
            <a:ext cx="9048115" cy="0"/>
          </a:xfrm>
          <a:custGeom>
            <a:avLst/>
            <a:gdLst/>
            <a:ahLst/>
            <a:cxnLst/>
            <a:rect l="l" t="t" r="r" b="b"/>
            <a:pathLst>
              <a:path w="9048115">
                <a:moveTo>
                  <a:pt x="0" y="0"/>
                </a:moveTo>
                <a:lnTo>
                  <a:pt x="9048115" y="0"/>
                </a:lnTo>
              </a:path>
            </a:pathLst>
          </a:custGeom>
          <a:ln w="381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5303"/>
            <a:ext cx="2961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What </a:t>
            </a:r>
            <a:r>
              <a:rPr sz="4000" spc="-170" dirty="0"/>
              <a:t>is </a:t>
            </a:r>
            <a:r>
              <a:rPr sz="4000" spc="-260" dirty="0"/>
              <a:t>REST</a:t>
            </a:r>
            <a:r>
              <a:rPr sz="4000" spc="-880" dirty="0"/>
              <a:t> </a:t>
            </a:r>
            <a:r>
              <a:rPr sz="4000" spc="380" dirty="0"/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0026" y="1157629"/>
            <a:ext cx="7209155" cy="269621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REST stands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30" dirty="0">
                <a:latin typeface="Carlito"/>
                <a:cs typeface="Carlito"/>
              </a:rPr>
              <a:t>for</a:t>
            </a:r>
            <a:endParaRPr sz="3000">
              <a:latin typeface="Carlito"/>
              <a:cs typeface="Carlito"/>
            </a:endParaRPr>
          </a:p>
          <a:p>
            <a:pPr marL="3310890" marR="5080" algn="ctr">
              <a:lnSpc>
                <a:spcPts val="5750"/>
              </a:lnSpc>
              <a:spcBef>
                <a:spcPts val="185"/>
              </a:spcBef>
            </a:pPr>
            <a:r>
              <a:rPr sz="4400" b="1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4400" b="1" spc="-5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4400" spc="-5" dirty="0">
                <a:latin typeface="Carlito"/>
                <a:cs typeface="Carlito"/>
              </a:rPr>
              <a:t>p</a:t>
            </a:r>
            <a:r>
              <a:rPr sz="4400" spc="-55" dirty="0">
                <a:latin typeface="Carlito"/>
                <a:cs typeface="Carlito"/>
              </a:rPr>
              <a:t>r</a:t>
            </a:r>
            <a:r>
              <a:rPr sz="4400" dirty="0">
                <a:latin typeface="Carlito"/>
                <a:cs typeface="Carlito"/>
              </a:rPr>
              <a:t>es</a:t>
            </a:r>
            <a:r>
              <a:rPr sz="4400" spc="15" dirty="0">
                <a:latin typeface="Carlito"/>
                <a:cs typeface="Carlito"/>
              </a:rPr>
              <a:t>e</a:t>
            </a:r>
            <a:r>
              <a:rPr sz="4400" spc="-35" dirty="0">
                <a:latin typeface="Carlito"/>
                <a:cs typeface="Carlito"/>
              </a:rPr>
              <a:t>n</a:t>
            </a:r>
            <a:r>
              <a:rPr sz="4400" spc="-45" dirty="0">
                <a:latin typeface="Carlito"/>
                <a:cs typeface="Carlito"/>
              </a:rPr>
              <a:t>ta</a:t>
            </a:r>
            <a:r>
              <a:rPr sz="4400" dirty="0">
                <a:latin typeface="Carlito"/>
                <a:cs typeface="Carlito"/>
              </a:rPr>
              <a:t>tion</a:t>
            </a:r>
            <a:r>
              <a:rPr sz="4400" spc="5" dirty="0">
                <a:latin typeface="Carlito"/>
                <a:cs typeface="Carlito"/>
              </a:rPr>
              <a:t>a</a:t>
            </a:r>
            <a:r>
              <a:rPr sz="4400" dirty="0">
                <a:latin typeface="Carlito"/>
                <a:cs typeface="Carlito"/>
              </a:rPr>
              <a:t>l  </a:t>
            </a:r>
            <a:r>
              <a:rPr sz="4400" b="1" spc="-30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4400" spc="-30" dirty="0">
                <a:latin typeface="Carlito"/>
                <a:cs typeface="Carlito"/>
              </a:rPr>
              <a:t>tate</a:t>
            </a:r>
            <a:endParaRPr sz="4400">
              <a:latin typeface="Carlito"/>
              <a:cs typeface="Carlito"/>
            </a:endParaRPr>
          </a:p>
          <a:p>
            <a:pPr marL="3295650" algn="ctr">
              <a:lnSpc>
                <a:spcPct val="100000"/>
              </a:lnSpc>
              <a:spcBef>
                <a:spcPts val="200"/>
              </a:spcBef>
            </a:pPr>
            <a:r>
              <a:rPr sz="4400" b="1" spc="-3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4400" spc="-30" dirty="0">
                <a:latin typeface="Carlito"/>
                <a:cs typeface="Carlito"/>
              </a:rPr>
              <a:t>ransfer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26" y="3873500"/>
            <a:ext cx="10203180" cy="14198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915"/>
              </a:spcBef>
              <a:buSzPct val="116666"/>
              <a:buFont typeface="Wingdings"/>
              <a:buChar char=""/>
              <a:tabLst>
                <a:tab pos="375920" algn="l"/>
              </a:tabLst>
            </a:pPr>
            <a:r>
              <a:rPr sz="2400" b="1" spc="-15" dirty="0">
                <a:latin typeface="Carlito"/>
                <a:cs typeface="Carlito"/>
              </a:rPr>
              <a:t>S</a:t>
            </a:r>
            <a:r>
              <a:rPr sz="2400" spc="-15" dirty="0">
                <a:latin typeface="Carlito"/>
                <a:cs typeface="Carlito"/>
              </a:rPr>
              <a:t>tate </a:t>
            </a:r>
            <a:r>
              <a:rPr sz="2400" dirty="0">
                <a:latin typeface="Carlito"/>
                <a:cs typeface="Carlito"/>
              </a:rPr>
              <a:t>means</a:t>
            </a:r>
            <a:r>
              <a:rPr sz="2400" spc="-15" dirty="0">
                <a:latin typeface="Carlito"/>
                <a:cs typeface="Carlito"/>
              </a:rPr>
              <a:t> data</a:t>
            </a:r>
            <a:endParaRPr sz="2400">
              <a:latin typeface="Carlito"/>
              <a:cs typeface="Carlito"/>
            </a:endParaRPr>
          </a:p>
          <a:p>
            <a:pPr marL="323215" indent="-311150">
              <a:lnSpc>
                <a:spcPct val="100000"/>
              </a:lnSpc>
              <a:spcBef>
                <a:spcPts val="815"/>
              </a:spcBef>
              <a:buFont typeface="Wingdings"/>
              <a:buChar char=""/>
              <a:tabLst>
                <a:tab pos="323850" algn="l"/>
              </a:tabLst>
            </a:pPr>
            <a:r>
              <a:rPr sz="2400" b="1" spc="-10" dirty="0">
                <a:latin typeface="Carlito"/>
                <a:cs typeface="Carlito"/>
              </a:rPr>
              <a:t>RE</a:t>
            </a:r>
            <a:r>
              <a:rPr sz="2400" spc="-10" dirty="0">
                <a:latin typeface="Carlito"/>
                <a:cs typeface="Carlito"/>
              </a:rPr>
              <a:t>presentational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5" dirty="0">
                <a:latin typeface="Carlito"/>
                <a:cs typeface="Carlito"/>
              </a:rPr>
              <a:t>formats </a:t>
            </a:r>
            <a:r>
              <a:rPr sz="2400" spc="-5" dirty="0">
                <a:latin typeface="Carlito"/>
                <a:cs typeface="Carlito"/>
              </a:rPr>
              <a:t>(such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xml, json, </a:t>
            </a:r>
            <a:r>
              <a:rPr sz="2400" spc="-10" dirty="0">
                <a:latin typeface="Carlito"/>
                <a:cs typeface="Carlito"/>
              </a:rPr>
              <a:t>yaml, </a:t>
            </a:r>
            <a:r>
              <a:rPr sz="2400" spc="-5" dirty="0">
                <a:latin typeface="Carlito"/>
                <a:cs typeface="Carlito"/>
              </a:rPr>
              <a:t>html,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etc)</a:t>
            </a:r>
            <a:endParaRPr sz="2400">
              <a:latin typeface="Carlito"/>
              <a:cs typeface="Carlito"/>
            </a:endParaRPr>
          </a:p>
          <a:p>
            <a:pPr marL="323215" indent="-311150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23850" algn="l"/>
              </a:tabLst>
            </a:pPr>
            <a:r>
              <a:rPr sz="2400" b="1" spc="-20" dirty="0">
                <a:latin typeface="Carlito"/>
                <a:cs typeface="Carlito"/>
              </a:rPr>
              <a:t>T</a:t>
            </a:r>
            <a:r>
              <a:rPr sz="2400" spc="-20" dirty="0">
                <a:latin typeface="Carlito"/>
                <a:cs typeface="Carlito"/>
              </a:rPr>
              <a:t>ransfer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5" dirty="0">
                <a:latin typeface="Carlito"/>
                <a:cs typeface="Carlito"/>
              </a:rPr>
              <a:t>carry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between </a:t>
            </a:r>
            <a:r>
              <a:rPr sz="2400" spc="-10" dirty="0">
                <a:latin typeface="Carlito"/>
                <a:cs typeface="Carlito"/>
              </a:rPr>
              <a:t>consumer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provider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spc="5" dirty="0">
                <a:latin typeface="Carlito"/>
                <a:cs typeface="Carlito"/>
              </a:rPr>
              <a:t>HTTP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protocol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961" y="1047750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26898"/>
            <a:ext cx="3950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/>
              <a:t>REST </a:t>
            </a:r>
            <a:r>
              <a:rPr sz="4000" spc="520" dirty="0"/>
              <a:t>–</a:t>
            </a:r>
            <a:r>
              <a:rPr sz="4000" spc="-550" dirty="0"/>
              <a:t> </a:t>
            </a:r>
            <a:r>
              <a:rPr sz="4000" spc="-245" dirty="0"/>
              <a:t>Architecture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779526" y="1049274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58825" y="2192782"/>
            <a:ext cx="8468360" cy="3449320"/>
            <a:chOff x="258825" y="2192782"/>
            <a:chExt cx="8468360" cy="3449320"/>
          </a:xfrm>
        </p:grpSpPr>
        <p:sp>
          <p:nvSpPr>
            <p:cNvPr id="6" name="object 6"/>
            <p:cNvSpPr/>
            <p:nvPr/>
          </p:nvSpPr>
          <p:spPr>
            <a:xfrm>
              <a:off x="265175" y="2199132"/>
              <a:ext cx="3507104" cy="3436620"/>
            </a:xfrm>
            <a:custGeom>
              <a:avLst/>
              <a:gdLst/>
              <a:ahLst/>
              <a:cxnLst/>
              <a:rect l="l" t="t" r="r" b="b"/>
              <a:pathLst>
                <a:path w="3507104" h="3436620">
                  <a:moveTo>
                    <a:pt x="3506724" y="0"/>
                  </a:moveTo>
                  <a:lnTo>
                    <a:pt x="0" y="0"/>
                  </a:lnTo>
                  <a:lnTo>
                    <a:pt x="0" y="3436620"/>
                  </a:lnTo>
                  <a:lnTo>
                    <a:pt x="3506724" y="3436620"/>
                  </a:lnTo>
                  <a:lnTo>
                    <a:pt x="350672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175" y="2199132"/>
              <a:ext cx="3507104" cy="3436620"/>
            </a:xfrm>
            <a:custGeom>
              <a:avLst/>
              <a:gdLst/>
              <a:ahLst/>
              <a:cxnLst/>
              <a:rect l="l" t="t" r="r" b="b"/>
              <a:pathLst>
                <a:path w="3507104" h="3436620">
                  <a:moveTo>
                    <a:pt x="0" y="3436620"/>
                  </a:moveTo>
                  <a:lnTo>
                    <a:pt x="3506724" y="3436620"/>
                  </a:lnTo>
                  <a:lnTo>
                    <a:pt x="3506724" y="0"/>
                  </a:lnTo>
                  <a:lnTo>
                    <a:pt x="0" y="0"/>
                  </a:lnTo>
                  <a:lnTo>
                    <a:pt x="0" y="343662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9371" y="2462784"/>
              <a:ext cx="1584960" cy="551815"/>
            </a:xfrm>
            <a:custGeom>
              <a:avLst/>
              <a:gdLst/>
              <a:ahLst/>
              <a:cxnLst/>
              <a:rect l="l" t="t" r="r" b="b"/>
              <a:pathLst>
                <a:path w="1584960" h="551814">
                  <a:moveTo>
                    <a:pt x="792480" y="0"/>
                  </a:moveTo>
                  <a:lnTo>
                    <a:pt x="724101" y="1012"/>
                  </a:lnTo>
                  <a:lnTo>
                    <a:pt x="657337" y="3993"/>
                  </a:lnTo>
                  <a:lnTo>
                    <a:pt x="592427" y="8860"/>
                  </a:lnTo>
                  <a:lnTo>
                    <a:pt x="529607" y="15531"/>
                  </a:lnTo>
                  <a:lnTo>
                    <a:pt x="469117" y="23924"/>
                  </a:lnTo>
                  <a:lnTo>
                    <a:pt x="411194" y="33955"/>
                  </a:lnTo>
                  <a:lnTo>
                    <a:pt x="356075" y="45541"/>
                  </a:lnTo>
                  <a:lnTo>
                    <a:pt x="303999" y="58601"/>
                  </a:lnTo>
                  <a:lnTo>
                    <a:pt x="255203" y="73051"/>
                  </a:lnTo>
                  <a:lnTo>
                    <a:pt x="209925" y="88809"/>
                  </a:lnTo>
                  <a:lnTo>
                    <a:pt x="168404" y="105792"/>
                  </a:lnTo>
                  <a:lnTo>
                    <a:pt x="130877" y="123917"/>
                  </a:lnTo>
                  <a:lnTo>
                    <a:pt x="97581" y="143103"/>
                  </a:lnTo>
                  <a:lnTo>
                    <a:pt x="44638" y="184323"/>
                  </a:lnTo>
                  <a:lnTo>
                    <a:pt x="11476" y="228790"/>
                  </a:lnTo>
                  <a:lnTo>
                    <a:pt x="0" y="275843"/>
                  </a:lnTo>
                  <a:lnTo>
                    <a:pt x="2908" y="299652"/>
                  </a:lnTo>
                  <a:lnTo>
                    <a:pt x="25465" y="345495"/>
                  </a:lnTo>
                  <a:lnTo>
                    <a:pt x="68756" y="388422"/>
                  </a:lnTo>
                  <a:lnTo>
                    <a:pt x="130877" y="427770"/>
                  </a:lnTo>
                  <a:lnTo>
                    <a:pt x="168404" y="445895"/>
                  </a:lnTo>
                  <a:lnTo>
                    <a:pt x="209925" y="462878"/>
                  </a:lnTo>
                  <a:lnTo>
                    <a:pt x="255203" y="478636"/>
                  </a:lnTo>
                  <a:lnTo>
                    <a:pt x="303999" y="493086"/>
                  </a:lnTo>
                  <a:lnTo>
                    <a:pt x="356075" y="506146"/>
                  </a:lnTo>
                  <a:lnTo>
                    <a:pt x="411194" y="517732"/>
                  </a:lnTo>
                  <a:lnTo>
                    <a:pt x="469117" y="527763"/>
                  </a:lnTo>
                  <a:lnTo>
                    <a:pt x="529607" y="536156"/>
                  </a:lnTo>
                  <a:lnTo>
                    <a:pt x="592427" y="542827"/>
                  </a:lnTo>
                  <a:lnTo>
                    <a:pt x="657337" y="547694"/>
                  </a:lnTo>
                  <a:lnTo>
                    <a:pt x="724101" y="550675"/>
                  </a:lnTo>
                  <a:lnTo>
                    <a:pt x="792480" y="551688"/>
                  </a:lnTo>
                  <a:lnTo>
                    <a:pt x="860853" y="550675"/>
                  </a:lnTo>
                  <a:lnTo>
                    <a:pt x="927612" y="547694"/>
                  </a:lnTo>
                  <a:lnTo>
                    <a:pt x="992520" y="542827"/>
                  </a:lnTo>
                  <a:lnTo>
                    <a:pt x="1055337" y="536156"/>
                  </a:lnTo>
                  <a:lnTo>
                    <a:pt x="1115826" y="527763"/>
                  </a:lnTo>
                  <a:lnTo>
                    <a:pt x="1173749" y="517732"/>
                  </a:lnTo>
                  <a:lnTo>
                    <a:pt x="1228867" y="506146"/>
                  </a:lnTo>
                  <a:lnTo>
                    <a:pt x="1280944" y="493086"/>
                  </a:lnTo>
                  <a:lnTo>
                    <a:pt x="1329741" y="478636"/>
                  </a:lnTo>
                  <a:lnTo>
                    <a:pt x="1375020" y="462878"/>
                  </a:lnTo>
                  <a:lnTo>
                    <a:pt x="1416543" y="445895"/>
                  </a:lnTo>
                  <a:lnTo>
                    <a:pt x="1454072" y="427770"/>
                  </a:lnTo>
                  <a:lnTo>
                    <a:pt x="1487370" y="408584"/>
                  </a:lnTo>
                  <a:lnTo>
                    <a:pt x="1540317" y="367364"/>
                  </a:lnTo>
                  <a:lnTo>
                    <a:pt x="1573482" y="322897"/>
                  </a:lnTo>
                  <a:lnTo>
                    <a:pt x="1584960" y="275843"/>
                  </a:lnTo>
                  <a:lnTo>
                    <a:pt x="1582050" y="252035"/>
                  </a:lnTo>
                  <a:lnTo>
                    <a:pt x="1559491" y="206192"/>
                  </a:lnTo>
                  <a:lnTo>
                    <a:pt x="1516197" y="163265"/>
                  </a:lnTo>
                  <a:lnTo>
                    <a:pt x="1454072" y="123917"/>
                  </a:lnTo>
                  <a:lnTo>
                    <a:pt x="1416543" y="105792"/>
                  </a:lnTo>
                  <a:lnTo>
                    <a:pt x="1375020" y="88809"/>
                  </a:lnTo>
                  <a:lnTo>
                    <a:pt x="1329741" y="73051"/>
                  </a:lnTo>
                  <a:lnTo>
                    <a:pt x="1280944" y="58601"/>
                  </a:lnTo>
                  <a:lnTo>
                    <a:pt x="1228867" y="45541"/>
                  </a:lnTo>
                  <a:lnTo>
                    <a:pt x="1173749" y="33955"/>
                  </a:lnTo>
                  <a:lnTo>
                    <a:pt x="1115826" y="23924"/>
                  </a:lnTo>
                  <a:lnTo>
                    <a:pt x="1055337" y="15531"/>
                  </a:lnTo>
                  <a:lnTo>
                    <a:pt x="992520" y="8860"/>
                  </a:lnTo>
                  <a:lnTo>
                    <a:pt x="927612" y="3993"/>
                  </a:lnTo>
                  <a:lnTo>
                    <a:pt x="860853" y="1012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371" y="2462784"/>
              <a:ext cx="1584960" cy="551815"/>
            </a:xfrm>
            <a:custGeom>
              <a:avLst/>
              <a:gdLst/>
              <a:ahLst/>
              <a:cxnLst/>
              <a:rect l="l" t="t" r="r" b="b"/>
              <a:pathLst>
                <a:path w="1584960" h="551814">
                  <a:moveTo>
                    <a:pt x="0" y="275843"/>
                  </a:moveTo>
                  <a:lnTo>
                    <a:pt x="11476" y="228790"/>
                  </a:lnTo>
                  <a:lnTo>
                    <a:pt x="44638" y="184323"/>
                  </a:lnTo>
                  <a:lnTo>
                    <a:pt x="97581" y="143103"/>
                  </a:lnTo>
                  <a:lnTo>
                    <a:pt x="130877" y="123917"/>
                  </a:lnTo>
                  <a:lnTo>
                    <a:pt x="168404" y="105792"/>
                  </a:lnTo>
                  <a:lnTo>
                    <a:pt x="209925" y="88809"/>
                  </a:lnTo>
                  <a:lnTo>
                    <a:pt x="255203" y="73051"/>
                  </a:lnTo>
                  <a:lnTo>
                    <a:pt x="303999" y="58601"/>
                  </a:lnTo>
                  <a:lnTo>
                    <a:pt x="356075" y="45541"/>
                  </a:lnTo>
                  <a:lnTo>
                    <a:pt x="411194" y="33955"/>
                  </a:lnTo>
                  <a:lnTo>
                    <a:pt x="469117" y="23924"/>
                  </a:lnTo>
                  <a:lnTo>
                    <a:pt x="529607" y="15531"/>
                  </a:lnTo>
                  <a:lnTo>
                    <a:pt x="592427" y="8860"/>
                  </a:lnTo>
                  <a:lnTo>
                    <a:pt x="657337" y="3993"/>
                  </a:lnTo>
                  <a:lnTo>
                    <a:pt x="724101" y="1012"/>
                  </a:lnTo>
                  <a:lnTo>
                    <a:pt x="792480" y="0"/>
                  </a:lnTo>
                  <a:lnTo>
                    <a:pt x="860853" y="1012"/>
                  </a:lnTo>
                  <a:lnTo>
                    <a:pt x="927612" y="3993"/>
                  </a:lnTo>
                  <a:lnTo>
                    <a:pt x="992520" y="8860"/>
                  </a:lnTo>
                  <a:lnTo>
                    <a:pt x="1055337" y="15531"/>
                  </a:lnTo>
                  <a:lnTo>
                    <a:pt x="1115826" y="23924"/>
                  </a:lnTo>
                  <a:lnTo>
                    <a:pt x="1173749" y="33955"/>
                  </a:lnTo>
                  <a:lnTo>
                    <a:pt x="1228867" y="45541"/>
                  </a:lnTo>
                  <a:lnTo>
                    <a:pt x="1280944" y="58601"/>
                  </a:lnTo>
                  <a:lnTo>
                    <a:pt x="1329741" y="73051"/>
                  </a:lnTo>
                  <a:lnTo>
                    <a:pt x="1375020" y="88809"/>
                  </a:lnTo>
                  <a:lnTo>
                    <a:pt x="1416543" y="105792"/>
                  </a:lnTo>
                  <a:lnTo>
                    <a:pt x="1454072" y="123917"/>
                  </a:lnTo>
                  <a:lnTo>
                    <a:pt x="1487370" y="143103"/>
                  </a:lnTo>
                  <a:lnTo>
                    <a:pt x="1540317" y="184323"/>
                  </a:lnTo>
                  <a:lnTo>
                    <a:pt x="1573482" y="228790"/>
                  </a:lnTo>
                  <a:lnTo>
                    <a:pt x="1584960" y="275843"/>
                  </a:lnTo>
                  <a:lnTo>
                    <a:pt x="1582050" y="299652"/>
                  </a:lnTo>
                  <a:lnTo>
                    <a:pt x="1559491" y="345495"/>
                  </a:lnTo>
                  <a:lnTo>
                    <a:pt x="1516197" y="388422"/>
                  </a:lnTo>
                  <a:lnTo>
                    <a:pt x="1454072" y="427770"/>
                  </a:lnTo>
                  <a:lnTo>
                    <a:pt x="1416543" y="445895"/>
                  </a:lnTo>
                  <a:lnTo>
                    <a:pt x="1375020" y="462878"/>
                  </a:lnTo>
                  <a:lnTo>
                    <a:pt x="1329741" y="478636"/>
                  </a:lnTo>
                  <a:lnTo>
                    <a:pt x="1280944" y="493086"/>
                  </a:lnTo>
                  <a:lnTo>
                    <a:pt x="1228867" y="506146"/>
                  </a:lnTo>
                  <a:lnTo>
                    <a:pt x="1173749" y="517732"/>
                  </a:lnTo>
                  <a:lnTo>
                    <a:pt x="1115826" y="527763"/>
                  </a:lnTo>
                  <a:lnTo>
                    <a:pt x="1055337" y="536156"/>
                  </a:lnTo>
                  <a:lnTo>
                    <a:pt x="992520" y="542827"/>
                  </a:lnTo>
                  <a:lnTo>
                    <a:pt x="927612" y="547694"/>
                  </a:lnTo>
                  <a:lnTo>
                    <a:pt x="860853" y="550675"/>
                  </a:lnTo>
                  <a:lnTo>
                    <a:pt x="792480" y="551688"/>
                  </a:lnTo>
                  <a:lnTo>
                    <a:pt x="724101" y="550675"/>
                  </a:lnTo>
                  <a:lnTo>
                    <a:pt x="657337" y="547694"/>
                  </a:lnTo>
                  <a:lnTo>
                    <a:pt x="592427" y="542827"/>
                  </a:lnTo>
                  <a:lnTo>
                    <a:pt x="529607" y="536156"/>
                  </a:lnTo>
                  <a:lnTo>
                    <a:pt x="469117" y="527763"/>
                  </a:lnTo>
                  <a:lnTo>
                    <a:pt x="411194" y="517732"/>
                  </a:lnTo>
                  <a:lnTo>
                    <a:pt x="356075" y="506146"/>
                  </a:lnTo>
                  <a:lnTo>
                    <a:pt x="303999" y="493086"/>
                  </a:lnTo>
                  <a:lnTo>
                    <a:pt x="255203" y="478636"/>
                  </a:lnTo>
                  <a:lnTo>
                    <a:pt x="209925" y="462878"/>
                  </a:lnTo>
                  <a:lnTo>
                    <a:pt x="168404" y="445895"/>
                  </a:lnTo>
                  <a:lnTo>
                    <a:pt x="130877" y="427770"/>
                  </a:lnTo>
                  <a:lnTo>
                    <a:pt x="97581" y="408584"/>
                  </a:lnTo>
                  <a:lnTo>
                    <a:pt x="44638" y="367364"/>
                  </a:lnTo>
                  <a:lnTo>
                    <a:pt x="11476" y="322897"/>
                  </a:lnTo>
                  <a:lnTo>
                    <a:pt x="0" y="27584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58255" y="2199132"/>
              <a:ext cx="2862580" cy="3324225"/>
            </a:xfrm>
            <a:custGeom>
              <a:avLst/>
              <a:gdLst/>
              <a:ahLst/>
              <a:cxnLst/>
              <a:rect l="l" t="t" r="r" b="b"/>
              <a:pathLst>
                <a:path w="2862579" h="3324225">
                  <a:moveTo>
                    <a:pt x="2862072" y="0"/>
                  </a:moveTo>
                  <a:lnTo>
                    <a:pt x="0" y="0"/>
                  </a:lnTo>
                  <a:lnTo>
                    <a:pt x="0" y="3323844"/>
                  </a:lnTo>
                  <a:lnTo>
                    <a:pt x="2862072" y="3323844"/>
                  </a:lnTo>
                  <a:lnTo>
                    <a:pt x="286207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58255" y="2199132"/>
              <a:ext cx="2862580" cy="3324225"/>
            </a:xfrm>
            <a:custGeom>
              <a:avLst/>
              <a:gdLst/>
              <a:ahLst/>
              <a:cxnLst/>
              <a:rect l="l" t="t" r="r" b="b"/>
              <a:pathLst>
                <a:path w="2862579" h="3324225">
                  <a:moveTo>
                    <a:pt x="0" y="3323844"/>
                  </a:moveTo>
                  <a:lnTo>
                    <a:pt x="2862072" y="3323844"/>
                  </a:lnTo>
                  <a:lnTo>
                    <a:pt x="2862072" y="0"/>
                  </a:lnTo>
                  <a:lnTo>
                    <a:pt x="0" y="0"/>
                  </a:lnTo>
                  <a:lnTo>
                    <a:pt x="0" y="332384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1519" y="2574163"/>
            <a:ext cx="754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Android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0850" y="3422650"/>
            <a:ext cx="1596390" cy="566420"/>
            <a:chOff x="450850" y="3422650"/>
            <a:chExt cx="1596390" cy="566420"/>
          </a:xfrm>
        </p:grpSpPr>
        <p:sp>
          <p:nvSpPr>
            <p:cNvPr id="15" name="object 15"/>
            <p:cNvSpPr/>
            <p:nvPr/>
          </p:nvSpPr>
          <p:spPr>
            <a:xfrm>
              <a:off x="457200" y="3429000"/>
              <a:ext cx="1583690" cy="553720"/>
            </a:xfrm>
            <a:custGeom>
              <a:avLst/>
              <a:gdLst/>
              <a:ahLst/>
              <a:cxnLst/>
              <a:rect l="l" t="t" r="r" b="b"/>
              <a:pathLst>
                <a:path w="1583689" h="553720">
                  <a:moveTo>
                    <a:pt x="791718" y="0"/>
                  </a:moveTo>
                  <a:lnTo>
                    <a:pt x="723406" y="1015"/>
                  </a:lnTo>
                  <a:lnTo>
                    <a:pt x="656708" y="4005"/>
                  </a:lnTo>
                  <a:lnTo>
                    <a:pt x="591861" y="8887"/>
                  </a:lnTo>
                  <a:lnTo>
                    <a:pt x="529102" y="15579"/>
                  </a:lnTo>
                  <a:lnTo>
                    <a:pt x="468671" y="23996"/>
                  </a:lnTo>
                  <a:lnTo>
                    <a:pt x="410803" y="34057"/>
                  </a:lnTo>
                  <a:lnTo>
                    <a:pt x="355737" y="45677"/>
                  </a:lnTo>
                  <a:lnTo>
                    <a:pt x="303711" y="58775"/>
                  </a:lnTo>
                  <a:lnTo>
                    <a:pt x="254962" y="73267"/>
                  </a:lnTo>
                  <a:lnTo>
                    <a:pt x="209727" y="89070"/>
                  </a:lnTo>
                  <a:lnTo>
                    <a:pt x="168246" y="106101"/>
                  </a:lnTo>
                  <a:lnTo>
                    <a:pt x="130754" y="124277"/>
                  </a:lnTo>
                  <a:lnTo>
                    <a:pt x="97490" y="143516"/>
                  </a:lnTo>
                  <a:lnTo>
                    <a:pt x="44596" y="184848"/>
                  </a:lnTo>
                  <a:lnTo>
                    <a:pt x="11466" y="229432"/>
                  </a:lnTo>
                  <a:lnTo>
                    <a:pt x="0" y="276606"/>
                  </a:lnTo>
                  <a:lnTo>
                    <a:pt x="2906" y="300474"/>
                  </a:lnTo>
                  <a:lnTo>
                    <a:pt x="25442" y="346436"/>
                  </a:lnTo>
                  <a:lnTo>
                    <a:pt x="68691" y="389477"/>
                  </a:lnTo>
                  <a:lnTo>
                    <a:pt x="130754" y="428934"/>
                  </a:lnTo>
                  <a:lnTo>
                    <a:pt x="168246" y="447110"/>
                  </a:lnTo>
                  <a:lnTo>
                    <a:pt x="209727" y="464141"/>
                  </a:lnTo>
                  <a:lnTo>
                    <a:pt x="254962" y="479944"/>
                  </a:lnTo>
                  <a:lnTo>
                    <a:pt x="303711" y="494436"/>
                  </a:lnTo>
                  <a:lnTo>
                    <a:pt x="355737" y="507534"/>
                  </a:lnTo>
                  <a:lnTo>
                    <a:pt x="410803" y="519154"/>
                  </a:lnTo>
                  <a:lnTo>
                    <a:pt x="468671" y="529215"/>
                  </a:lnTo>
                  <a:lnTo>
                    <a:pt x="529102" y="537632"/>
                  </a:lnTo>
                  <a:lnTo>
                    <a:pt x="591861" y="544324"/>
                  </a:lnTo>
                  <a:lnTo>
                    <a:pt x="656708" y="549206"/>
                  </a:lnTo>
                  <a:lnTo>
                    <a:pt x="723406" y="552196"/>
                  </a:lnTo>
                  <a:lnTo>
                    <a:pt x="791718" y="553212"/>
                  </a:lnTo>
                  <a:lnTo>
                    <a:pt x="860031" y="552196"/>
                  </a:lnTo>
                  <a:lnTo>
                    <a:pt x="926731" y="549206"/>
                  </a:lnTo>
                  <a:lnTo>
                    <a:pt x="991579" y="544324"/>
                  </a:lnTo>
                  <a:lnTo>
                    <a:pt x="1054338" y="537632"/>
                  </a:lnTo>
                  <a:lnTo>
                    <a:pt x="1114770" y="529215"/>
                  </a:lnTo>
                  <a:lnTo>
                    <a:pt x="1172638" y="519154"/>
                  </a:lnTo>
                  <a:lnTo>
                    <a:pt x="1227703" y="507534"/>
                  </a:lnTo>
                  <a:lnTo>
                    <a:pt x="1279729" y="494436"/>
                  </a:lnTo>
                  <a:lnTo>
                    <a:pt x="1328478" y="479944"/>
                  </a:lnTo>
                  <a:lnTo>
                    <a:pt x="1373712" y="464141"/>
                  </a:lnTo>
                  <a:lnTo>
                    <a:pt x="1415193" y="447110"/>
                  </a:lnTo>
                  <a:lnTo>
                    <a:pt x="1452684" y="428934"/>
                  </a:lnTo>
                  <a:lnTo>
                    <a:pt x="1485948" y="409695"/>
                  </a:lnTo>
                  <a:lnTo>
                    <a:pt x="1538840" y="368363"/>
                  </a:lnTo>
                  <a:lnTo>
                    <a:pt x="1571970" y="323779"/>
                  </a:lnTo>
                  <a:lnTo>
                    <a:pt x="1583436" y="276606"/>
                  </a:lnTo>
                  <a:lnTo>
                    <a:pt x="1580529" y="252737"/>
                  </a:lnTo>
                  <a:lnTo>
                    <a:pt x="1557994" y="206775"/>
                  </a:lnTo>
                  <a:lnTo>
                    <a:pt x="1514746" y="163734"/>
                  </a:lnTo>
                  <a:lnTo>
                    <a:pt x="1452684" y="124277"/>
                  </a:lnTo>
                  <a:lnTo>
                    <a:pt x="1415193" y="106101"/>
                  </a:lnTo>
                  <a:lnTo>
                    <a:pt x="1373712" y="89070"/>
                  </a:lnTo>
                  <a:lnTo>
                    <a:pt x="1328478" y="73267"/>
                  </a:lnTo>
                  <a:lnTo>
                    <a:pt x="1279729" y="58775"/>
                  </a:lnTo>
                  <a:lnTo>
                    <a:pt x="1227703" y="45677"/>
                  </a:lnTo>
                  <a:lnTo>
                    <a:pt x="1172638" y="34057"/>
                  </a:lnTo>
                  <a:lnTo>
                    <a:pt x="1114770" y="23996"/>
                  </a:lnTo>
                  <a:lnTo>
                    <a:pt x="1054338" y="15579"/>
                  </a:lnTo>
                  <a:lnTo>
                    <a:pt x="991579" y="8887"/>
                  </a:lnTo>
                  <a:lnTo>
                    <a:pt x="926731" y="4005"/>
                  </a:lnTo>
                  <a:lnTo>
                    <a:pt x="860031" y="1015"/>
                  </a:lnTo>
                  <a:lnTo>
                    <a:pt x="79171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3429000"/>
              <a:ext cx="1583690" cy="553720"/>
            </a:xfrm>
            <a:custGeom>
              <a:avLst/>
              <a:gdLst/>
              <a:ahLst/>
              <a:cxnLst/>
              <a:rect l="l" t="t" r="r" b="b"/>
              <a:pathLst>
                <a:path w="1583689" h="553720">
                  <a:moveTo>
                    <a:pt x="0" y="276606"/>
                  </a:moveTo>
                  <a:lnTo>
                    <a:pt x="11466" y="229432"/>
                  </a:lnTo>
                  <a:lnTo>
                    <a:pt x="44596" y="184848"/>
                  </a:lnTo>
                  <a:lnTo>
                    <a:pt x="97490" y="143516"/>
                  </a:lnTo>
                  <a:lnTo>
                    <a:pt x="130754" y="124277"/>
                  </a:lnTo>
                  <a:lnTo>
                    <a:pt x="168246" y="106101"/>
                  </a:lnTo>
                  <a:lnTo>
                    <a:pt x="209727" y="89070"/>
                  </a:lnTo>
                  <a:lnTo>
                    <a:pt x="254962" y="73267"/>
                  </a:lnTo>
                  <a:lnTo>
                    <a:pt x="303711" y="58775"/>
                  </a:lnTo>
                  <a:lnTo>
                    <a:pt x="355737" y="45677"/>
                  </a:lnTo>
                  <a:lnTo>
                    <a:pt x="410803" y="34057"/>
                  </a:lnTo>
                  <a:lnTo>
                    <a:pt x="468671" y="23996"/>
                  </a:lnTo>
                  <a:lnTo>
                    <a:pt x="529102" y="15579"/>
                  </a:lnTo>
                  <a:lnTo>
                    <a:pt x="591861" y="8887"/>
                  </a:lnTo>
                  <a:lnTo>
                    <a:pt x="656708" y="4005"/>
                  </a:lnTo>
                  <a:lnTo>
                    <a:pt x="723406" y="1015"/>
                  </a:lnTo>
                  <a:lnTo>
                    <a:pt x="791718" y="0"/>
                  </a:lnTo>
                  <a:lnTo>
                    <a:pt x="860031" y="1015"/>
                  </a:lnTo>
                  <a:lnTo>
                    <a:pt x="926731" y="4005"/>
                  </a:lnTo>
                  <a:lnTo>
                    <a:pt x="991579" y="8887"/>
                  </a:lnTo>
                  <a:lnTo>
                    <a:pt x="1054338" y="15579"/>
                  </a:lnTo>
                  <a:lnTo>
                    <a:pt x="1114770" y="23996"/>
                  </a:lnTo>
                  <a:lnTo>
                    <a:pt x="1172638" y="34057"/>
                  </a:lnTo>
                  <a:lnTo>
                    <a:pt x="1227703" y="45677"/>
                  </a:lnTo>
                  <a:lnTo>
                    <a:pt x="1279729" y="58775"/>
                  </a:lnTo>
                  <a:lnTo>
                    <a:pt x="1328478" y="73267"/>
                  </a:lnTo>
                  <a:lnTo>
                    <a:pt x="1373712" y="89070"/>
                  </a:lnTo>
                  <a:lnTo>
                    <a:pt x="1415193" y="106101"/>
                  </a:lnTo>
                  <a:lnTo>
                    <a:pt x="1452684" y="124277"/>
                  </a:lnTo>
                  <a:lnTo>
                    <a:pt x="1485948" y="143516"/>
                  </a:lnTo>
                  <a:lnTo>
                    <a:pt x="1538840" y="184848"/>
                  </a:lnTo>
                  <a:lnTo>
                    <a:pt x="1571970" y="229432"/>
                  </a:lnTo>
                  <a:lnTo>
                    <a:pt x="1583436" y="276606"/>
                  </a:lnTo>
                  <a:lnTo>
                    <a:pt x="1580529" y="300474"/>
                  </a:lnTo>
                  <a:lnTo>
                    <a:pt x="1557994" y="346436"/>
                  </a:lnTo>
                  <a:lnTo>
                    <a:pt x="1514746" y="389477"/>
                  </a:lnTo>
                  <a:lnTo>
                    <a:pt x="1452684" y="428934"/>
                  </a:lnTo>
                  <a:lnTo>
                    <a:pt x="1415193" y="447110"/>
                  </a:lnTo>
                  <a:lnTo>
                    <a:pt x="1373712" y="464141"/>
                  </a:lnTo>
                  <a:lnTo>
                    <a:pt x="1328478" y="479944"/>
                  </a:lnTo>
                  <a:lnTo>
                    <a:pt x="1279729" y="494436"/>
                  </a:lnTo>
                  <a:lnTo>
                    <a:pt x="1227703" y="507534"/>
                  </a:lnTo>
                  <a:lnTo>
                    <a:pt x="1172638" y="519154"/>
                  </a:lnTo>
                  <a:lnTo>
                    <a:pt x="1114770" y="529215"/>
                  </a:lnTo>
                  <a:lnTo>
                    <a:pt x="1054338" y="537632"/>
                  </a:lnTo>
                  <a:lnTo>
                    <a:pt x="991579" y="544324"/>
                  </a:lnTo>
                  <a:lnTo>
                    <a:pt x="926731" y="549206"/>
                  </a:lnTo>
                  <a:lnTo>
                    <a:pt x="860031" y="552196"/>
                  </a:lnTo>
                  <a:lnTo>
                    <a:pt x="791718" y="553212"/>
                  </a:lnTo>
                  <a:lnTo>
                    <a:pt x="723406" y="552196"/>
                  </a:lnTo>
                  <a:lnTo>
                    <a:pt x="656708" y="549206"/>
                  </a:lnTo>
                  <a:lnTo>
                    <a:pt x="591861" y="544324"/>
                  </a:lnTo>
                  <a:lnTo>
                    <a:pt x="529102" y="537632"/>
                  </a:lnTo>
                  <a:lnTo>
                    <a:pt x="468671" y="529215"/>
                  </a:lnTo>
                  <a:lnTo>
                    <a:pt x="410803" y="519154"/>
                  </a:lnTo>
                  <a:lnTo>
                    <a:pt x="355737" y="507534"/>
                  </a:lnTo>
                  <a:lnTo>
                    <a:pt x="303711" y="494436"/>
                  </a:lnTo>
                  <a:lnTo>
                    <a:pt x="254962" y="479944"/>
                  </a:lnTo>
                  <a:lnTo>
                    <a:pt x="209727" y="464141"/>
                  </a:lnTo>
                  <a:lnTo>
                    <a:pt x="168246" y="447110"/>
                  </a:lnTo>
                  <a:lnTo>
                    <a:pt x="130754" y="428934"/>
                  </a:lnTo>
                  <a:lnTo>
                    <a:pt x="97490" y="409695"/>
                  </a:lnTo>
                  <a:lnTo>
                    <a:pt x="44596" y="368363"/>
                  </a:lnTo>
                  <a:lnTo>
                    <a:pt x="11466" y="323779"/>
                  </a:lnTo>
                  <a:lnTo>
                    <a:pt x="0" y="27660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7460" y="3403854"/>
            <a:ext cx="774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95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kt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op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App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34285" y="2456433"/>
            <a:ext cx="1597660" cy="564515"/>
            <a:chOff x="2034285" y="2456433"/>
            <a:chExt cx="1597660" cy="564515"/>
          </a:xfrm>
        </p:grpSpPr>
        <p:sp>
          <p:nvSpPr>
            <p:cNvPr id="19" name="object 19"/>
            <p:cNvSpPr/>
            <p:nvPr/>
          </p:nvSpPr>
          <p:spPr>
            <a:xfrm>
              <a:off x="2040635" y="2462783"/>
              <a:ext cx="1584960" cy="551815"/>
            </a:xfrm>
            <a:custGeom>
              <a:avLst/>
              <a:gdLst/>
              <a:ahLst/>
              <a:cxnLst/>
              <a:rect l="l" t="t" r="r" b="b"/>
              <a:pathLst>
                <a:path w="1584960" h="551814">
                  <a:moveTo>
                    <a:pt x="792480" y="0"/>
                  </a:moveTo>
                  <a:lnTo>
                    <a:pt x="724106" y="1012"/>
                  </a:lnTo>
                  <a:lnTo>
                    <a:pt x="657347" y="3993"/>
                  </a:lnTo>
                  <a:lnTo>
                    <a:pt x="592439" y="8860"/>
                  </a:lnTo>
                  <a:lnTo>
                    <a:pt x="529622" y="15531"/>
                  </a:lnTo>
                  <a:lnTo>
                    <a:pt x="469133" y="23924"/>
                  </a:lnTo>
                  <a:lnTo>
                    <a:pt x="411210" y="33955"/>
                  </a:lnTo>
                  <a:lnTo>
                    <a:pt x="356092" y="45541"/>
                  </a:lnTo>
                  <a:lnTo>
                    <a:pt x="304015" y="58601"/>
                  </a:lnTo>
                  <a:lnTo>
                    <a:pt x="255218" y="73051"/>
                  </a:lnTo>
                  <a:lnTo>
                    <a:pt x="209939" y="88809"/>
                  </a:lnTo>
                  <a:lnTo>
                    <a:pt x="168416" y="105792"/>
                  </a:lnTo>
                  <a:lnTo>
                    <a:pt x="130887" y="123917"/>
                  </a:lnTo>
                  <a:lnTo>
                    <a:pt x="97589" y="143103"/>
                  </a:lnTo>
                  <a:lnTo>
                    <a:pt x="44642" y="184323"/>
                  </a:lnTo>
                  <a:lnTo>
                    <a:pt x="11477" y="228790"/>
                  </a:lnTo>
                  <a:lnTo>
                    <a:pt x="0" y="275843"/>
                  </a:lnTo>
                  <a:lnTo>
                    <a:pt x="2909" y="299652"/>
                  </a:lnTo>
                  <a:lnTo>
                    <a:pt x="25468" y="345495"/>
                  </a:lnTo>
                  <a:lnTo>
                    <a:pt x="68762" y="388422"/>
                  </a:lnTo>
                  <a:lnTo>
                    <a:pt x="130887" y="427770"/>
                  </a:lnTo>
                  <a:lnTo>
                    <a:pt x="168416" y="445895"/>
                  </a:lnTo>
                  <a:lnTo>
                    <a:pt x="209939" y="462878"/>
                  </a:lnTo>
                  <a:lnTo>
                    <a:pt x="255218" y="478636"/>
                  </a:lnTo>
                  <a:lnTo>
                    <a:pt x="304015" y="493086"/>
                  </a:lnTo>
                  <a:lnTo>
                    <a:pt x="356092" y="506146"/>
                  </a:lnTo>
                  <a:lnTo>
                    <a:pt x="411210" y="517732"/>
                  </a:lnTo>
                  <a:lnTo>
                    <a:pt x="469133" y="527763"/>
                  </a:lnTo>
                  <a:lnTo>
                    <a:pt x="529622" y="536156"/>
                  </a:lnTo>
                  <a:lnTo>
                    <a:pt x="592439" y="542827"/>
                  </a:lnTo>
                  <a:lnTo>
                    <a:pt x="657347" y="547694"/>
                  </a:lnTo>
                  <a:lnTo>
                    <a:pt x="724106" y="550675"/>
                  </a:lnTo>
                  <a:lnTo>
                    <a:pt x="792480" y="551688"/>
                  </a:lnTo>
                  <a:lnTo>
                    <a:pt x="860853" y="550675"/>
                  </a:lnTo>
                  <a:lnTo>
                    <a:pt x="927612" y="547694"/>
                  </a:lnTo>
                  <a:lnTo>
                    <a:pt x="992520" y="542827"/>
                  </a:lnTo>
                  <a:lnTo>
                    <a:pt x="1055337" y="536156"/>
                  </a:lnTo>
                  <a:lnTo>
                    <a:pt x="1115826" y="527763"/>
                  </a:lnTo>
                  <a:lnTo>
                    <a:pt x="1173749" y="517732"/>
                  </a:lnTo>
                  <a:lnTo>
                    <a:pt x="1228867" y="506146"/>
                  </a:lnTo>
                  <a:lnTo>
                    <a:pt x="1280944" y="493086"/>
                  </a:lnTo>
                  <a:lnTo>
                    <a:pt x="1329741" y="478636"/>
                  </a:lnTo>
                  <a:lnTo>
                    <a:pt x="1375020" y="462878"/>
                  </a:lnTo>
                  <a:lnTo>
                    <a:pt x="1416543" y="445895"/>
                  </a:lnTo>
                  <a:lnTo>
                    <a:pt x="1454072" y="427770"/>
                  </a:lnTo>
                  <a:lnTo>
                    <a:pt x="1487370" y="408584"/>
                  </a:lnTo>
                  <a:lnTo>
                    <a:pt x="1540317" y="367364"/>
                  </a:lnTo>
                  <a:lnTo>
                    <a:pt x="1573482" y="322897"/>
                  </a:lnTo>
                  <a:lnTo>
                    <a:pt x="1584960" y="275843"/>
                  </a:lnTo>
                  <a:lnTo>
                    <a:pt x="1582050" y="252035"/>
                  </a:lnTo>
                  <a:lnTo>
                    <a:pt x="1559491" y="206192"/>
                  </a:lnTo>
                  <a:lnTo>
                    <a:pt x="1516197" y="163265"/>
                  </a:lnTo>
                  <a:lnTo>
                    <a:pt x="1454072" y="123917"/>
                  </a:lnTo>
                  <a:lnTo>
                    <a:pt x="1416543" y="105792"/>
                  </a:lnTo>
                  <a:lnTo>
                    <a:pt x="1375020" y="88809"/>
                  </a:lnTo>
                  <a:lnTo>
                    <a:pt x="1329741" y="73051"/>
                  </a:lnTo>
                  <a:lnTo>
                    <a:pt x="1280944" y="58601"/>
                  </a:lnTo>
                  <a:lnTo>
                    <a:pt x="1228867" y="45541"/>
                  </a:lnTo>
                  <a:lnTo>
                    <a:pt x="1173749" y="33955"/>
                  </a:lnTo>
                  <a:lnTo>
                    <a:pt x="1115826" y="23924"/>
                  </a:lnTo>
                  <a:lnTo>
                    <a:pt x="1055337" y="15531"/>
                  </a:lnTo>
                  <a:lnTo>
                    <a:pt x="992520" y="8860"/>
                  </a:lnTo>
                  <a:lnTo>
                    <a:pt x="927612" y="3993"/>
                  </a:lnTo>
                  <a:lnTo>
                    <a:pt x="860853" y="1012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0635" y="2462783"/>
              <a:ext cx="1584960" cy="551815"/>
            </a:xfrm>
            <a:custGeom>
              <a:avLst/>
              <a:gdLst/>
              <a:ahLst/>
              <a:cxnLst/>
              <a:rect l="l" t="t" r="r" b="b"/>
              <a:pathLst>
                <a:path w="1584960" h="551814">
                  <a:moveTo>
                    <a:pt x="0" y="275843"/>
                  </a:moveTo>
                  <a:lnTo>
                    <a:pt x="11477" y="228790"/>
                  </a:lnTo>
                  <a:lnTo>
                    <a:pt x="44642" y="184323"/>
                  </a:lnTo>
                  <a:lnTo>
                    <a:pt x="97589" y="143103"/>
                  </a:lnTo>
                  <a:lnTo>
                    <a:pt x="130887" y="123917"/>
                  </a:lnTo>
                  <a:lnTo>
                    <a:pt x="168416" y="105792"/>
                  </a:lnTo>
                  <a:lnTo>
                    <a:pt x="209939" y="88809"/>
                  </a:lnTo>
                  <a:lnTo>
                    <a:pt x="255218" y="73051"/>
                  </a:lnTo>
                  <a:lnTo>
                    <a:pt x="304015" y="58601"/>
                  </a:lnTo>
                  <a:lnTo>
                    <a:pt x="356092" y="45541"/>
                  </a:lnTo>
                  <a:lnTo>
                    <a:pt x="411210" y="33955"/>
                  </a:lnTo>
                  <a:lnTo>
                    <a:pt x="469133" y="23924"/>
                  </a:lnTo>
                  <a:lnTo>
                    <a:pt x="529622" y="15531"/>
                  </a:lnTo>
                  <a:lnTo>
                    <a:pt x="592439" y="8860"/>
                  </a:lnTo>
                  <a:lnTo>
                    <a:pt x="657347" y="3993"/>
                  </a:lnTo>
                  <a:lnTo>
                    <a:pt x="724106" y="1012"/>
                  </a:lnTo>
                  <a:lnTo>
                    <a:pt x="792480" y="0"/>
                  </a:lnTo>
                  <a:lnTo>
                    <a:pt x="860853" y="1012"/>
                  </a:lnTo>
                  <a:lnTo>
                    <a:pt x="927612" y="3993"/>
                  </a:lnTo>
                  <a:lnTo>
                    <a:pt x="992520" y="8860"/>
                  </a:lnTo>
                  <a:lnTo>
                    <a:pt x="1055337" y="15531"/>
                  </a:lnTo>
                  <a:lnTo>
                    <a:pt x="1115826" y="23924"/>
                  </a:lnTo>
                  <a:lnTo>
                    <a:pt x="1173749" y="33955"/>
                  </a:lnTo>
                  <a:lnTo>
                    <a:pt x="1228867" y="45541"/>
                  </a:lnTo>
                  <a:lnTo>
                    <a:pt x="1280944" y="58601"/>
                  </a:lnTo>
                  <a:lnTo>
                    <a:pt x="1329741" y="73051"/>
                  </a:lnTo>
                  <a:lnTo>
                    <a:pt x="1375020" y="88809"/>
                  </a:lnTo>
                  <a:lnTo>
                    <a:pt x="1416543" y="105792"/>
                  </a:lnTo>
                  <a:lnTo>
                    <a:pt x="1454072" y="123917"/>
                  </a:lnTo>
                  <a:lnTo>
                    <a:pt x="1487370" y="143103"/>
                  </a:lnTo>
                  <a:lnTo>
                    <a:pt x="1540317" y="184323"/>
                  </a:lnTo>
                  <a:lnTo>
                    <a:pt x="1573482" y="228790"/>
                  </a:lnTo>
                  <a:lnTo>
                    <a:pt x="1584960" y="275843"/>
                  </a:lnTo>
                  <a:lnTo>
                    <a:pt x="1582050" y="299652"/>
                  </a:lnTo>
                  <a:lnTo>
                    <a:pt x="1559491" y="345495"/>
                  </a:lnTo>
                  <a:lnTo>
                    <a:pt x="1516197" y="388422"/>
                  </a:lnTo>
                  <a:lnTo>
                    <a:pt x="1454072" y="427770"/>
                  </a:lnTo>
                  <a:lnTo>
                    <a:pt x="1416543" y="445895"/>
                  </a:lnTo>
                  <a:lnTo>
                    <a:pt x="1375020" y="462878"/>
                  </a:lnTo>
                  <a:lnTo>
                    <a:pt x="1329741" y="478636"/>
                  </a:lnTo>
                  <a:lnTo>
                    <a:pt x="1280944" y="493086"/>
                  </a:lnTo>
                  <a:lnTo>
                    <a:pt x="1228867" y="506146"/>
                  </a:lnTo>
                  <a:lnTo>
                    <a:pt x="1173749" y="517732"/>
                  </a:lnTo>
                  <a:lnTo>
                    <a:pt x="1115826" y="527763"/>
                  </a:lnTo>
                  <a:lnTo>
                    <a:pt x="1055337" y="536156"/>
                  </a:lnTo>
                  <a:lnTo>
                    <a:pt x="992520" y="542827"/>
                  </a:lnTo>
                  <a:lnTo>
                    <a:pt x="927612" y="547694"/>
                  </a:lnTo>
                  <a:lnTo>
                    <a:pt x="860853" y="550675"/>
                  </a:lnTo>
                  <a:lnTo>
                    <a:pt x="792480" y="551688"/>
                  </a:lnTo>
                  <a:lnTo>
                    <a:pt x="724106" y="550675"/>
                  </a:lnTo>
                  <a:lnTo>
                    <a:pt x="657347" y="547694"/>
                  </a:lnTo>
                  <a:lnTo>
                    <a:pt x="592439" y="542827"/>
                  </a:lnTo>
                  <a:lnTo>
                    <a:pt x="529622" y="536156"/>
                  </a:lnTo>
                  <a:lnTo>
                    <a:pt x="469133" y="527763"/>
                  </a:lnTo>
                  <a:lnTo>
                    <a:pt x="411210" y="517732"/>
                  </a:lnTo>
                  <a:lnTo>
                    <a:pt x="356092" y="506146"/>
                  </a:lnTo>
                  <a:lnTo>
                    <a:pt x="304015" y="493086"/>
                  </a:lnTo>
                  <a:lnTo>
                    <a:pt x="255218" y="478636"/>
                  </a:lnTo>
                  <a:lnTo>
                    <a:pt x="209939" y="462878"/>
                  </a:lnTo>
                  <a:lnTo>
                    <a:pt x="168416" y="445895"/>
                  </a:lnTo>
                  <a:lnTo>
                    <a:pt x="130887" y="427770"/>
                  </a:lnTo>
                  <a:lnTo>
                    <a:pt x="97589" y="408584"/>
                  </a:lnTo>
                  <a:lnTo>
                    <a:pt x="44642" y="367364"/>
                  </a:lnTo>
                  <a:lnTo>
                    <a:pt x="11477" y="322897"/>
                  </a:lnTo>
                  <a:lnTo>
                    <a:pt x="0" y="27584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11551" y="2574163"/>
            <a:ext cx="656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iPhone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33602" y="4522978"/>
            <a:ext cx="1597660" cy="566420"/>
            <a:chOff x="1133602" y="4522978"/>
            <a:chExt cx="1597660" cy="566420"/>
          </a:xfrm>
        </p:grpSpPr>
        <p:sp>
          <p:nvSpPr>
            <p:cNvPr id="23" name="object 23"/>
            <p:cNvSpPr/>
            <p:nvPr/>
          </p:nvSpPr>
          <p:spPr>
            <a:xfrm>
              <a:off x="1139952" y="4529328"/>
              <a:ext cx="1584960" cy="553720"/>
            </a:xfrm>
            <a:custGeom>
              <a:avLst/>
              <a:gdLst/>
              <a:ahLst/>
              <a:cxnLst/>
              <a:rect l="l" t="t" r="r" b="b"/>
              <a:pathLst>
                <a:path w="1584960" h="553720">
                  <a:moveTo>
                    <a:pt x="792479" y="0"/>
                  </a:moveTo>
                  <a:lnTo>
                    <a:pt x="724106" y="1015"/>
                  </a:lnTo>
                  <a:lnTo>
                    <a:pt x="657347" y="4005"/>
                  </a:lnTo>
                  <a:lnTo>
                    <a:pt x="592439" y="8887"/>
                  </a:lnTo>
                  <a:lnTo>
                    <a:pt x="529622" y="15579"/>
                  </a:lnTo>
                  <a:lnTo>
                    <a:pt x="469133" y="23996"/>
                  </a:lnTo>
                  <a:lnTo>
                    <a:pt x="411210" y="34057"/>
                  </a:lnTo>
                  <a:lnTo>
                    <a:pt x="356092" y="45677"/>
                  </a:lnTo>
                  <a:lnTo>
                    <a:pt x="304015" y="58775"/>
                  </a:lnTo>
                  <a:lnTo>
                    <a:pt x="255218" y="73267"/>
                  </a:lnTo>
                  <a:lnTo>
                    <a:pt x="209939" y="89070"/>
                  </a:lnTo>
                  <a:lnTo>
                    <a:pt x="168416" y="106101"/>
                  </a:lnTo>
                  <a:lnTo>
                    <a:pt x="130887" y="124277"/>
                  </a:lnTo>
                  <a:lnTo>
                    <a:pt x="97589" y="143516"/>
                  </a:lnTo>
                  <a:lnTo>
                    <a:pt x="44642" y="184848"/>
                  </a:lnTo>
                  <a:lnTo>
                    <a:pt x="11477" y="229432"/>
                  </a:lnTo>
                  <a:lnTo>
                    <a:pt x="0" y="276606"/>
                  </a:lnTo>
                  <a:lnTo>
                    <a:pt x="2909" y="300474"/>
                  </a:lnTo>
                  <a:lnTo>
                    <a:pt x="25468" y="346436"/>
                  </a:lnTo>
                  <a:lnTo>
                    <a:pt x="68762" y="389477"/>
                  </a:lnTo>
                  <a:lnTo>
                    <a:pt x="130887" y="428934"/>
                  </a:lnTo>
                  <a:lnTo>
                    <a:pt x="168416" y="447110"/>
                  </a:lnTo>
                  <a:lnTo>
                    <a:pt x="209939" y="464141"/>
                  </a:lnTo>
                  <a:lnTo>
                    <a:pt x="255218" y="479944"/>
                  </a:lnTo>
                  <a:lnTo>
                    <a:pt x="304015" y="494436"/>
                  </a:lnTo>
                  <a:lnTo>
                    <a:pt x="356092" y="507534"/>
                  </a:lnTo>
                  <a:lnTo>
                    <a:pt x="411210" y="519154"/>
                  </a:lnTo>
                  <a:lnTo>
                    <a:pt x="469133" y="529215"/>
                  </a:lnTo>
                  <a:lnTo>
                    <a:pt x="529622" y="537632"/>
                  </a:lnTo>
                  <a:lnTo>
                    <a:pt x="592439" y="544324"/>
                  </a:lnTo>
                  <a:lnTo>
                    <a:pt x="657347" y="549206"/>
                  </a:lnTo>
                  <a:lnTo>
                    <a:pt x="724106" y="552196"/>
                  </a:lnTo>
                  <a:lnTo>
                    <a:pt x="792479" y="553212"/>
                  </a:lnTo>
                  <a:lnTo>
                    <a:pt x="860853" y="552196"/>
                  </a:lnTo>
                  <a:lnTo>
                    <a:pt x="927612" y="549206"/>
                  </a:lnTo>
                  <a:lnTo>
                    <a:pt x="992520" y="544324"/>
                  </a:lnTo>
                  <a:lnTo>
                    <a:pt x="1055337" y="537632"/>
                  </a:lnTo>
                  <a:lnTo>
                    <a:pt x="1115826" y="529215"/>
                  </a:lnTo>
                  <a:lnTo>
                    <a:pt x="1173749" y="519154"/>
                  </a:lnTo>
                  <a:lnTo>
                    <a:pt x="1228867" y="507534"/>
                  </a:lnTo>
                  <a:lnTo>
                    <a:pt x="1280944" y="494436"/>
                  </a:lnTo>
                  <a:lnTo>
                    <a:pt x="1329741" y="479944"/>
                  </a:lnTo>
                  <a:lnTo>
                    <a:pt x="1375020" y="464141"/>
                  </a:lnTo>
                  <a:lnTo>
                    <a:pt x="1416543" y="447110"/>
                  </a:lnTo>
                  <a:lnTo>
                    <a:pt x="1454072" y="428934"/>
                  </a:lnTo>
                  <a:lnTo>
                    <a:pt x="1487370" y="409695"/>
                  </a:lnTo>
                  <a:lnTo>
                    <a:pt x="1540317" y="368363"/>
                  </a:lnTo>
                  <a:lnTo>
                    <a:pt x="1573482" y="323779"/>
                  </a:lnTo>
                  <a:lnTo>
                    <a:pt x="1584960" y="276606"/>
                  </a:lnTo>
                  <a:lnTo>
                    <a:pt x="1582050" y="252737"/>
                  </a:lnTo>
                  <a:lnTo>
                    <a:pt x="1559491" y="206775"/>
                  </a:lnTo>
                  <a:lnTo>
                    <a:pt x="1516197" y="163734"/>
                  </a:lnTo>
                  <a:lnTo>
                    <a:pt x="1454072" y="124277"/>
                  </a:lnTo>
                  <a:lnTo>
                    <a:pt x="1416543" y="106101"/>
                  </a:lnTo>
                  <a:lnTo>
                    <a:pt x="1375020" y="89070"/>
                  </a:lnTo>
                  <a:lnTo>
                    <a:pt x="1329741" y="73267"/>
                  </a:lnTo>
                  <a:lnTo>
                    <a:pt x="1280944" y="58775"/>
                  </a:lnTo>
                  <a:lnTo>
                    <a:pt x="1228867" y="45677"/>
                  </a:lnTo>
                  <a:lnTo>
                    <a:pt x="1173749" y="34057"/>
                  </a:lnTo>
                  <a:lnTo>
                    <a:pt x="1115826" y="23996"/>
                  </a:lnTo>
                  <a:lnTo>
                    <a:pt x="1055337" y="15579"/>
                  </a:lnTo>
                  <a:lnTo>
                    <a:pt x="992520" y="8887"/>
                  </a:lnTo>
                  <a:lnTo>
                    <a:pt x="927612" y="4005"/>
                  </a:lnTo>
                  <a:lnTo>
                    <a:pt x="860853" y="1015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39952" y="4529328"/>
              <a:ext cx="1584960" cy="553720"/>
            </a:xfrm>
            <a:custGeom>
              <a:avLst/>
              <a:gdLst/>
              <a:ahLst/>
              <a:cxnLst/>
              <a:rect l="l" t="t" r="r" b="b"/>
              <a:pathLst>
                <a:path w="1584960" h="553720">
                  <a:moveTo>
                    <a:pt x="0" y="276606"/>
                  </a:moveTo>
                  <a:lnTo>
                    <a:pt x="11477" y="229432"/>
                  </a:lnTo>
                  <a:lnTo>
                    <a:pt x="44642" y="184848"/>
                  </a:lnTo>
                  <a:lnTo>
                    <a:pt x="97589" y="143516"/>
                  </a:lnTo>
                  <a:lnTo>
                    <a:pt x="130887" y="124277"/>
                  </a:lnTo>
                  <a:lnTo>
                    <a:pt x="168416" y="106101"/>
                  </a:lnTo>
                  <a:lnTo>
                    <a:pt x="209939" y="89070"/>
                  </a:lnTo>
                  <a:lnTo>
                    <a:pt x="255218" y="73267"/>
                  </a:lnTo>
                  <a:lnTo>
                    <a:pt x="304015" y="58775"/>
                  </a:lnTo>
                  <a:lnTo>
                    <a:pt x="356092" y="45677"/>
                  </a:lnTo>
                  <a:lnTo>
                    <a:pt x="411210" y="34057"/>
                  </a:lnTo>
                  <a:lnTo>
                    <a:pt x="469133" y="23996"/>
                  </a:lnTo>
                  <a:lnTo>
                    <a:pt x="529622" y="15579"/>
                  </a:lnTo>
                  <a:lnTo>
                    <a:pt x="592439" y="8887"/>
                  </a:lnTo>
                  <a:lnTo>
                    <a:pt x="657347" y="4005"/>
                  </a:lnTo>
                  <a:lnTo>
                    <a:pt x="724106" y="1015"/>
                  </a:lnTo>
                  <a:lnTo>
                    <a:pt x="792479" y="0"/>
                  </a:lnTo>
                  <a:lnTo>
                    <a:pt x="860853" y="1015"/>
                  </a:lnTo>
                  <a:lnTo>
                    <a:pt x="927612" y="4005"/>
                  </a:lnTo>
                  <a:lnTo>
                    <a:pt x="992520" y="8887"/>
                  </a:lnTo>
                  <a:lnTo>
                    <a:pt x="1055337" y="15579"/>
                  </a:lnTo>
                  <a:lnTo>
                    <a:pt x="1115826" y="23996"/>
                  </a:lnTo>
                  <a:lnTo>
                    <a:pt x="1173749" y="34057"/>
                  </a:lnTo>
                  <a:lnTo>
                    <a:pt x="1228867" y="45677"/>
                  </a:lnTo>
                  <a:lnTo>
                    <a:pt x="1280944" y="58775"/>
                  </a:lnTo>
                  <a:lnTo>
                    <a:pt x="1329741" y="73267"/>
                  </a:lnTo>
                  <a:lnTo>
                    <a:pt x="1375020" y="89070"/>
                  </a:lnTo>
                  <a:lnTo>
                    <a:pt x="1416543" y="106101"/>
                  </a:lnTo>
                  <a:lnTo>
                    <a:pt x="1454072" y="124277"/>
                  </a:lnTo>
                  <a:lnTo>
                    <a:pt x="1487370" y="143516"/>
                  </a:lnTo>
                  <a:lnTo>
                    <a:pt x="1540317" y="184848"/>
                  </a:lnTo>
                  <a:lnTo>
                    <a:pt x="1573482" y="229432"/>
                  </a:lnTo>
                  <a:lnTo>
                    <a:pt x="1584960" y="276606"/>
                  </a:lnTo>
                  <a:lnTo>
                    <a:pt x="1582050" y="300474"/>
                  </a:lnTo>
                  <a:lnTo>
                    <a:pt x="1559491" y="346436"/>
                  </a:lnTo>
                  <a:lnTo>
                    <a:pt x="1516197" y="389477"/>
                  </a:lnTo>
                  <a:lnTo>
                    <a:pt x="1454072" y="428934"/>
                  </a:lnTo>
                  <a:lnTo>
                    <a:pt x="1416543" y="447110"/>
                  </a:lnTo>
                  <a:lnTo>
                    <a:pt x="1375020" y="464141"/>
                  </a:lnTo>
                  <a:lnTo>
                    <a:pt x="1329741" y="479944"/>
                  </a:lnTo>
                  <a:lnTo>
                    <a:pt x="1280944" y="494436"/>
                  </a:lnTo>
                  <a:lnTo>
                    <a:pt x="1228867" y="507534"/>
                  </a:lnTo>
                  <a:lnTo>
                    <a:pt x="1173749" y="519154"/>
                  </a:lnTo>
                  <a:lnTo>
                    <a:pt x="1115826" y="529215"/>
                  </a:lnTo>
                  <a:lnTo>
                    <a:pt x="1055337" y="537632"/>
                  </a:lnTo>
                  <a:lnTo>
                    <a:pt x="992520" y="544324"/>
                  </a:lnTo>
                  <a:lnTo>
                    <a:pt x="927612" y="549206"/>
                  </a:lnTo>
                  <a:lnTo>
                    <a:pt x="860853" y="552196"/>
                  </a:lnTo>
                  <a:lnTo>
                    <a:pt x="792479" y="553212"/>
                  </a:lnTo>
                  <a:lnTo>
                    <a:pt x="724106" y="552196"/>
                  </a:lnTo>
                  <a:lnTo>
                    <a:pt x="657347" y="549206"/>
                  </a:lnTo>
                  <a:lnTo>
                    <a:pt x="592439" y="544324"/>
                  </a:lnTo>
                  <a:lnTo>
                    <a:pt x="529622" y="537632"/>
                  </a:lnTo>
                  <a:lnTo>
                    <a:pt x="469133" y="529215"/>
                  </a:lnTo>
                  <a:lnTo>
                    <a:pt x="411210" y="519154"/>
                  </a:lnTo>
                  <a:lnTo>
                    <a:pt x="356092" y="507534"/>
                  </a:lnTo>
                  <a:lnTo>
                    <a:pt x="304015" y="494436"/>
                  </a:lnTo>
                  <a:lnTo>
                    <a:pt x="255218" y="479944"/>
                  </a:lnTo>
                  <a:lnTo>
                    <a:pt x="209939" y="464141"/>
                  </a:lnTo>
                  <a:lnTo>
                    <a:pt x="168416" y="447110"/>
                  </a:lnTo>
                  <a:lnTo>
                    <a:pt x="130887" y="428934"/>
                  </a:lnTo>
                  <a:lnTo>
                    <a:pt x="97589" y="409695"/>
                  </a:lnTo>
                  <a:lnTo>
                    <a:pt x="44642" y="368363"/>
                  </a:lnTo>
                  <a:lnTo>
                    <a:pt x="11477" y="323779"/>
                  </a:lnTo>
                  <a:lnTo>
                    <a:pt x="0" y="27660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05458" y="4641850"/>
            <a:ext cx="867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8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App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45538" y="3424173"/>
            <a:ext cx="1596390" cy="566420"/>
            <a:chOff x="2145538" y="3424173"/>
            <a:chExt cx="1596390" cy="566420"/>
          </a:xfrm>
        </p:grpSpPr>
        <p:sp>
          <p:nvSpPr>
            <p:cNvPr id="27" name="object 27"/>
            <p:cNvSpPr/>
            <p:nvPr/>
          </p:nvSpPr>
          <p:spPr>
            <a:xfrm>
              <a:off x="2151888" y="3430523"/>
              <a:ext cx="1583690" cy="553720"/>
            </a:xfrm>
            <a:custGeom>
              <a:avLst/>
              <a:gdLst/>
              <a:ahLst/>
              <a:cxnLst/>
              <a:rect l="l" t="t" r="r" b="b"/>
              <a:pathLst>
                <a:path w="1583689" h="553720">
                  <a:moveTo>
                    <a:pt x="791718" y="0"/>
                  </a:moveTo>
                  <a:lnTo>
                    <a:pt x="723404" y="1015"/>
                  </a:lnTo>
                  <a:lnTo>
                    <a:pt x="656704" y="4005"/>
                  </a:lnTo>
                  <a:lnTo>
                    <a:pt x="591856" y="8887"/>
                  </a:lnTo>
                  <a:lnTo>
                    <a:pt x="529097" y="15579"/>
                  </a:lnTo>
                  <a:lnTo>
                    <a:pt x="468665" y="23996"/>
                  </a:lnTo>
                  <a:lnTo>
                    <a:pt x="410797" y="34057"/>
                  </a:lnTo>
                  <a:lnTo>
                    <a:pt x="355732" y="45677"/>
                  </a:lnTo>
                  <a:lnTo>
                    <a:pt x="303706" y="58775"/>
                  </a:lnTo>
                  <a:lnTo>
                    <a:pt x="254957" y="73267"/>
                  </a:lnTo>
                  <a:lnTo>
                    <a:pt x="209723" y="89070"/>
                  </a:lnTo>
                  <a:lnTo>
                    <a:pt x="168242" y="106101"/>
                  </a:lnTo>
                  <a:lnTo>
                    <a:pt x="130751" y="124277"/>
                  </a:lnTo>
                  <a:lnTo>
                    <a:pt x="97487" y="143516"/>
                  </a:lnTo>
                  <a:lnTo>
                    <a:pt x="44595" y="184848"/>
                  </a:lnTo>
                  <a:lnTo>
                    <a:pt x="11465" y="229432"/>
                  </a:lnTo>
                  <a:lnTo>
                    <a:pt x="0" y="276606"/>
                  </a:lnTo>
                  <a:lnTo>
                    <a:pt x="2906" y="300474"/>
                  </a:lnTo>
                  <a:lnTo>
                    <a:pt x="25441" y="346436"/>
                  </a:lnTo>
                  <a:lnTo>
                    <a:pt x="68689" y="389477"/>
                  </a:lnTo>
                  <a:lnTo>
                    <a:pt x="130751" y="428934"/>
                  </a:lnTo>
                  <a:lnTo>
                    <a:pt x="168242" y="447110"/>
                  </a:lnTo>
                  <a:lnTo>
                    <a:pt x="209723" y="464141"/>
                  </a:lnTo>
                  <a:lnTo>
                    <a:pt x="254957" y="479944"/>
                  </a:lnTo>
                  <a:lnTo>
                    <a:pt x="303706" y="494436"/>
                  </a:lnTo>
                  <a:lnTo>
                    <a:pt x="355732" y="507534"/>
                  </a:lnTo>
                  <a:lnTo>
                    <a:pt x="410797" y="519154"/>
                  </a:lnTo>
                  <a:lnTo>
                    <a:pt x="468665" y="529215"/>
                  </a:lnTo>
                  <a:lnTo>
                    <a:pt x="529097" y="537632"/>
                  </a:lnTo>
                  <a:lnTo>
                    <a:pt x="591856" y="544324"/>
                  </a:lnTo>
                  <a:lnTo>
                    <a:pt x="656704" y="549206"/>
                  </a:lnTo>
                  <a:lnTo>
                    <a:pt x="723404" y="552196"/>
                  </a:lnTo>
                  <a:lnTo>
                    <a:pt x="791718" y="553212"/>
                  </a:lnTo>
                  <a:lnTo>
                    <a:pt x="860031" y="552196"/>
                  </a:lnTo>
                  <a:lnTo>
                    <a:pt x="926731" y="549206"/>
                  </a:lnTo>
                  <a:lnTo>
                    <a:pt x="991579" y="544324"/>
                  </a:lnTo>
                  <a:lnTo>
                    <a:pt x="1054338" y="537632"/>
                  </a:lnTo>
                  <a:lnTo>
                    <a:pt x="1114770" y="529215"/>
                  </a:lnTo>
                  <a:lnTo>
                    <a:pt x="1172638" y="519154"/>
                  </a:lnTo>
                  <a:lnTo>
                    <a:pt x="1227703" y="507534"/>
                  </a:lnTo>
                  <a:lnTo>
                    <a:pt x="1279729" y="494436"/>
                  </a:lnTo>
                  <a:lnTo>
                    <a:pt x="1328478" y="479944"/>
                  </a:lnTo>
                  <a:lnTo>
                    <a:pt x="1373712" y="464141"/>
                  </a:lnTo>
                  <a:lnTo>
                    <a:pt x="1415193" y="447110"/>
                  </a:lnTo>
                  <a:lnTo>
                    <a:pt x="1452684" y="428934"/>
                  </a:lnTo>
                  <a:lnTo>
                    <a:pt x="1485948" y="409695"/>
                  </a:lnTo>
                  <a:lnTo>
                    <a:pt x="1538840" y="368363"/>
                  </a:lnTo>
                  <a:lnTo>
                    <a:pt x="1571970" y="323779"/>
                  </a:lnTo>
                  <a:lnTo>
                    <a:pt x="1583436" y="276606"/>
                  </a:lnTo>
                  <a:lnTo>
                    <a:pt x="1580529" y="252737"/>
                  </a:lnTo>
                  <a:lnTo>
                    <a:pt x="1557994" y="206775"/>
                  </a:lnTo>
                  <a:lnTo>
                    <a:pt x="1514746" y="163734"/>
                  </a:lnTo>
                  <a:lnTo>
                    <a:pt x="1452684" y="124277"/>
                  </a:lnTo>
                  <a:lnTo>
                    <a:pt x="1415193" y="106101"/>
                  </a:lnTo>
                  <a:lnTo>
                    <a:pt x="1373712" y="89070"/>
                  </a:lnTo>
                  <a:lnTo>
                    <a:pt x="1328478" y="73267"/>
                  </a:lnTo>
                  <a:lnTo>
                    <a:pt x="1279729" y="58775"/>
                  </a:lnTo>
                  <a:lnTo>
                    <a:pt x="1227703" y="45677"/>
                  </a:lnTo>
                  <a:lnTo>
                    <a:pt x="1172638" y="34057"/>
                  </a:lnTo>
                  <a:lnTo>
                    <a:pt x="1114770" y="23996"/>
                  </a:lnTo>
                  <a:lnTo>
                    <a:pt x="1054338" y="15579"/>
                  </a:lnTo>
                  <a:lnTo>
                    <a:pt x="991579" y="8887"/>
                  </a:lnTo>
                  <a:lnTo>
                    <a:pt x="926731" y="4005"/>
                  </a:lnTo>
                  <a:lnTo>
                    <a:pt x="860031" y="1015"/>
                  </a:lnTo>
                  <a:lnTo>
                    <a:pt x="79171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51888" y="3430523"/>
              <a:ext cx="1583690" cy="553720"/>
            </a:xfrm>
            <a:custGeom>
              <a:avLst/>
              <a:gdLst/>
              <a:ahLst/>
              <a:cxnLst/>
              <a:rect l="l" t="t" r="r" b="b"/>
              <a:pathLst>
                <a:path w="1583689" h="553720">
                  <a:moveTo>
                    <a:pt x="0" y="276606"/>
                  </a:moveTo>
                  <a:lnTo>
                    <a:pt x="11465" y="229432"/>
                  </a:lnTo>
                  <a:lnTo>
                    <a:pt x="44595" y="184848"/>
                  </a:lnTo>
                  <a:lnTo>
                    <a:pt x="97487" y="143516"/>
                  </a:lnTo>
                  <a:lnTo>
                    <a:pt x="130751" y="124277"/>
                  </a:lnTo>
                  <a:lnTo>
                    <a:pt x="168242" y="106101"/>
                  </a:lnTo>
                  <a:lnTo>
                    <a:pt x="209723" y="89070"/>
                  </a:lnTo>
                  <a:lnTo>
                    <a:pt x="254957" y="73267"/>
                  </a:lnTo>
                  <a:lnTo>
                    <a:pt x="303706" y="58775"/>
                  </a:lnTo>
                  <a:lnTo>
                    <a:pt x="355732" y="45677"/>
                  </a:lnTo>
                  <a:lnTo>
                    <a:pt x="410797" y="34057"/>
                  </a:lnTo>
                  <a:lnTo>
                    <a:pt x="468665" y="23996"/>
                  </a:lnTo>
                  <a:lnTo>
                    <a:pt x="529097" y="15579"/>
                  </a:lnTo>
                  <a:lnTo>
                    <a:pt x="591856" y="8887"/>
                  </a:lnTo>
                  <a:lnTo>
                    <a:pt x="656704" y="4005"/>
                  </a:lnTo>
                  <a:lnTo>
                    <a:pt x="723404" y="1015"/>
                  </a:lnTo>
                  <a:lnTo>
                    <a:pt x="791718" y="0"/>
                  </a:lnTo>
                  <a:lnTo>
                    <a:pt x="860031" y="1015"/>
                  </a:lnTo>
                  <a:lnTo>
                    <a:pt x="926731" y="4005"/>
                  </a:lnTo>
                  <a:lnTo>
                    <a:pt x="991579" y="8887"/>
                  </a:lnTo>
                  <a:lnTo>
                    <a:pt x="1054338" y="15579"/>
                  </a:lnTo>
                  <a:lnTo>
                    <a:pt x="1114770" y="23996"/>
                  </a:lnTo>
                  <a:lnTo>
                    <a:pt x="1172638" y="34057"/>
                  </a:lnTo>
                  <a:lnTo>
                    <a:pt x="1227703" y="45677"/>
                  </a:lnTo>
                  <a:lnTo>
                    <a:pt x="1279729" y="58775"/>
                  </a:lnTo>
                  <a:lnTo>
                    <a:pt x="1328478" y="73267"/>
                  </a:lnTo>
                  <a:lnTo>
                    <a:pt x="1373712" y="89070"/>
                  </a:lnTo>
                  <a:lnTo>
                    <a:pt x="1415193" y="106101"/>
                  </a:lnTo>
                  <a:lnTo>
                    <a:pt x="1452684" y="124277"/>
                  </a:lnTo>
                  <a:lnTo>
                    <a:pt x="1485948" y="143516"/>
                  </a:lnTo>
                  <a:lnTo>
                    <a:pt x="1538840" y="184848"/>
                  </a:lnTo>
                  <a:lnTo>
                    <a:pt x="1571970" y="229432"/>
                  </a:lnTo>
                  <a:lnTo>
                    <a:pt x="1583436" y="276606"/>
                  </a:lnTo>
                  <a:lnTo>
                    <a:pt x="1580529" y="300474"/>
                  </a:lnTo>
                  <a:lnTo>
                    <a:pt x="1557994" y="346436"/>
                  </a:lnTo>
                  <a:lnTo>
                    <a:pt x="1514746" y="389477"/>
                  </a:lnTo>
                  <a:lnTo>
                    <a:pt x="1452684" y="428934"/>
                  </a:lnTo>
                  <a:lnTo>
                    <a:pt x="1415193" y="447110"/>
                  </a:lnTo>
                  <a:lnTo>
                    <a:pt x="1373712" y="464141"/>
                  </a:lnTo>
                  <a:lnTo>
                    <a:pt x="1328478" y="479944"/>
                  </a:lnTo>
                  <a:lnTo>
                    <a:pt x="1279729" y="494436"/>
                  </a:lnTo>
                  <a:lnTo>
                    <a:pt x="1227703" y="507534"/>
                  </a:lnTo>
                  <a:lnTo>
                    <a:pt x="1172638" y="519154"/>
                  </a:lnTo>
                  <a:lnTo>
                    <a:pt x="1114770" y="529215"/>
                  </a:lnTo>
                  <a:lnTo>
                    <a:pt x="1054338" y="537632"/>
                  </a:lnTo>
                  <a:lnTo>
                    <a:pt x="991579" y="544324"/>
                  </a:lnTo>
                  <a:lnTo>
                    <a:pt x="926731" y="549206"/>
                  </a:lnTo>
                  <a:lnTo>
                    <a:pt x="860031" y="552196"/>
                  </a:lnTo>
                  <a:lnTo>
                    <a:pt x="791718" y="553212"/>
                  </a:lnTo>
                  <a:lnTo>
                    <a:pt x="723404" y="552196"/>
                  </a:lnTo>
                  <a:lnTo>
                    <a:pt x="656704" y="549206"/>
                  </a:lnTo>
                  <a:lnTo>
                    <a:pt x="591856" y="544324"/>
                  </a:lnTo>
                  <a:lnTo>
                    <a:pt x="529097" y="537632"/>
                  </a:lnTo>
                  <a:lnTo>
                    <a:pt x="468665" y="529215"/>
                  </a:lnTo>
                  <a:lnTo>
                    <a:pt x="410797" y="519154"/>
                  </a:lnTo>
                  <a:lnTo>
                    <a:pt x="355732" y="507534"/>
                  </a:lnTo>
                  <a:lnTo>
                    <a:pt x="303706" y="494436"/>
                  </a:lnTo>
                  <a:lnTo>
                    <a:pt x="254957" y="479944"/>
                  </a:lnTo>
                  <a:lnTo>
                    <a:pt x="209723" y="464141"/>
                  </a:lnTo>
                  <a:lnTo>
                    <a:pt x="168242" y="447110"/>
                  </a:lnTo>
                  <a:lnTo>
                    <a:pt x="130751" y="428934"/>
                  </a:lnTo>
                  <a:lnTo>
                    <a:pt x="97487" y="409695"/>
                  </a:lnTo>
                  <a:lnTo>
                    <a:pt x="44595" y="368363"/>
                  </a:lnTo>
                  <a:lnTo>
                    <a:pt x="11465" y="323779"/>
                  </a:lnTo>
                  <a:lnTo>
                    <a:pt x="0" y="27660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10917" y="3543045"/>
            <a:ext cx="878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Windows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4684" y="2985516"/>
            <a:ext cx="2052955" cy="1480185"/>
          </a:xfrm>
          <a:prstGeom prst="rect">
            <a:avLst/>
          </a:prstGeom>
          <a:solidFill>
            <a:srgbClr val="EC7C30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  <a:spcBef>
                <a:spcPts val="157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Web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69379" y="3201923"/>
            <a:ext cx="1583690" cy="454659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59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REST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APIs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774681" y="2764282"/>
            <a:ext cx="1699895" cy="2006600"/>
            <a:chOff x="9774681" y="2764282"/>
            <a:chExt cx="1699895" cy="2006600"/>
          </a:xfrm>
        </p:grpSpPr>
        <p:sp>
          <p:nvSpPr>
            <p:cNvPr id="33" name="object 33"/>
            <p:cNvSpPr/>
            <p:nvPr/>
          </p:nvSpPr>
          <p:spPr>
            <a:xfrm>
              <a:off x="9781031" y="2981579"/>
              <a:ext cx="1687195" cy="1782445"/>
            </a:xfrm>
            <a:custGeom>
              <a:avLst/>
              <a:gdLst/>
              <a:ahLst/>
              <a:cxnLst/>
              <a:rect l="l" t="t" r="r" b="b"/>
              <a:pathLst>
                <a:path w="1687195" h="1782445">
                  <a:moveTo>
                    <a:pt x="1687068" y="0"/>
                  </a:moveTo>
                  <a:lnTo>
                    <a:pt x="1659958" y="53227"/>
                  </a:lnTo>
                  <a:lnTo>
                    <a:pt x="1613875" y="86033"/>
                  </a:lnTo>
                  <a:lnTo>
                    <a:pt x="1547748" y="116105"/>
                  </a:lnTo>
                  <a:lnTo>
                    <a:pt x="1507801" y="129958"/>
                  </a:lnTo>
                  <a:lnTo>
                    <a:pt x="1463603" y="142939"/>
                  </a:lnTo>
                  <a:lnTo>
                    <a:pt x="1415407" y="154983"/>
                  </a:lnTo>
                  <a:lnTo>
                    <a:pt x="1363467" y="166027"/>
                  </a:lnTo>
                  <a:lnTo>
                    <a:pt x="1308035" y="176009"/>
                  </a:lnTo>
                  <a:lnTo>
                    <a:pt x="1249365" y="184865"/>
                  </a:lnTo>
                  <a:lnTo>
                    <a:pt x="1187711" y="192532"/>
                  </a:lnTo>
                  <a:lnTo>
                    <a:pt x="1123325" y="198947"/>
                  </a:lnTo>
                  <a:lnTo>
                    <a:pt x="1056461" y="204046"/>
                  </a:lnTo>
                  <a:lnTo>
                    <a:pt x="987372" y="207767"/>
                  </a:lnTo>
                  <a:lnTo>
                    <a:pt x="916312" y="210046"/>
                  </a:lnTo>
                  <a:lnTo>
                    <a:pt x="843534" y="210820"/>
                  </a:lnTo>
                  <a:lnTo>
                    <a:pt x="770755" y="210046"/>
                  </a:lnTo>
                  <a:lnTo>
                    <a:pt x="699695" y="207767"/>
                  </a:lnTo>
                  <a:lnTo>
                    <a:pt x="630606" y="204046"/>
                  </a:lnTo>
                  <a:lnTo>
                    <a:pt x="563742" y="198947"/>
                  </a:lnTo>
                  <a:lnTo>
                    <a:pt x="499356" y="192532"/>
                  </a:lnTo>
                  <a:lnTo>
                    <a:pt x="437702" y="184865"/>
                  </a:lnTo>
                  <a:lnTo>
                    <a:pt x="379032" y="176009"/>
                  </a:lnTo>
                  <a:lnTo>
                    <a:pt x="323600" y="166027"/>
                  </a:lnTo>
                  <a:lnTo>
                    <a:pt x="271660" y="154983"/>
                  </a:lnTo>
                  <a:lnTo>
                    <a:pt x="223464" y="142939"/>
                  </a:lnTo>
                  <a:lnTo>
                    <a:pt x="179266" y="129958"/>
                  </a:lnTo>
                  <a:lnTo>
                    <a:pt x="139319" y="116105"/>
                  </a:lnTo>
                  <a:lnTo>
                    <a:pt x="103876" y="101442"/>
                  </a:lnTo>
                  <a:lnTo>
                    <a:pt x="47518" y="69940"/>
                  </a:lnTo>
                  <a:lnTo>
                    <a:pt x="12217" y="35957"/>
                  </a:lnTo>
                  <a:lnTo>
                    <a:pt x="0" y="0"/>
                  </a:lnTo>
                  <a:lnTo>
                    <a:pt x="0" y="1571625"/>
                  </a:lnTo>
                  <a:lnTo>
                    <a:pt x="27109" y="1624852"/>
                  </a:lnTo>
                  <a:lnTo>
                    <a:pt x="73192" y="1657658"/>
                  </a:lnTo>
                  <a:lnTo>
                    <a:pt x="139319" y="1687730"/>
                  </a:lnTo>
                  <a:lnTo>
                    <a:pt x="179266" y="1701583"/>
                  </a:lnTo>
                  <a:lnTo>
                    <a:pt x="223464" y="1714564"/>
                  </a:lnTo>
                  <a:lnTo>
                    <a:pt x="271660" y="1726608"/>
                  </a:lnTo>
                  <a:lnTo>
                    <a:pt x="323600" y="1737652"/>
                  </a:lnTo>
                  <a:lnTo>
                    <a:pt x="379032" y="1747634"/>
                  </a:lnTo>
                  <a:lnTo>
                    <a:pt x="437702" y="1756490"/>
                  </a:lnTo>
                  <a:lnTo>
                    <a:pt x="499356" y="1764157"/>
                  </a:lnTo>
                  <a:lnTo>
                    <a:pt x="563742" y="1770572"/>
                  </a:lnTo>
                  <a:lnTo>
                    <a:pt x="630606" y="1775671"/>
                  </a:lnTo>
                  <a:lnTo>
                    <a:pt x="699695" y="1779392"/>
                  </a:lnTo>
                  <a:lnTo>
                    <a:pt x="770755" y="1781671"/>
                  </a:lnTo>
                  <a:lnTo>
                    <a:pt x="843534" y="1782445"/>
                  </a:lnTo>
                  <a:lnTo>
                    <a:pt x="916312" y="1781671"/>
                  </a:lnTo>
                  <a:lnTo>
                    <a:pt x="987372" y="1779392"/>
                  </a:lnTo>
                  <a:lnTo>
                    <a:pt x="1056461" y="1775671"/>
                  </a:lnTo>
                  <a:lnTo>
                    <a:pt x="1123325" y="1770572"/>
                  </a:lnTo>
                  <a:lnTo>
                    <a:pt x="1187711" y="1764157"/>
                  </a:lnTo>
                  <a:lnTo>
                    <a:pt x="1249365" y="1756490"/>
                  </a:lnTo>
                  <a:lnTo>
                    <a:pt x="1308035" y="1747634"/>
                  </a:lnTo>
                  <a:lnTo>
                    <a:pt x="1363467" y="1737652"/>
                  </a:lnTo>
                  <a:lnTo>
                    <a:pt x="1415407" y="1726608"/>
                  </a:lnTo>
                  <a:lnTo>
                    <a:pt x="1463603" y="1714564"/>
                  </a:lnTo>
                  <a:lnTo>
                    <a:pt x="1507801" y="1701583"/>
                  </a:lnTo>
                  <a:lnTo>
                    <a:pt x="1547748" y="1687730"/>
                  </a:lnTo>
                  <a:lnTo>
                    <a:pt x="1583191" y="1673067"/>
                  </a:lnTo>
                  <a:lnTo>
                    <a:pt x="1639549" y="1641565"/>
                  </a:lnTo>
                  <a:lnTo>
                    <a:pt x="1674850" y="1607582"/>
                  </a:lnTo>
                  <a:lnTo>
                    <a:pt x="1687068" y="1571625"/>
                  </a:lnTo>
                  <a:lnTo>
                    <a:pt x="16870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81031" y="2770632"/>
              <a:ext cx="1687195" cy="422275"/>
            </a:xfrm>
            <a:custGeom>
              <a:avLst/>
              <a:gdLst/>
              <a:ahLst/>
              <a:cxnLst/>
              <a:rect l="l" t="t" r="r" b="b"/>
              <a:pathLst>
                <a:path w="1687195" h="422275">
                  <a:moveTo>
                    <a:pt x="843534" y="0"/>
                  </a:moveTo>
                  <a:lnTo>
                    <a:pt x="770755" y="773"/>
                  </a:lnTo>
                  <a:lnTo>
                    <a:pt x="699695" y="3052"/>
                  </a:lnTo>
                  <a:lnTo>
                    <a:pt x="630606" y="6773"/>
                  </a:lnTo>
                  <a:lnTo>
                    <a:pt x="563742" y="11873"/>
                  </a:lnTo>
                  <a:lnTo>
                    <a:pt x="499356" y="18289"/>
                  </a:lnTo>
                  <a:lnTo>
                    <a:pt x="437702" y="25958"/>
                  </a:lnTo>
                  <a:lnTo>
                    <a:pt x="379032" y="34816"/>
                  </a:lnTo>
                  <a:lnTo>
                    <a:pt x="323600" y="44801"/>
                  </a:lnTo>
                  <a:lnTo>
                    <a:pt x="271660" y="55850"/>
                  </a:lnTo>
                  <a:lnTo>
                    <a:pt x="223464" y="67899"/>
                  </a:lnTo>
                  <a:lnTo>
                    <a:pt x="179266" y="80885"/>
                  </a:lnTo>
                  <a:lnTo>
                    <a:pt x="139319" y="94746"/>
                  </a:lnTo>
                  <a:lnTo>
                    <a:pt x="103876" y="109417"/>
                  </a:lnTo>
                  <a:lnTo>
                    <a:pt x="47518" y="140941"/>
                  </a:lnTo>
                  <a:lnTo>
                    <a:pt x="12217" y="174953"/>
                  </a:lnTo>
                  <a:lnTo>
                    <a:pt x="0" y="210946"/>
                  </a:lnTo>
                  <a:lnTo>
                    <a:pt x="3096" y="229141"/>
                  </a:lnTo>
                  <a:lnTo>
                    <a:pt x="27109" y="264174"/>
                  </a:lnTo>
                  <a:lnTo>
                    <a:pt x="73192" y="296980"/>
                  </a:lnTo>
                  <a:lnTo>
                    <a:pt x="139319" y="327052"/>
                  </a:lnTo>
                  <a:lnTo>
                    <a:pt x="179266" y="340905"/>
                  </a:lnTo>
                  <a:lnTo>
                    <a:pt x="223464" y="353886"/>
                  </a:lnTo>
                  <a:lnTo>
                    <a:pt x="271660" y="365930"/>
                  </a:lnTo>
                  <a:lnTo>
                    <a:pt x="323600" y="376974"/>
                  </a:lnTo>
                  <a:lnTo>
                    <a:pt x="379032" y="386956"/>
                  </a:lnTo>
                  <a:lnTo>
                    <a:pt x="437702" y="395812"/>
                  </a:lnTo>
                  <a:lnTo>
                    <a:pt x="499356" y="403479"/>
                  </a:lnTo>
                  <a:lnTo>
                    <a:pt x="563742" y="409894"/>
                  </a:lnTo>
                  <a:lnTo>
                    <a:pt x="630606" y="414993"/>
                  </a:lnTo>
                  <a:lnTo>
                    <a:pt x="699695" y="418714"/>
                  </a:lnTo>
                  <a:lnTo>
                    <a:pt x="770755" y="420993"/>
                  </a:lnTo>
                  <a:lnTo>
                    <a:pt x="843534" y="421766"/>
                  </a:lnTo>
                  <a:lnTo>
                    <a:pt x="916312" y="420993"/>
                  </a:lnTo>
                  <a:lnTo>
                    <a:pt x="987372" y="418714"/>
                  </a:lnTo>
                  <a:lnTo>
                    <a:pt x="1056461" y="414993"/>
                  </a:lnTo>
                  <a:lnTo>
                    <a:pt x="1123325" y="409894"/>
                  </a:lnTo>
                  <a:lnTo>
                    <a:pt x="1187711" y="403479"/>
                  </a:lnTo>
                  <a:lnTo>
                    <a:pt x="1249365" y="395812"/>
                  </a:lnTo>
                  <a:lnTo>
                    <a:pt x="1308035" y="386956"/>
                  </a:lnTo>
                  <a:lnTo>
                    <a:pt x="1363467" y="376974"/>
                  </a:lnTo>
                  <a:lnTo>
                    <a:pt x="1415407" y="365930"/>
                  </a:lnTo>
                  <a:lnTo>
                    <a:pt x="1463603" y="353886"/>
                  </a:lnTo>
                  <a:lnTo>
                    <a:pt x="1507801" y="340905"/>
                  </a:lnTo>
                  <a:lnTo>
                    <a:pt x="1547748" y="327052"/>
                  </a:lnTo>
                  <a:lnTo>
                    <a:pt x="1583191" y="312389"/>
                  </a:lnTo>
                  <a:lnTo>
                    <a:pt x="1639549" y="280887"/>
                  </a:lnTo>
                  <a:lnTo>
                    <a:pt x="1674850" y="246904"/>
                  </a:lnTo>
                  <a:lnTo>
                    <a:pt x="1687068" y="210946"/>
                  </a:lnTo>
                  <a:lnTo>
                    <a:pt x="1683971" y="192733"/>
                  </a:lnTo>
                  <a:lnTo>
                    <a:pt x="1659958" y="157668"/>
                  </a:lnTo>
                  <a:lnTo>
                    <a:pt x="1613875" y="124837"/>
                  </a:lnTo>
                  <a:lnTo>
                    <a:pt x="1547748" y="94746"/>
                  </a:lnTo>
                  <a:lnTo>
                    <a:pt x="1507801" y="80885"/>
                  </a:lnTo>
                  <a:lnTo>
                    <a:pt x="1463603" y="67899"/>
                  </a:lnTo>
                  <a:lnTo>
                    <a:pt x="1415407" y="55850"/>
                  </a:lnTo>
                  <a:lnTo>
                    <a:pt x="1363467" y="44801"/>
                  </a:lnTo>
                  <a:lnTo>
                    <a:pt x="1308035" y="34816"/>
                  </a:lnTo>
                  <a:lnTo>
                    <a:pt x="1249365" y="25958"/>
                  </a:lnTo>
                  <a:lnTo>
                    <a:pt x="1187711" y="18289"/>
                  </a:lnTo>
                  <a:lnTo>
                    <a:pt x="1123325" y="11873"/>
                  </a:lnTo>
                  <a:lnTo>
                    <a:pt x="1056461" y="6773"/>
                  </a:lnTo>
                  <a:lnTo>
                    <a:pt x="987372" y="3052"/>
                  </a:lnTo>
                  <a:lnTo>
                    <a:pt x="916312" y="773"/>
                  </a:lnTo>
                  <a:lnTo>
                    <a:pt x="84353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81031" y="2770632"/>
              <a:ext cx="1687195" cy="1993900"/>
            </a:xfrm>
            <a:custGeom>
              <a:avLst/>
              <a:gdLst/>
              <a:ahLst/>
              <a:cxnLst/>
              <a:rect l="l" t="t" r="r" b="b"/>
              <a:pathLst>
                <a:path w="1687195" h="1993900">
                  <a:moveTo>
                    <a:pt x="1687068" y="210946"/>
                  </a:moveTo>
                  <a:lnTo>
                    <a:pt x="1659958" y="264174"/>
                  </a:lnTo>
                  <a:lnTo>
                    <a:pt x="1613875" y="296980"/>
                  </a:lnTo>
                  <a:lnTo>
                    <a:pt x="1547748" y="327052"/>
                  </a:lnTo>
                  <a:lnTo>
                    <a:pt x="1507801" y="340905"/>
                  </a:lnTo>
                  <a:lnTo>
                    <a:pt x="1463603" y="353886"/>
                  </a:lnTo>
                  <a:lnTo>
                    <a:pt x="1415407" y="365930"/>
                  </a:lnTo>
                  <a:lnTo>
                    <a:pt x="1363467" y="376974"/>
                  </a:lnTo>
                  <a:lnTo>
                    <a:pt x="1308035" y="386956"/>
                  </a:lnTo>
                  <a:lnTo>
                    <a:pt x="1249365" y="395812"/>
                  </a:lnTo>
                  <a:lnTo>
                    <a:pt x="1187711" y="403479"/>
                  </a:lnTo>
                  <a:lnTo>
                    <a:pt x="1123325" y="409894"/>
                  </a:lnTo>
                  <a:lnTo>
                    <a:pt x="1056461" y="414993"/>
                  </a:lnTo>
                  <a:lnTo>
                    <a:pt x="987372" y="418714"/>
                  </a:lnTo>
                  <a:lnTo>
                    <a:pt x="916312" y="420993"/>
                  </a:lnTo>
                  <a:lnTo>
                    <a:pt x="843534" y="421766"/>
                  </a:lnTo>
                  <a:lnTo>
                    <a:pt x="770755" y="420993"/>
                  </a:lnTo>
                  <a:lnTo>
                    <a:pt x="699695" y="418714"/>
                  </a:lnTo>
                  <a:lnTo>
                    <a:pt x="630606" y="414993"/>
                  </a:lnTo>
                  <a:lnTo>
                    <a:pt x="563742" y="409894"/>
                  </a:lnTo>
                  <a:lnTo>
                    <a:pt x="499356" y="403479"/>
                  </a:lnTo>
                  <a:lnTo>
                    <a:pt x="437702" y="395812"/>
                  </a:lnTo>
                  <a:lnTo>
                    <a:pt x="379032" y="386956"/>
                  </a:lnTo>
                  <a:lnTo>
                    <a:pt x="323600" y="376974"/>
                  </a:lnTo>
                  <a:lnTo>
                    <a:pt x="271660" y="365930"/>
                  </a:lnTo>
                  <a:lnTo>
                    <a:pt x="223464" y="353886"/>
                  </a:lnTo>
                  <a:lnTo>
                    <a:pt x="179266" y="340905"/>
                  </a:lnTo>
                  <a:lnTo>
                    <a:pt x="139319" y="327052"/>
                  </a:lnTo>
                  <a:lnTo>
                    <a:pt x="103876" y="312389"/>
                  </a:lnTo>
                  <a:lnTo>
                    <a:pt x="47518" y="280887"/>
                  </a:lnTo>
                  <a:lnTo>
                    <a:pt x="12217" y="246904"/>
                  </a:lnTo>
                  <a:lnTo>
                    <a:pt x="0" y="210946"/>
                  </a:lnTo>
                  <a:lnTo>
                    <a:pt x="3096" y="192733"/>
                  </a:lnTo>
                  <a:lnTo>
                    <a:pt x="27109" y="157668"/>
                  </a:lnTo>
                  <a:lnTo>
                    <a:pt x="73192" y="124837"/>
                  </a:lnTo>
                  <a:lnTo>
                    <a:pt x="139319" y="94746"/>
                  </a:lnTo>
                  <a:lnTo>
                    <a:pt x="179266" y="80885"/>
                  </a:lnTo>
                  <a:lnTo>
                    <a:pt x="223464" y="67899"/>
                  </a:lnTo>
                  <a:lnTo>
                    <a:pt x="271660" y="55850"/>
                  </a:lnTo>
                  <a:lnTo>
                    <a:pt x="323600" y="44801"/>
                  </a:lnTo>
                  <a:lnTo>
                    <a:pt x="379032" y="34816"/>
                  </a:lnTo>
                  <a:lnTo>
                    <a:pt x="437702" y="25958"/>
                  </a:lnTo>
                  <a:lnTo>
                    <a:pt x="499356" y="18289"/>
                  </a:lnTo>
                  <a:lnTo>
                    <a:pt x="563742" y="11873"/>
                  </a:lnTo>
                  <a:lnTo>
                    <a:pt x="630606" y="6773"/>
                  </a:lnTo>
                  <a:lnTo>
                    <a:pt x="699695" y="3052"/>
                  </a:lnTo>
                  <a:lnTo>
                    <a:pt x="770755" y="773"/>
                  </a:lnTo>
                  <a:lnTo>
                    <a:pt x="843534" y="0"/>
                  </a:lnTo>
                  <a:lnTo>
                    <a:pt x="916312" y="773"/>
                  </a:lnTo>
                  <a:lnTo>
                    <a:pt x="987372" y="3052"/>
                  </a:lnTo>
                  <a:lnTo>
                    <a:pt x="1056461" y="6773"/>
                  </a:lnTo>
                  <a:lnTo>
                    <a:pt x="1123325" y="11873"/>
                  </a:lnTo>
                  <a:lnTo>
                    <a:pt x="1187711" y="18289"/>
                  </a:lnTo>
                  <a:lnTo>
                    <a:pt x="1249365" y="25958"/>
                  </a:lnTo>
                  <a:lnTo>
                    <a:pt x="1308035" y="34816"/>
                  </a:lnTo>
                  <a:lnTo>
                    <a:pt x="1363467" y="44801"/>
                  </a:lnTo>
                  <a:lnTo>
                    <a:pt x="1415407" y="55850"/>
                  </a:lnTo>
                  <a:lnTo>
                    <a:pt x="1463603" y="67899"/>
                  </a:lnTo>
                  <a:lnTo>
                    <a:pt x="1507801" y="80885"/>
                  </a:lnTo>
                  <a:lnTo>
                    <a:pt x="1547748" y="94746"/>
                  </a:lnTo>
                  <a:lnTo>
                    <a:pt x="1583191" y="109417"/>
                  </a:lnTo>
                  <a:lnTo>
                    <a:pt x="1639549" y="140941"/>
                  </a:lnTo>
                  <a:lnTo>
                    <a:pt x="1674850" y="174953"/>
                  </a:lnTo>
                  <a:lnTo>
                    <a:pt x="1687068" y="210946"/>
                  </a:lnTo>
                  <a:lnTo>
                    <a:pt x="1687068" y="1782571"/>
                  </a:lnTo>
                  <a:lnTo>
                    <a:pt x="1659958" y="1835799"/>
                  </a:lnTo>
                  <a:lnTo>
                    <a:pt x="1613875" y="1868605"/>
                  </a:lnTo>
                  <a:lnTo>
                    <a:pt x="1547748" y="1898677"/>
                  </a:lnTo>
                  <a:lnTo>
                    <a:pt x="1507801" y="1912530"/>
                  </a:lnTo>
                  <a:lnTo>
                    <a:pt x="1463603" y="1925511"/>
                  </a:lnTo>
                  <a:lnTo>
                    <a:pt x="1415407" y="1937555"/>
                  </a:lnTo>
                  <a:lnTo>
                    <a:pt x="1363467" y="1948599"/>
                  </a:lnTo>
                  <a:lnTo>
                    <a:pt x="1308035" y="1958581"/>
                  </a:lnTo>
                  <a:lnTo>
                    <a:pt x="1249365" y="1967437"/>
                  </a:lnTo>
                  <a:lnTo>
                    <a:pt x="1187711" y="1975104"/>
                  </a:lnTo>
                  <a:lnTo>
                    <a:pt x="1123325" y="1981519"/>
                  </a:lnTo>
                  <a:lnTo>
                    <a:pt x="1056461" y="1986618"/>
                  </a:lnTo>
                  <a:lnTo>
                    <a:pt x="987372" y="1990339"/>
                  </a:lnTo>
                  <a:lnTo>
                    <a:pt x="916312" y="1992618"/>
                  </a:lnTo>
                  <a:lnTo>
                    <a:pt x="843534" y="1993391"/>
                  </a:lnTo>
                  <a:lnTo>
                    <a:pt x="770755" y="1992618"/>
                  </a:lnTo>
                  <a:lnTo>
                    <a:pt x="699695" y="1990339"/>
                  </a:lnTo>
                  <a:lnTo>
                    <a:pt x="630606" y="1986618"/>
                  </a:lnTo>
                  <a:lnTo>
                    <a:pt x="563742" y="1981519"/>
                  </a:lnTo>
                  <a:lnTo>
                    <a:pt x="499356" y="1975104"/>
                  </a:lnTo>
                  <a:lnTo>
                    <a:pt x="437702" y="1967437"/>
                  </a:lnTo>
                  <a:lnTo>
                    <a:pt x="379032" y="1958581"/>
                  </a:lnTo>
                  <a:lnTo>
                    <a:pt x="323600" y="1948599"/>
                  </a:lnTo>
                  <a:lnTo>
                    <a:pt x="271660" y="1937555"/>
                  </a:lnTo>
                  <a:lnTo>
                    <a:pt x="223464" y="1925511"/>
                  </a:lnTo>
                  <a:lnTo>
                    <a:pt x="179266" y="1912530"/>
                  </a:lnTo>
                  <a:lnTo>
                    <a:pt x="139319" y="1898677"/>
                  </a:lnTo>
                  <a:lnTo>
                    <a:pt x="103876" y="1884014"/>
                  </a:lnTo>
                  <a:lnTo>
                    <a:pt x="47518" y="1852512"/>
                  </a:lnTo>
                  <a:lnTo>
                    <a:pt x="12217" y="1818529"/>
                  </a:lnTo>
                  <a:lnTo>
                    <a:pt x="0" y="1782571"/>
                  </a:lnTo>
                  <a:lnTo>
                    <a:pt x="0" y="210946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180066" y="3708019"/>
            <a:ext cx="8902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Database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65550" y="1322577"/>
            <a:ext cx="6022340" cy="2687320"/>
            <a:chOff x="3765550" y="1322577"/>
            <a:chExt cx="6022340" cy="2687320"/>
          </a:xfrm>
        </p:grpSpPr>
        <p:sp>
          <p:nvSpPr>
            <p:cNvPr id="38" name="object 38"/>
            <p:cNvSpPr/>
            <p:nvPr/>
          </p:nvSpPr>
          <p:spPr>
            <a:xfrm>
              <a:off x="3771900" y="2770631"/>
              <a:ext cx="6009640" cy="1233170"/>
            </a:xfrm>
            <a:custGeom>
              <a:avLst/>
              <a:gdLst/>
              <a:ahLst/>
              <a:cxnLst/>
              <a:rect l="l" t="t" r="r" b="b"/>
              <a:pathLst>
                <a:path w="6009640" h="1233170">
                  <a:moveTo>
                    <a:pt x="2031492" y="276606"/>
                  </a:moveTo>
                  <a:lnTo>
                    <a:pt x="1754886" y="0"/>
                  </a:lnTo>
                  <a:lnTo>
                    <a:pt x="1754886" y="138303"/>
                  </a:lnTo>
                  <a:lnTo>
                    <a:pt x="0" y="138303"/>
                  </a:lnTo>
                  <a:lnTo>
                    <a:pt x="0" y="414909"/>
                  </a:lnTo>
                  <a:lnTo>
                    <a:pt x="1754886" y="414909"/>
                  </a:lnTo>
                  <a:lnTo>
                    <a:pt x="1754886" y="553212"/>
                  </a:lnTo>
                  <a:lnTo>
                    <a:pt x="2031492" y="276606"/>
                  </a:lnTo>
                  <a:close/>
                </a:path>
                <a:path w="6009640" h="1233170">
                  <a:moveTo>
                    <a:pt x="6009132" y="995934"/>
                  </a:moveTo>
                  <a:lnTo>
                    <a:pt x="5772150" y="758964"/>
                  </a:lnTo>
                  <a:lnTo>
                    <a:pt x="5772150" y="877443"/>
                  </a:lnTo>
                  <a:lnTo>
                    <a:pt x="5185410" y="877443"/>
                  </a:lnTo>
                  <a:lnTo>
                    <a:pt x="5185410" y="758964"/>
                  </a:lnTo>
                  <a:lnTo>
                    <a:pt x="4948428" y="995934"/>
                  </a:lnTo>
                  <a:lnTo>
                    <a:pt x="5185410" y="1232916"/>
                  </a:lnTo>
                  <a:lnTo>
                    <a:pt x="5185410" y="1114425"/>
                  </a:lnTo>
                  <a:lnTo>
                    <a:pt x="5772150" y="1114425"/>
                  </a:lnTo>
                  <a:lnTo>
                    <a:pt x="5772150" y="1232916"/>
                  </a:lnTo>
                  <a:lnTo>
                    <a:pt x="6009132" y="99593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1900" y="2770631"/>
              <a:ext cx="6009640" cy="1233170"/>
            </a:xfrm>
            <a:custGeom>
              <a:avLst/>
              <a:gdLst/>
              <a:ahLst/>
              <a:cxnLst/>
              <a:rect l="l" t="t" r="r" b="b"/>
              <a:pathLst>
                <a:path w="6009640" h="1233170">
                  <a:moveTo>
                    <a:pt x="4948428" y="995933"/>
                  </a:moveTo>
                  <a:lnTo>
                    <a:pt x="5185409" y="758951"/>
                  </a:lnTo>
                  <a:lnTo>
                    <a:pt x="5185409" y="877442"/>
                  </a:lnTo>
                  <a:lnTo>
                    <a:pt x="5772150" y="877442"/>
                  </a:lnTo>
                  <a:lnTo>
                    <a:pt x="5772150" y="758951"/>
                  </a:lnTo>
                  <a:lnTo>
                    <a:pt x="6009132" y="995933"/>
                  </a:lnTo>
                  <a:lnTo>
                    <a:pt x="5772150" y="1232915"/>
                  </a:lnTo>
                  <a:lnTo>
                    <a:pt x="5772150" y="1114424"/>
                  </a:lnTo>
                  <a:lnTo>
                    <a:pt x="5185409" y="1114424"/>
                  </a:lnTo>
                  <a:lnTo>
                    <a:pt x="5185409" y="1232915"/>
                  </a:lnTo>
                  <a:lnTo>
                    <a:pt x="4948428" y="995933"/>
                  </a:lnTo>
                  <a:close/>
                </a:path>
                <a:path w="6009640" h="1233170">
                  <a:moveTo>
                    <a:pt x="0" y="138302"/>
                  </a:moveTo>
                  <a:lnTo>
                    <a:pt x="1754886" y="138302"/>
                  </a:lnTo>
                  <a:lnTo>
                    <a:pt x="1754886" y="0"/>
                  </a:lnTo>
                  <a:lnTo>
                    <a:pt x="2031491" y="276605"/>
                  </a:lnTo>
                  <a:lnTo>
                    <a:pt x="1754886" y="553212"/>
                  </a:lnTo>
                  <a:lnTo>
                    <a:pt x="1754886" y="414908"/>
                  </a:lnTo>
                  <a:lnTo>
                    <a:pt x="0" y="414908"/>
                  </a:lnTo>
                  <a:lnTo>
                    <a:pt x="0" y="13830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57472" y="1328927"/>
              <a:ext cx="1701164" cy="1620520"/>
            </a:xfrm>
            <a:custGeom>
              <a:avLst/>
              <a:gdLst/>
              <a:ahLst/>
              <a:cxnLst/>
              <a:rect l="l" t="t" r="r" b="b"/>
              <a:pathLst>
                <a:path w="1701164" h="1620520">
                  <a:moveTo>
                    <a:pt x="1700783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83463" y="576072"/>
                  </a:lnTo>
                  <a:lnTo>
                    <a:pt x="429260" y="1620139"/>
                  </a:lnTo>
                  <a:lnTo>
                    <a:pt x="708660" y="576072"/>
                  </a:lnTo>
                  <a:lnTo>
                    <a:pt x="1700783" y="576072"/>
                  </a:lnTo>
                  <a:lnTo>
                    <a:pt x="1700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57472" y="1328927"/>
              <a:ext cx="1701164" cy="1620520"/>
            </a:xfrm>
            <a:custGeom>
              <a:avLst/>
              <a:gdLst/>
              <a:ahLst/>
              <a:cxnLst/>
              <a:rect l="l" t="t" r="r" b="b"/>
              <a:pathLst>
                <a:path w="1701164" h="1620520">
                  <a:moveTo>
                    <a:pt x="0" y="0"/>
                  </a:moveTo>
                  <a:lnTo>
                    <a:pt x="283463" y="0"/>
                  </a:lnTo>
                  <a:lnTo>
                    <a:pt x="708660" y="0"/>
                  </a:lnTo>
                  <a:lnTo>
                    <a:pt x="1700783" y="0"/>
                  </a:lnTo>
                  <a:lnTo>
                    <a:pt x="1700783" y="336042"/>
                  </a:lnTo>
                  <a:lnTo>
                    <a:pt x="1700783" y="480060"/>
                  </a:lnTo>
                  <a:lnTo>
                    <a:pt x="1700783" y="576072"/>
                  </a:lnTo>
                  <a:lnTo>
                    <a:pt x="708660" y="576072"/>
                  </a:lnTo>
                  <a:lnTo>
                    <a:pt x="429260" y="1620139"/>
                  </a:lnTo>
                  <a:lnTo>
                    <a:pt x="283463" y="576072"/>
                  </a:lnTo>
                  <a:lnTo>
                    <a:pt x="0" y="576072"/>
                  </a:lnTo>
                  <a:lnTo>
                    <a:pt x="0" y="480060"/>
                  </a:lnTo>
                  <a:lnTo>
                    <a:pt x="0" y="33604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51401" y="1451813"/>
            <a:ext cx="1315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HTTP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Request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65550" y="3997197"/>
            <a:ext cx="2044700" cy="2084070"/>
            <a:chOff x="3765550" y="3997197"/>
            <a:chExt cx="2044700" cy="2084070"/>
          </a:xfrm>
        </p:grpSpPr>
        <p:sp>
          <p:nvSpPr>
            <p:cNvPr id="44" name="object 44"/>
            <p:cNvSpPr/>
            <p:nvPr/>
          </p:nvSpPr>
          <p:spPr>
            <a:xfrm>
              <a:off x="3771900" y="4003547"/>
              <a:ext cx="2032000" cy="471170"/>
            </a:xfrm>
            <a:custGeom>
              <a:avLst/>
              <a:gdLst/>
              <a:ahLst/>
              <a:cxnLst/>
              <a:rect l="l" t="t" r="r" b="b"/>
              <a:pathLst>
                <a:path w="2032000" h="471170">
                  <a:moveTo>
                    <a:pt x="235458" y="0"/>
                  </a:moveTo>
                  <a:lnTo>
                    <a:pt x="0" y="235457"/>
                  </a:lnTo>
                  <a:lnTo>
                    <a:pt x="235458" y="470915"/>
                  </a:lnTo>
                  <a:lnTo>
                    <a:pt x="235458" y="353187"/>
                  </a:lnTo>
                  <a:lnTo>
                    <a:pt x="2031491" y="353187"/>
                  </a:lnTo>
                  <a:lnTo>
                    <a:pt x="2031491" y="117728"/>
                  </a:lnTo>
                  <a:lnTo>
                    <a:pt x="235458" y="117728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71900" y="4003547"/>
              <a:ext cx="2032000" cy="471170"/>
            </a:xfrm>
            <a:custGeom>
              <a:avLst/>
              <a:gdLst/>
              <a:ahLst/>
              <a:cxnLst/>
              <a:rect l="l" t="t" r="r" b="b"/>
              <a:pathLst>
                <a:path w="2032000" h="471170">
                  <a:moveTo>
                    <a:pt x="0" y="235457"/>
                  </a:moveTo>
                  <a:lnTo>
                    <a:pt x="235458" y="0"/>
                  </a:lnTo>
                  <a:lnTo>
                    <a:pt x="235458" y="117728"/>
                  </a:lnTo>
                  <a:lnTo>
                    <a:pt x="2031491" y="117728"/>
                  </a:lnTo>
                  <a:lnTo>
                    <a:pt x="2031491" y="353187"/>
                  </a:lnTo>
                  <a:lnTo>
                    <a:pt x="235458" y="353187"/>
                  </a:lnTo>
                  <a:lnTo>
                    <a:pt x="235458" y="470915"/>
                  </a:lnTo>
                  <a:lnTo>
                    <a:pt x="0" y="23545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94404" y="4353940"/>
              <a:ext cx="1701164" cy="1720850"/>
            </a:xfrm>
            <a:custGeom>
              <a:avLst/>
              <a:gdLst/>
              <a:ahLst/>
              <a:cxnLst/>
              <a:rect l="l" t="t" r="r" b="b"/>
              <a:pathLst>
                <a:path w="1701164" h="1720850">
                  <a:moveTo>
                    <a:pt x="748157" y="0"/>
                  </a:moveTo>
                  <a:lnTo>
                    <a:pt x="283463" y="1144650"/>
                  </a:lnTo>
                  <a:lnTo>
                    <a:pt x="0" y="1144650"/>
                  </a:lnTo>
                  <a:lnTo>
                    <a:pt x="0" y="1720722"/>
                  </a:lnTo>
                  <a:lnTo>
                    <a:pt x="1700784" y="1720722"/>
                  </a:lnTo>
                  <a:lnTo>
                    <a:pt x="1700784" y="1144650"/>
                  </a:lnTo>
                  <a:lnTo>
                    <a:pt x="708660" y="1144650"/>
                  </a:lnTo>
                  <a:lnTo>
                    <a:pt x="748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94404" y="4353940"/>
              <a:ext cx="1701164" cy="1720850"/>
            </a:xfrm>
            <a:custGeom>
              <a:avLst/>
              <a:gdLst/>
              <a:ahLst/>
              <a:cxnLst/>
              <a:rect l="l" t="t" r="r" b="b"/>
              <a:pathLst>
                <a:path w="1701164" h="1720850">
                  <a:moveTo>
                    <a:pt x="0" y="1144650"/>
                  </a:moveTo>
                  <a:lnTo>
                    <a:pt x="283463" y="1144650"/>
                  </a:lnTo>
                  <a:lnTo>
                    <a:pt x="748157" y="0"/>
                  </a:lnTo>
                  <a:lnTo>
                    <a:pt x="708660" y="1144650"/>
                  </a:lnTo>
                  <a:lnTo>
                    <a:pt x="1700784" y="1144650"/>
                  </a:lnTo>
                  <a:lnTo>
                    <a:pt x="1700784" y="1240662"/>
                  </a:lnTo>
                  <a:lnTo>
                    <a:pt x="1700784" y="1384680"/>
                  </a:lnTo>
                  <a:lnTo>
                    <a:pt x="1700784" y="1720722"/>
                  </a:lnTo>
                  <a:lnTo>
                    <a:pt x="708660" y="1720722"/>
                  </a:lnTo>
                  <a:lnTo>
                    <a:pt x="283463" y="1720722"/>
                  </a:lnTo>
                  <a:lnTo>
                    <a:pt x="0" y="1720722"/>
                  </a:lnTo>
                  <a:lnTo>
                    <a:pt x="0" y="1384680"/>
                  </a:lnTo>
                  <a:lnTo>
                    <a:pt x="0" y="1240662"/>
                  </a:lnTo>
                  <a:lnTo>
                    <a:pt x="0" y="11446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119117" y="5623356"/>
            <a:ext cx="145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HTTP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Response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850126" y="1200658"/>
            <a:ext cx="2873375" cy="1012190"/>
            <a:chOff x="6850126" y="1200658"/>
            <a:chExt cx="2873375" cy="1012190"/>
          </a:xfrm>
        </p:grpSpPr>
        <p:sp>
          <p:nvSpPr>
            <p:cNvPr id="50" name="object 50"/>
            <p:cNvSpPr/>
            <p:nvPr/>
          </p:nvSpPr>
          <p:spPr>
            <a:xfrm>
              <a:off x="7334948" y="1783080"/>
              <a:ext cx="358140" cy="422909"/>
            </a:xfrm>
            <a:custGeom>
              <a:avLst/>
              <a:gdLst/>
              <a:ahLst/>
              <a:cxnLst/>
              <a:rect l="l" t="t" r="r" b="b"/>
              <a:pathLst>
                <a:path w="358140" h="422910">
                  <a:moveTo>
                    <a:pt x="0" y="422910"/>
                  </a:moveTo>
                  <a:lnTo>
                    <a:pt x="357568" y="422910"/>
                  </a:lnTo>
                  <a:lnTo>
                    <a:pt x="357568" y="0"/>
                  </a:lnTo>
                  <a:lnTo>
                    <a:pt x="0" y="0"/>
                  </a:lnTo>
                  <a:lnTo>
                    <a:pt x="0" y="42291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56476" y="1207008"/>
              <a:ext cx="2860675" cy="999490"/>
            </a:xfrm>
            <a:custGeom>
              <a:avLst/>
              <a:gdLst/>
              <a:ahLst/>
              <a:cxnLst/>
              <a:rect l="l" t="t" r="r" b="b"/>
              <a:pathLst>
                <a:path w="2860675" h="999489">
                  <a:moveTo>
                    <a:pt x="0" y="0"/>
                  </a:moveTo>
                  <a:lnTo>
                    <a:pt x="476757" y="0"/>
                  </a:lnTo>
                  <a:lnTo>
                    <a:pt x="1191895" y="0"/>
                  </a:lnTo>
                  <a:lnTo>
                    <a:pt x="2860548" y="0"/>
                  </a:lnTo>
                  <a:lnTo>
                    <a:pt x="2860548" y="336041"/>
                  </a:lnTo>
                  <a:lnTo>
                    <a:pt x="2860548" y="480059"/>
                  </a:lnTo>
                  <a:lnTo>
                    <a:pt x="2860548" y="576071"/>
                  </a:lnTo>
                  <a:lnTo>
                    <a:pt x="1191895" y="576071"/>
                  </a:lnTo>
                  <a:lnTo>
                    <a:pt x="480187" y="998981"/>
                  </a:lnTo>
                  <a:lnTo>
                    <a:pt x="476757" y="576071"/>
                  </a:lnTo>
                  <a:lnTo>
                    <a:pt x="0" y="576071"/>
                  </a:lnTo>
                  <a:lnTo>
                    <a:pt x="0" y="480059"/>
                  </a:lnTo>
                  <a:lnTo>
                    <a:pt x="0" y="3360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856476" y="1206500"/>
            <a:ext cx="2860675" cy="576580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3589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07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Service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Provider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Server)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81913" y="1223517"/>
            <a:ext cx="2873375" cy="988060"/>
            <a:chOff x="581913" y="1223517"/>
            <a:chExt cx="2873375" cy="988060"/>
          </a:xfrm>
        </p:grpSpPr>
        <p:sp>
          <p:nvSpPr>
            <p:cNvPr id="54" name="object 54"/>
            <p:cNvSpPr/>
            <p:nvPr/>
          </p:nvSpPr>
          <p:spPr>
            <a:xfrm>
              <a:off x="588263" y="1229867"/>
              <a:ext cx="2860675" cy="975360"/>
            </a:xfrm>
            <a:custGeom>
              <a:avLst/>
              <a:gdLst/>
              <a:ahLst/>
              <a:cxnLst/>
              <a:rect l="l" t="t" r="r" b="b"/>
              <a:pathLst>
                <a:path w="2860675" h="975360">
                  <a:moveTo>
                    <a:pt x="2860548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476758" y="574548"/>
                  </a:lnTo>
                  <a:lnTo>
                    <a:pt x="1373124" y="975106"/>
                  </a:lnTo>
                  <a:lnTo>
                    <a:pt x="1191895" y="574548"/>
                  </a:lnTo>
                  <a:lnTo>
                    <a:pt x="2860548" y="574548"/>
                  </a:lnTo>
                  <a:lnTo>
                    <a:pt x="28605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8263" y="1229867"/>
              <a:ext cx="2860675" cy="975360"/>
            </a:xfrm>
            <a:custGeom>
              <a:avLst/>
              <a:gdLst/>
              <a:ahLst/>
              <a:cxnLst/>
              <a:rect l="l" t="t" r="r" b="b"/>
              <a:pathLst>
                <a:path w="2860675" h="975360">
                  <a:moveTo>
                    <a:pt x="0" y="0"/>
                  </a:moveTo>
                  <a:lnTo>
                    <a:pt x="476758" y="0"/>
                  </a:lnTo>
                  <a:lnTo>
                    <a:pt x="1191895" y="0"/>
                  </a:lnTo>
                  <a:lnTo>
                    <a:pt x="2860548" y="0"/>
                  </a:lnTo>
                  <a:lnTo>
                    <a:pt x="2860548" y="335153"/>
                  </a:lnTo>
                  <a:lnTo>
                    <a:pt x="2860548" y="478790"/>
                  </a:lnTo>
                  <a:lnTo>
                    <a:pt x="2860548" y="574548"/>
                  </a:lnTo>
                  <a:lnTo>
                    <a:pt x="1191895" y="574548"/>
                  </a:lnTo>
                  <a:lnTo>
                    <a:pt x="1373124" y="975106"/>
                  </a:lnTo>
                  <a:lnTo>
                    <a:pt x="476758" y="574548"/>
                  </a:lnTo>
                  <a:lnTo>
                    <a:pt x="0" y="574548"/>
                  </a:lnTo>
                  <a:lnTo>
                    <a:pt x="0" y="478790"/>
                  </a:lnTo>
                  <a:lnTo>
                    <a:pt x="0" y="33515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14755" y="1352550"/>
            <a:ext cx="180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Consumer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(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53383" y="3330955"/>
            <a:ext cx="1657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Message</a:t>
            </a:r>
            <a:r>
              <a:rPr sz="1400" spc="-10" dirty="0">
                <a:latin typeface="Carlito"/>
                <a:cs typeface="Carlito"/>
              </a:rPr>
              <a:t> Exchange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Format </a:t>
            </a:r>
            <a:r>
              <a:rPr sz="1400" dirty="0">
                <a:latin typeface="Carlito"/>
                <a:cs typeface="Carlito"/>
              </a:rPr>
              <a:t>( </a:t>
            </a:r>
            <a:r>
              <a:rPr sz="1400" spc="-5" dirty="0">
                <a:latin typeface="Carlito"/>
                <a:cs typeface="Carlito"/>
              </a:rPr>
              <a:t>JSON </a:t>
            </a:r>
            <a:r>
              <a:rPr sz="1400" dirty="0">
                <a:latin typeface="Carlito"/>
                <a:cs typeface="Carlito"/>
              </a:rPr>
              <a:t>or</a:t>
            </a:r>
            <a:r>
              <a:rPr sz="1400" spc="-9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XML)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382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REST </a:t>
            </a:r>
            <a:r>
              <a:rPr spc="-270" dirty="0"/>
              <a:t>- </a:t>
            </a:r>
            <a:r>
              <a:rPr spc="-254" dirty="0"/>
              <a:t>REpresentational </a:t>
            </a:r>
            <a:r>
              <a:rPr spc="-290" dirty="0"/>
              <a:t>State</a:t>
            </a:r>
            <a:r>
              <a:rPr spc="-844" dirty="0"/>
              <a:t> </a:t>
            </a:r>
            <a:r>
              <a:rPr spc="-325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3064"/>
            <a:ext cx="10341610" cy="40138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469265" indent="-229235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REST was </a:t>
            </a:r>
            <a:r>
              <a:rPr sz="2600" spc="-5" dirty="0">
                <a:latin typeface="Carlito"/>
                <a:cs typeface="Carlito"/>
              </a:rPr>
              <a:t>originally </a:t>
            </a:r>
            <a:r>
              <a:rPr sz="2600" spc="-10" dirty="0">
                <a:latin typeface="Carlito"/>
                <a:cs typeface="Carlito"/>
              </a:rPr>
              <a:t>coined by </a:t>
            </a:r>
            <a:r>
              <a:rPr sz="2600" spc="-25" dirty="0">
                <a:latin typeface="Carlito"/>
                <a:cs typeface="Carlito"/>
              </a:rPr>
              <a:t>Roy </a:t>
            </a:r>
            <a:r>
              <a:rPr sz="2600" spc="-5" dirty="0">
                <a:latin typeface="Carlito"/>
                <a:cs typeface="Carlito"/>
              </a:rPr>
              <a:t>Fielding, </a:t>
            </a:r>
            <a:r>
              <a:rPr sz="2600" dirty="0">
                <a:latin typeface="Carlito"/>
                <a:cs typeface="Carlito"/>
              </a:rPr>
              <a:t>who </a:t>
            </a:r>
            <a:r>
              <a:rPr sz="2600" spc="-10" dirty="0">
                <a:latin typeface="Carlito"/>
                <a:cs typeface="Carlito"/>
              </a:rPr>
              <a:t>was </a:t>
            </a:r>
            <a:r>
              <a:rPr sz="2600" dirty="0">
                <a:latin typeface="Carlito"/>
                <a:cs typeface="Carlito"/>
              </a:rPr>
              <a:t>also the </a:t>
            </a:r>
            <a:r>
              <a:rPr sz="2600" spc="-20" dirty="0">
                <a:latin typeface="Carlito"/>
                <a:cs typeface="Carlito"/>
              </a:rPr>
              <a:t>inventor </a:t>
            </a:r>
            <a:r>
              <a:rPr sz="2600" spc="-5" dirty="0">
                <a:latin typeface="Carlito"/>
                <a:cs typeface="Carlito"/>
              </a:rPr>
              <a:t>of 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5" dirty="0">
                <a:latin typeface="Carlito"/>
                <a:cs typeface="Carlito"/>
              </a:rPr>
              <a:t>HTTP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protocol.</a:t>
            </a:r>
            <a:endParaRPr sz="2600">
              <a:latin typeface="Carlito"/>
              <a:cs typeface="Carlito"/>
            </a:endParaRPr>
          </a:p>
          <a:p>
            <a:pPr marL="241300" marR="5080" indent="-229235">
              <a:lnSpc>
                <a:spcPts val="281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REST </a:t>
            </a:r>
            <a:r>
              <a:rPr sz="2600" dirty="0">
                <a:latin typeface="Carlito"/>
                <a:cs typeface="Carlito"/>
              </a:rPr>
              <a:t>API is an </a:t>
            </a:r>
            <a:r>
              <a:rPr sz="2600" spc="-5" dirty="0">
                <a:latin typeface="Carlito"/>
                <a:cs typeface="Carlito"/>
              </a:rPr>
              <a:t>intermediary Application </a:t>
            </a:r>
            <a:r>
              <a:rPr sz="2600" spc="-10" dirty="0">
                <a:latin typeface="Carlito"/>
                <a:cs typeface="Carlito"/>
              </a:rPr>
              <a:t>Programming Interface </a:t>
            </a:r>
            <a:r>
              <a:rPr sz="2600" spc="-5" dirty="0">
                <a:latin typeface="Carlito"/>
                <a:cs typeface="Carlito"/>
              </a:rPr>
              <a:t>that  </a:t>
            </a:r>
            <a:r>
              <a:rPr sz="2600" dirty="0">
                <a:latin typeface="Carlito"/>
                <a:cs typeface="Carlito"/>
              </a:rPr>
              <a:t>enables </a:t>
            </a:r>
            <a:r>
              <a:rPr sz="2600" spc="-10" dirty="0">
                <a:latin typeface="Carlito"/>
                <a:cs typeface="Carlito"/>
              </a:rPr>
              <a:t>two </a:t>
            </a:r>
            <a:r>
              <a:rPr sz="2600" spc="-5" dirty="0">
                <a:latin typeface="Carlito"/>
                <a:cs typeface="Carlito"/>
              </a:rPr>
              <a:t>applications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communicate </a:t>
            </a:r>
            <a:r>
              <a:rPr sz="2600" dirty="0">
                <a:latin typeface="Carlito"/>
                <a:cs typeface="Carlito"/>
              </a:rPr>
              <a:t>with each </a:t>
            </a:r>
            <a:r>
              <a:rPr sz="2600" spc="-5" dirty="0">
                <a:latin typeface="Carlito"/>
                <a:cs typeface="Carlito"/>
              </a:rPr>
              <a:t>other </a:t>
            </a:r>
            <a:r>
              <a:rPr sz="2600" spc="-10" dirty="0">
                <a:latin typeface="Carlito"/>
                <a:cs typeface="Carlito"/>
              </a:rPr>
              <a:t>over </a:t>
            </a:r>
            <a:r>
              <a:rPr sz="2600" spc="-60" dirty="0">
                <a:latin typeface="Carlito"/>
                <a:cs typeface="Carlito"/>
              </a:rPr>
              <a:t>HTTP, </a:t>
            </a:r>
            <a:r>
              <a:rPr sz="2600" dirty="0">
                <a:latin typeface="Carlito"/>
                <a:cs typeface="Carlito"/>
              </a:rPr>
              <a:t>much  </a:t>
            </a:r>
            <a:r>
              <a:rPr sz="2600" spc="-20" dirty="0">
                <a:latin typeface="Carlito"/>
                <a:cs typeface="Carlito"/>
              </a:rPr>
              <a:t>like </a:t>
            </a:r>
            <a:r>
              <a:rPr sz="2600" spc="-10" dirty="0">
                <a:latin typeface="Carlito"/>
                <a:cs typeface="Carlito"/>
              </a:rPr>
              <a:t>how servers communicate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browsers.</a:t>
            </a:r>
            <a:endParaRPr sz="2600">
              <a:latin typeface="Carlito"/>
              <a:cs typeface="Carlito"/>
            </a:endParaRPr>
          </a:p>
          <a:p>
            <a:pPr marL="241300" marR="429895" indent="-229235">
              <a:lnSpc>
                <a:spcPts val="281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REST architectural </a:t>
            </a:r>
            <a:r>
              <a:rPr sz="2600" spc="-5" dirty="0">
                <a:latin typeface="Carlito"/>
                <a:cs typeface="Carlito"/>
              </a:rPr>
              <a:t>style has quickly </a:t>
            </a:r>
            <a:r>
              <a:rPr sz="2600" spc="-10" dirty="0">
                <a:latin typeface="Carlito"/>
                <a:cs typeface="Carlito"/>
              </a:rPr>
              <a:t>become </a:t>
            </a:r>
            <a:r>
              <a:rPr sz="2600" spc="-5" dirty="0">
                <a:latin typeface="Carlito"/>
                <a:cs typeface="Carlito"/>
              </a:rPr>
              <a:t>very popular </a:t>
            </a:r>
            <a:r>
              <a:rPr sz="2600" spc="-15" dirty="0">
                <a:latin typeface="Carlito"/>
                <a:cs typeface="Carlito"/>
              </a:rPr>
              <a:t>over </a:t>
            </a:r>
            <a:r>
              <a:rPr sz="2600" dirty="0">
                <a:latin typeface="Carlito"/>
                <a:cs typeface="Carlito"/>
              </a:rPr>
              <a:t>the  </a:t>
            </a:r>
            <a:r>
              <a:rPr sz="2600" spc="-10" dirty="0">
                <a:latin typeface="Carlito"/>
                <a:cs typeface="Carlito"/>
              </a:rPr>
              <a:t>world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5" dirty="0">
                <a:latin typeface="Carlito"/>
                <a:cs typeface="Carlito"/>
              </a:rPr>
              <a:t>designing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architecting applications that </a:t>
            </a:r>
            <a:r>
              <a:rPr sz="2600" spc="-10" dirty="0">
                <a:latin typeface="Carlito"/>
                <a:cs typeface="Carlito"/>
              </a:rPr>
              <a:t>can</a:t>
            </a:r>
            <a:r>
              <a:rPr sz="2600" spc="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communicate.</a:t>
            </a:r>
            <a:endParaRPr sz="2600">
              <a:latin typeface="Carlito"/>
              <a:cs typeface="Carlito"/>
            </a:endParaRPr>
          </a:p>
          <a:p>
            <a:pPr marL="241300" marR="283210" indent="-229235">
              <a:lnSpc>
                <a:spcPct val="90000"/>
              </a:lnSpc>
              <a:spcBef>
                <a:spcPts val="95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The need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REST </a:t>
            </a:r>
            <a:r>
              <a:rPr sz="2600" dirty="0">
                <a:latin typeface="Carlito"/>
                <a:cs typeface="Carlito"/>
              </a:rPr>
              <a:t>APIs </a:t>
            </a:r>
            <a:r>
              <a:rPr sz="2600" spc="-5" dirty="0">
                <a:latin typeface="Carlito"/>
                <a:cs typeface="Carlito"/>
              </a:rPr>
              <a:t>increased </a:t>
            </a:r>
            <a:r>
              <a:rPr sz="2600" dirty="0">
                <a:latin typeface="Carlito"/>
                <a:cs typeface="Carlito"/>
              </a:rPr>
              <a:t>a lot with the </a:t>
            </a:r>
            <a:r>
              <a:rPr sz="2600" spc="-10" dirty="0">
                <a:latin typeface="Carlito"/>
                <a:cs typeface="Carlito"/>
              </a:rPr>
              <a:t>drastic </a:t>
            </a:r>
            <a:r>
              <a:rPr sz="2600" spc="-5" dirty="0">
                <a:latin typeface="Carlito"/>
                <a:cs typeface="Carlito"/>
              </a:rPr>
              <a:t>increase of mobile  devices.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became logical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build </a:t>
            </a:r>
            <a:r>
              <a:rPr sz="2600" spc="-10" dirty="0">
                <a:latin typeface="Carlito"/>
                <a:cs typeface="Carlito"/>
              </a:rPr>
              <a:t>REST </a:t>
            </a:r>
            <a:r>
              <a:rPr sz="2600" dirty="0">
                <a:latin typeface="Carlito"/>
                <a:cs typeface="Carlito"/>
              </a:rPr>
              <a:t>APIs and </a:t>
            </a:r>
            <a:r>
              <a:rPr sz="2600" spc="-5" dirty="0">
                <a:latin typeface="Carlito"/>
                <a:cs typeface="Carlito"/>
              </a:rPr>
              <a:t>let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web </a:t>
            </a:r>
            <a:r>
              <a:rPr sz="2600" dirty="0">
                <a:latin typeface="Carlito"/>
                <a:cs typeface="Carlito"/>
              </a:rPr>
              <a:t>and mobile  </a:t>
            </a:r>
            <a:r>
              <a:rPr sz="2600" spc="-5" dirty="0">
                <a:latin typeface="Carlito"/>
                <a:cs typeface="Carlito"/>
              </a:rPr>
              <a:t>clients consume </a:t>
            </a:r>
            <a:r>
              <a:rPr sz="2600" dirty="0">
                <a:latin typeface="Carlito"/>
                <a:cs typeface="Carlito"/>
              </a:rPr>
              <a:t>the API </a:t>
            </a:r>
            <a:r>
              <a:rPr sz="2600" spc="-5" dirty="0">
                <a:latin typeface="Carlito"/>
                <a:cs typeface="Carlito"/>
              </a:rPr>
              <a:t>instead of developing </a:t>
            </a:r>
            <a:r>
              <a:rPr sz="2600" spc="-15" dirty="0">
                <a:latin typeface="Carlito"/>
                <a:cs typeface="Carlito"/>
              </a:rPr>
              <a:t>separate</a:t>
            </a:r>
            <a:r>
              <a:rPr sz="2600" spc="-1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applications.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6310" y="1483613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1670"/>
            <a:ext cx="6659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REST </a:t>
            </a:r>
            <a:r>
              <a:rPr spc="-280" dirty="0"/>
              <a:t>Architectural</a:t>
            </a:r>
            <a:r>
              <a:rPr spc="-585" dirty="0"/>
              <a:t> </a:t>
            </a:r>
            <a:r>
              <a:rPr spc="-23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061" y="1226566"/>
            <a:ext cx="10207625" cy="496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An API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has </a:t>
            </a:r>
            <a:r>
              <a:rPr sz="2200" spc="-10" dirty="0">
                <a:latin typeface="Carlito"/>
                <a:cs typeface="Carlito"/>
              </a:rPr>
              <a:t>following </a:t>
            </a:r>
            <a:r>
              <a:rPr sz="2200" spc="-15" dirty="0">
                <a:latin typeface="Carlito"/>
                <a:cs typeface="Carlito"/>
              </a:rPr>
              <a:t>constraints </a:t>
            </a:r>
            <a:r>
              <a:rPr sz="2200" spc="-5" dirty="0">
                <a:latin typeface="Carlito"/>
                <a:cs typeface="Carlito"/>
              </a:rPr>
              <a:t>is known as </a:t>
            </a:r>
            <a:r>
              <a:rPr sz="2200" spc="-15" dirty="0">
                <a:latin typeface="Carlito"/>
                <a:cs typeface="Carlito"/>
              </a:rPr>
              <a:t>RESTful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API:</a:t>
            </a:r>
            <a:endParaRPr sz="2200">
              <a:latin typeface="Carlito"/>
              <a:cs typeface="Carlito"/>
            </a:endParaRPr>
          </a:p>
          <a:p>
            <a:pPr marL="241300" marR="52069" indent="-228600">
              <a:lnSpc>
                <a:spcPct val="701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Client-server </a:t>
            </a:r>
            <a:r>
              <a:rPr sz="2400" b="1" spc="-15" dirty="0">
                <a:latin typeface="Carlito"/>
                <a:cs typeface="Carlito"/>
              </a:rPr>
              <a:t>architecture: </a:t>
            </a:r>
            <a:r>
              <a:rPr sz="2400" spc="-5" dirty="0">
                <a:latin typeface="Carlito"/>
                <a:cs typeface="Carlito"/>
              </a:rPr>
              <a:t>The client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front-end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back-  </a:t>
            </a:r>
            <a:r>
              <a:rPr sz="2400" dirty="0">
                <a:latin typeface="Carlito"/>
                <a:cs typeface="Carlito"/>
              </a:rPr>
              <a:t>end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service. </a:t>
            </a:r>
            <a:r>
              <a:rPr sz="2400" spc="-5" dirty="0">
                <a:latin typeface="Carlito"/>
                <a:cs typeface="Carlito"/>
              </a:rPr>
              <a:t>It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important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note </a:t>
            </a:r>
            <a:r>
              <a:rPr sz="2400" spc="-5" dirty="0">
                <a:latin typeface="Carlito"/>
                <a:cs typeface="Carlito"/>
              </a:rPr>
              <a:t>that both of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5" dirty="0">
                <a:latin typeface="Carlito"/>
                <a:cs typeface="Carlito"/>
              </a:rPr>
              <a:t>entities </a:t>
            </a:r>
            <a:r>
              <a:rPr sz="2400" spc="-15" dirty="0">
                <a:latin typeface="Carlito"/>
                <a:cs typeface="Carlito"/>
              </a:rPr>
              <a:t>are  </a:t>
            </a:r>
            <a:r>
              <a:rPr sz="2400" spc="-5" dirty="0">
                <a:latin typeface="Carlito"/>
                <a:cs typeface="Carlito"/>
              </a:rPr>
              <a:t>independent of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other.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245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Carlito"/>
                <a:cs typeface="Carlito"/>
              </a:rPr>
              <a:t>Stateless: </a:t>
            </a:r>
            <a:r>
              <a:rPr sz="2400" dirty="0">
                <a:latin typeface="Carlito"/>
                <a:cs typeface="Carlito"/>
              </a:rPr>
              <a:t>No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should be </a:t>
            </a:r>
            <a:r>
              <a:rPr sz="2400" spc="-20" dirty="0">
                <a:latin typeface="Carlito"/>
                <a:cs typeface="Carlito"/>
              </a:rPr>
              <a:t>stored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server during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processing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450"/>
              </a:lnSpc>
            </a:pP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45" dirty="0">
                <a:latin typeface="Carlito"/>
                <a:cs typeface="Carlito"/>
              </a:rPr>
              <a:t>transfer. </a:t>
            </a:r>
            <a:r>
              <a:rPr sz="2400" spc="-1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session should be </a:t>
            </a:r>
            <a:r>
              <a:rPr sz="2400" spc="-15" dirty="0">
                <a:latin typeface="Carlito"/>
                <a:cs typeface="Carlito"/>
              </a:rPr>
              <a:t>saved </a:t>
            </a:r>
            <a:r>
              <a:rPr sz="2400" spc="-10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client’s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end.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245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Cacheable: </a:t>
            </a:r>
            <a:r>
              <a:rPr sz="2400" spc="-5" dirty="0">
                <a:latin typeface="Carlito"/>
                <a:cs typeface="Carlito"/>
              </a:rPr>
              <a:t>The client should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the ability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store </a:t>
            </a:r>
            <a:r>
              <a:rPr sz="2400" spc="-5" dirty="0">
                <a:latin typeface="Carlito"/>
                <a:cs typeface="Carlito"/>
              </a:rPr>
              <a:t>responses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cache.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This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ts val="2450"/>
              </a:lnSpc>
            </a:pPr>
            <a:r>
              <a:rPr sz="2400" spc="-10" dirty="0">
                <a:latin typeface="Carlito"/>
                <a:cs typeface="Carlito"/>
              </a:rPr>
              <a:t>greatly improves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performance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API.</a:t>
            </a:r>
            <a:endParaRPr sz="2400">
              <a:latin typeface="Carlito"/>
              <a:cs typeface="Carlito"/>
            </a:endParaRPr>
          </a:p>
          <a:p>
            <a:pPr marL="241300" marR="5080" indent="-228600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Carlito"/>
                <a:cs typeface="Carlito"/>
              </a:rPr>
              <a:t>Uniform Interface: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constraint </a:t>
            </a:r>
            <a:r>
              <a:rPr sz="2400" spc="-10" dirty="0">
                <a:latin typeface="Carlito"/>
                <a:cs typeface="Carlito"/>
              </a:rPr>
              <a:t>indicates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generic </a:t>
            </a:r>
            <a:r>
              <a:rPr sz="2400" spc="-15" dirty="0">
                <a:latin typeface="Carlito"/>
                <a:cs typeface="Carlito"/>
              </a:rPr>
              <a:t>interface to </a:t>
            </a:r>
            <a:r>
              <a:rPr sz="2400" spc="-5" dirty="0">
                <a:latin typeface="Carlito"/>
                <a:cs typeface="Carlito"/>
              </a:rPr>
              <a:t>manage </a:t>
            </a:r>
            <a:r>
              <a:rPr sz="2400" dirty="0">
                <a:latin typeface="Carlito"/>
                <a:cs typeface="Carlito"/>
              </a:rPr>
              <a:t>all the  </a:t>
            </a:r>
            <a:r>
              <a:rPr sz="2400" spc="-10" dirty="0">
                <a:latin typeface="Carlito"/>
                <a:cs typeface="Carlito"/>
              </a:rPr>
              <a:t>interactions </a:t>
            </a:r>
            <a:r>
              <a:rPr sz="2400" spc="-5" dirty="0">
                <a:latin typeface="Carlito"/>
                <a:cs typeface="Carlito"/>
              </a:rPr>
              <a:t>between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client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unified </a:t>
            </a:r>
            <a:r>
              <a:rPr sz="2400" spc="-60" dirty="0">
                <a:latin typeface="Carlito"/>
                <a:cs typeface="Carlito"/>
              </a:rPr>
              <a:t>way,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simplifies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decouples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architecture.</a:t>
            </a:r>
            <a:endParaRPr sz="2400">
              <a:latin typeface="Carlito"/>
              <a:cs typeface="Carlito"/>
            </a:endParaRPr>
          </a:p>
          <a:p>
            <a:pPr marL="241300" indent="-228600" algn="just">
              <a:lnSpc>
                <a:spcPts val="245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" dirty="0">
                <a:latin typeface="Carlito"/>
                <a:cs typeface="Carlito"/>
              </a:rPr>
              <a:t>Layered System: </a:t>
            </a:r>
            <a:r>
              <a:rPr sz="2400" spc="-5" dirty="0">
                <a:latin typeface="Carlito"/>
                <a:cs typeface="Carlito"/>
              </a:rPr>
              <a:t>The server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20" dirty="0">
                <a:latin typeface="Carlito"/>
                <a:cs typeface="Carlito"/>
              </a:rPr>
              <a:t>layers for </a:t>
            </a:r>
            <a:r>
              <a:rPr sz="2400" spc="-5" dirty="0">
                <a:latin typeface="Carlito"/>
                <a:cs typeface="Carlito"/>
              </a:rPr>
              <a:t>implementation.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This</a:t>
            </a:r>
            <a:endParaRPr sz="2400">
              <a:latin typeface="Carlito"/>
              <a:cs typeface="Carlito"/>
            </a:endParaRPr>
          </a:p>
          <a:p>
            <a:pPr marL="241300" algn="just">
              <a:lnSpc>
                <a:spcPts val="2450"/>
              </a:lnSpc>
            </a:pPr>
            <a:r>
              <a:rPr sz="2400" spc="-15" dirty="0">
                <a:latin typeface="Carlito"/>
                <a:cs typeface="Carlito"/>
              </a:rPr>
              <a:t>layered </a:t>
            </a:r>
            <a:r>
              <a:rPr sz="2400" spc="-10" dirty="0">
                <a:latin typeface="Carlito"/>
                <a:cs typeface="Carlito"/>
              </a:rPr>
              <a:t>architecture </a:t>
            </a:r>
            <a:r>
              <a:rPr sz="2400" spc="-5" dirty="0">
                <a:latin typeface="Carlito"/>
                <a:cs typeface="Carlito"/>
              </a:rPr>
              <a:t>helps </a:t>
            </a:r>
            <a:r>
              <a:rPr sz="2400" spc="-15" dirty="0">
                <a:latin typeface="Carlito"/>
                <a:cs typeface="Carlito"/>
              </a:rPr>
              <a:t>to improve </a:t>
            </a:r>
            <a:r>
              <a:rPr sz="2400" spc="-5" dirty="0">
                <a:latin typeface="Carlito"/>
                <a:cs typeface="Carlito"/>
              </a:rPr>
              <a:t>scalability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enabling </a:t>
            </a:r>
            <a:r>
              <a:rPr sz="2400" dirty="0">
                <a:latin typeface="Carlito"/>
                <a:cs typeface="Carlito"/>
              </a:rPr>
              <a:t>load </a:t>
            </a:r>
            <a:r>
              <a:rPr sz="2400" spc="-5" dirty="0">
                <a:latin typeface="Carlito"/>
                <a:cs typeface="Carlito"/>
              </a:rPr>
              <a:t>balancing.</a:t>
            </a:r>
            <a:endParaRPr sz="2400">
              <a:latin typeface="Carlito"/>
              <a:cs typeface="Carlito"/>
            </a:endParaRPr>
          </a:p>
          <a:p>
            <a:pPr marL="241300" marR="12128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Code </a:t>
            </a:r>
            <a:r>
              <a:rPr sz="2400" b="1" dirty="0">
                <a:latin typeface="Carlito"/>
                <a:cs typeface="Carlito"/>
              </a:rPr>
              <a:t>on </a:t>
            </a:r>
            <a:r>
              <a:rPr sz="2400" b="1" spc="-5" dirty="0">
                <a:latin typeface="Carlito"/>
                <a:cs typeface="Carlito"/>
              </a:rPr>
              <a:t>Demand: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constraint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optional. This </a:t>
            </a:r>
            <a:r>
              <a:rPr sz="2400" spc="-15" dirty="0">
                <a:latin typeface="Carlito"/>
                <a:cs typeface="Carlito"/>
              </a:rPr>
              <a:t>constraint </a:t>
            </a:r>
            <a:r>
              <a:rPr sz="2400" spc="-10" dirty="0">
                <a:latin typeface="Carlito"/>
                <a:cs typeface="Carlito"/>
              </a:rPr>
              <a:t>indicates that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functionality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client applications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extended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runtime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allowing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download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server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executing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7269" y="1015746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643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REST </a:t>
            </a:r>
            <a:r>
              <a:rPr spc="-310" dirty="0"/>
              <a:t>Key</a:t>
            </a:r>
            <a:r>
              <a:rPr spc="-645" dirty="0"/>
              <a:t> </a:t>
            </a:r>
            <a:r>
              <a:rPr spc="-229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72158"/>
            <a:ext cx="2941955" cy="25838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Resource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Sub-resource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rlito"/>
                <a:cs typeface="Carlito"/>
              </a:rPr>
              <a:t>URI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rlito"/>
                <a:cs typeface="Carlito"/>
              </a:rPr>
              <a:t>HTTP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Methods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rlito"/>
                <a:cs typeface="Carlito"/>
              </a:rPr>
              <a:t>HTTP </a:t>
            </a:r>
            <a:r>
              <a:rPr sz="2800" spc="-15" dirty="0">
                <a:latin typeface="Carlito"/>
                <a:cs typeface="Carlito"/>
              </a:rPr>
              <a:t>Status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Codes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6310" y="1483613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37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REST </a:t>
            </a:r>
            <a:r>
              <a:rPr spc="-270" dirty="0"/>
              <a:t>-</a:t>
            </a:r>
            <a:r>
              <a:rPr spc="-590" dirty="0"/>
              <a:t> </a:t>
            </a:r>
            <a:r>
              <a:rPr spc="-229" dirty="0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76781"/>
            <a:ext cx="1035685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The fundamental concept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REST-based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dirty="0">
                <a:latin typeface="Carlito"/>
                <a:cs typeface="Carlito"/>
              </a:rPr>
              <a:t>is the </a:t>
            </a:r>
            <a:r>
              <a:rPr sz="2000" spc="-5" dirty="0">
                <a:latin typeface="Carlito"/>
                <a:cs typeface="Carlito"/>
              </a:rPr>
              <a:t>resource.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resource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anything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15" dirty="0">
                <a:latin typeface="Carlito"/>
                <a:cs typeface="Carlito"/>
              </a:rPr>
              <a:t>want  to </a:t>
            </a:r>
            <a:r>
              <a:rPr sz="2000" spc="-10" dirty="0">
                <a:latin typeface="Carlito"/>
                <a:cs typeface="Carlito"/>
              </a:rPr>
              <a:t>expose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outside </a:t>
            </a:r>
            <a:r>
              <a:rPr sz="2000" spc="-10" dirty="0">
                <a:latin typeface="Carlito"/>
                <a:cs typeface="Carlito"/>
              </a:rPr>
              <a:t>world, </a:t>
            </a:r>
            <a:r>
              <a:rPr sz="2000" spc="-5" dirty="0">
                <a:latin typeface="Carlito"/>
                <a:cs typeface="Carlito"/>
              </a:rPr>
              <a:t>through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58844"/>
            <a:ext cx="3369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Student Management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162499"/>
            <a:ext cx="1929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Blog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310" y="1483613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11596" y="2336292"/>
            <a:ext cx="2329180" cy="137477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 indent="-122555">
              <a:lnSpc>
                <a:spcPts val="2050"/>
              </a:lnSpc>
              <a:buChar char="-"/>
              <a:tabLst>
                <a:tab pos="214629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Employee</a:t>
            </a:r>
            <a:endParaRPr sz="1800">
              <a:latin typeface="Carlito"/>
              <a:cs typeface="Carlito"/>
            </a:endParaRPr>
          </a:p>
          <a:p>
            <a:pPr marL="213995" indent="-122555">
              <a:lnSpc>
                <a:spcPct val="100000"/>
              </a:lnSpc>
              <a:buChar char="-"/>
              <a:tabLst>
                <a:tab pos="214629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Department</a:t>
            </a:r>
            <a:endParaRPr sz="1800">
              <a:latin typeface="Carlito"/>
              <a:cs typeface="Carlito"/>
            </a:endParaRPr>
          </a:p>
          <a:p>
            <a:pPr marL="213995" indent="-122555">
              <a:lnSpc>
                <a:spcPct val="100000"/>
              </a:lnSpc>
              <a:buChar char="-"/>
              <a:tabLst>
                <a:tab pos="214629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Address</a:t>
            </a:r>
            <a:endParaRPr sz="1800">
              <a:latin typeface="Carlito"/>
              <a:cs typeface="Carlito"/>
            </a:endParaRPr>
          </a:p>
          <a:p>
            <a:pPr marL="213995" indent="-122555">
              <a:lnSpc>
                <a:spcPct val="100000"/>
              </a:lnSpc>
              <a:buChar char="-"/>
              <a:tabLst>
                <a:tab pos="214629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  <a:p>
            <a:pPr marL="213995" indent="-122555">
              <a:lnSpc>
                <a:spcPct val="100000"/>
              </a:lnSpc>
              <a:buChar char="-"/>
              <a:tabLst>
                <a:tab pos="214629" algn="l"/>
              </a:tabLst>
            </a:pP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Task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3411" y="3904488"/>
            <a:ext cx="2329180" cy="147066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 marR="149733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Stud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800" spc="-16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r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Class  Subject  School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00729" y="2685033"/>
            <a:ext cx="1734820" cy="650240"/>
            <a:chOff x="3300729" y="2685033"/>
            <a:chExt cx="1734820" cy="650240"/>
          </a:xfrm>
        </p:grpSpPr>
        <p:sp>
          <p:nvSpPr>
            <p:cNvPr id="11" name="object 11"/>
            <p:cNvSpPr/>
            <p:nvPr/>
          </p:nvSpPr>
          <p:spPr>
            <a:xfrm>
              <a:off x="3307079" y="2691383"/>
              <a:ext cx="1722120" cy="637540"/>
            </a:xfrm>
            <a:custGeom>
              <a:avLst/>
              <a:gdLst/>
              <a:ahLst/>
              <a:cxnLst/>
              <a:rect l="l" t="t" r="r" b="b"/>
              <a:pathLst>
                <a:path w="1722120" h="637539">
                  <a:moveTo>
                    <a:pt x="861060" y="0"/>
                  </a:moveTo>
                  <a:lnTo>
                    <a:pt x="793776" y="958"/>
                  </a:lnTo>
                  <a:lnTo>
                    <a:pt x="727908" y="3786"/>
                  </a:lnTo>
                  <a:lnTo>
                    <a:pt x="663646" y="8413"/>
                  </a:lnTo>
                  <a:lnTo>
                    <a:pt x="601182" y="14767"/>
                  </a:lnTo>
                  <a:lnTo>
                    <a:pt x="540708" y="22779"/>
                  </a:lnTo>
                  <a:lnTo>
                    <a:pt x="482414" y="32377"/>
                  </a:lnTo>
                  <a:lnTo>
                    <a:pt x="426494" y="43490"/>
                  </a:lnTo>
                  <a:lnTo>
                    <a:pt x="373137" y="56048"/>
                  </a:lnTo>
                  <a:lnTo>
                    <a:pt x="322537" y="69979"/>
                  </a:lnTo>
                  <a:lnTo>
                    <a:pt x="274883" y="85213"/>
                  </a:lnTo>
                  <a:lnTo>
                    <a:pt x="230369" y="101680"/>
                  </a:lnTo>
                  <a:lnTo>
                    <a:pt x="189184" y="119307"/>
                  </a:lnTo>
                  <a:lnTo>
                    <a:pt x="151522" y="138025"/>
                  </a:lnTo>
                  <a:lnTo>
                    <a:pt x="117573" y="157762"/>
                  </a:lnTo>
                  <a:lnTo>
                    <a:pt x="61582" y="200011"/>
                  </a:lnTo>
                  <a:lnTo>
                    <a:pt x="22744" y="245488"/>
                  </a:lnTo>
                  <a:lnTo>
                    <a:pt x="2591" y="293626"/>
                  </a:lnTo>
                  <a:lnTo>
                    <a:pt x="0" y="318515"/>
                  </a:lnTo>
                  <a:lnTo>
                    <a:pt x="2591" y="343405"/>
                  </a:lnTo>
                  <a:lnTo>
                    <a:pt x="22744" y="391543"/>
                  </a:lnTo>
                  <a:lnTo>
                    <a:pt x="61582" y="437020"/>
                  </a:lnTo>
                  <a:lnTo>
                    <a:pt x="117573" y="479269"/>
                  </a:lnTo>
                  <a:lnTo>
                    <a:pt x="151522" y="499006"/>
                  </a:lnTo>
                  <a:lnTo>
                    <a:pt x="189184" y="517724"/>
                  </a:lnTo>
                  <a:lnTo>
                    <a:pt x="230369" y="535351"/>
                  </a:lnTo>
                  <a:lnTo>
                    <a:pt x="274883" y="551818"/>
                  </a:lnTo>
                  <a:lnTo>
                    <a:pt x="322537" y="567052"/>
                  </a:lnTo>
                  <a:lnTo>
                    <a:pt x="373137" y="580983"/>
                  </a:lnTo>
                  <a:lnTo>
                    <a:pt x="426494" y="593541"/>
                  </a:lnTo>
                  <a:lnTo>
                    <a:pt x="482414" y="604654"/>
                  </a:lnTo>
                  <a:lnTo>
                    <a:pt x="540708" y="614252"/>
                  </a:lnTo>
                  <a:lnTo>
                    <a:pt x="601182" y="622264"/>
                  </a:lnTo>
                  <a:lnTo>
                    <a:pt x="663646" y="628618"/>
                  </a:lnTo>
                  <a:lnTo>
                    <a:pt x="727908" y="633245"/>
                  </a:lnTo>
                  <a:lnTo>
                    <a:pt x="793776" y="636073"/>
                  </a:lnTo>
                  <a:lnTo>
                    <a:pt x="861060" y="637031"/>
                  </a:lnTo>
                  <a:lnTo>
                    <a:pt x="928343" y="636073"/>
                  </a:lnTo>
                  <a:lnTo>
                    <a:pt x="994211" y="633245"/>
                  </a:lnTo>
                  <a:lnTo>
                    <a:pt x="1058473" y="628618"/>
                  </a:lnTo>
                  <a:lnTo>
                    <a:pt x="1120937" y="622264"/>
                  </a:lnTo>
                  <a:lnTo>
                    <a:pt x="1181411" y="614252"/>
                  </a:lnTo>
                  <a:lnTo>
                    <a:pt x="1239705" y="604654"/>
                  </a:lnTo>
                  <a:lnTo>
                    <a:pt x="1295625" y="593541"/>
                  </a:lnTo>
                  <a:lnTo>
                    <a:pt x="1348982" y="580983"/>
                  </a:lnTo>
                  <a:lnTo>
                    <a:pt x="1399582" y="567052"/>
                  </a:lnTo>
                  <a:lnTo>
                    <a:pt x="1447236" y="551818"/>
                  </a:lnTo>
                  <a:lnTo>
                    <a:pt x="1491750" y="535351"/>
                  </a:lnTo>
                  <a:lnTo>
                    <a:pt x="1532935" y="517724"/>
                  </a:lnTo>
                  <a:lnTo>
                    <a:pt x="1570597" y="499006"/>
                  </a:lnTo>
                  <a:lnTo>
                    <a:pt x="1604546" y="479269"/>
                  </a:lnTo>
                  <a:lnTo>
                    <a:pt x="1660537" y="437020"/>
                  </a:lnTo>
                  <a:lnTo>
                    <a:pt x="1699375" y="391543"/>
                  </a:lnTo>
                  <a:lnTo>
                    <a:pt x="1719528" y="343405"/>
                  </a:lnTo>
                  <a:lnTo>
                    <a:pt x="1722120" y="318515"/>
                  </a:lnTo>
                  <a:lnTo>
                    <a:pt x="1719528" y="293626"/>
                  </a:lnTo>
                  <a:lnTo>
                    <a:pt x="1699375" y="245488"/>
                  </a:lnTo>
                  <a:lnTo>
                    <a:pt x="1660537" y="200011"/>
                  </a:lnTo>
                  <a:lnTo>
                    <a:pt x="1604546" y="157762"/>
                  </a:lnTo>
                  <a:lnTo>
                    <a:pt x="1570597" y="138025"/>
                  </a:lnTo>
                  <a:lnTo>
                    <a:pt x="1532935" y="119307"/>
                  </a:lnTo>
                  <a:lnTo>
                    <a:pt x="1491750" y="101680"/>
                  </a:lnTo>
                  <a:lnTo>
                    <a:pt x="1447236" y="85213"/>
                  </a:lnTo>
                  <a:lnTo>
                    <a:pt x="1399582" y="69979"/>
                  </a:lnTo>
                  <a:lnTo>
                    <a:pt x="1348982" y="56048"/>
                  </a:lnTo>
                  <a:lnTo>
                    <a:pt x="1295625" y="43490"/>
                  </a:lnTo>
                  <a:lnTo>
                    <a:pt x="1239705" y="32377"/>
                  </a:lnTo>
                  <a:lnTo>
                    <a:pt x="1181411" y="22779"/>
                  </a:lnTo>
                  <a:lnTo>
                    <a:pt x="1120937" y="14767"/>
                  </a:lnTo>
                  <a:lnTo>
                    <a:pt x="1058473" y="8413"/>
                  </a:lnTo>
                  <a:lnTo>
                    <a:pt x="994211" y="3786"/>
                  </a:lnTo>
                  <a:lnTo>
                    <a:pt x="928343" y="958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07079" y="2691383"/>
              <a:ext cx="1722120" cy="637540"/>
            </a:xfrm>
            <a:custGeom>
              <a:avLst/>
              <a:gdLst/>
              <a:ahLst/>
              <a:cxnLst/>
              <a:rect l="l" t="t" r="r" b="b"/>
              <a:pathLst>
                <a:path w="1722120" h="637539">
                  <a:moveTo>
                    <a:pt x="0" y="318515"/>
                  </a:moveTo>
                  <a:lnTo>
                    <a:pt x="10236" y="269260"/>
                  </a:lnTo>
                  <a:lnTo>
                    <a:pt x="39923" y="222381"/>
                  </a:lnTo>
                  <a:lnTo>
                    <a:pt x="87530" y="178447"/>
                  </a:lnTo>
                  <a:lnTo>
                    <a:pt x="151522" y="138025"/>
                  </a:lnTo>
                  <a:lnTo>
                    <a:pt x="189184" y="119307"/>
                  </a:lnTo>
                  <a:lnTo>
                    <a:pt x="230369" y="101680"/>
                  </a:lnTo>
                  <a:lnTo>
                    <a:pt x="274883" y="85213"/>
                  </a:lnTo>
                  <a:lnTo>
                    <a:pt x="322537" y="69979"/>
                  </a:lnTo>
                  <a:lnTo>
                    <a:pt x="373137" y="56048"/>
                  </a:lnTo>
                  <a:lnTo>
                    <a:pt x="426494" y="43490"/>
                  </a:lnTo>
                  <a:lnTo>
                    <a:pt x="482414" y="32377"/>
                  </a:lnTo>
                  <a:lnTo>
                    <a:pt x="540708" y="22779"/>
                  </a:lnTo>
                  <a:lnTo>
                    <a:pt x="601182" y="14767"/>
                  </a:lnTo>
                  <a:lnTo>
                    <a:pt x="663646" y="8413"/>
                  </a:lnTo>
                  <a:lnTo>
                    <a:pt x="727908" y="3786"/>
                  </a:lnTo>
                  <a:lnTo>
                    <a:pt x="793776" y="958"/>
                  </a:lnTo>
                  <a:lnTo>
                    <a:pt x="861060" y="0"/>
                  </a:lnTo>
                  <a:lnTo>
                    <a:pt x="928343" y="958"/>
                  </a:lnTo>
                  <a:lnTo>
                    <a:pt x="994211" y="3786"/>
                  </a:lnTo>
                  <a:lnTo>
                    <a:pt x="1058473" y="8413"/>
                  </a:lnTo>
                  <a:lnTo>
                    <a:pt x="1120937" y="14767"/>
                  </a:lnTo>
                  <a:lnTo>
                    <a:pt x="1181411" y="22779"/>
                  </a:lnTo>
                  <a:lnTo>
                    <a:pt x="1239705" y="32377"/>
                  </a:lnTo>
                  <a:lnTo>
                    <a:pt x="1295625" y="43490"/>
                  </a:lnTo>
                  <a:lnTo>
                    <a:pt x="1348982" y="56048"/>
                  </a:lnTo>
                  <a:lnTo>
                    <a:pt x="1399582" y="69979"/>
                  </a:lnTo>
                  <a:lnTo>
                    <a:pt x="1447236" y="85213"/>
                  </a:lnTo>
                  <a:lnTo>
                    <a:pt x="1491750" y="101680"/>
                  </a:lnTo>
                  <a:lnTo>
                    <a:pt x="1532935" y="119307"/>
                  </a:lnTo>
                  <a:lnTo>
                    <a:pt x="1570597" y="138025"/>
                  </a:lnTo>
                  <a:lnTo>
                    <a:pt x="1604546" y="157762"/>
                  </a:lnTo>
                  <a:lnTo>
                    <a:pt x="1660537" y="200011"/>
                  </a:lnTo>
                  <a:lnTo>
                    <a:pt x="1699375" y="245488"/>
                  </a:lnTo>
                  <a:lnTo>
                    <a:pt x="1719528" y="293626"/>
                  </a:lnTo>
                  <a:lnTo>
                    <a:pt x="1722120" y="318515"/>
                  </a:lnTo>
                  <a:lnTo>
                    <a:pt x="1719528" y="343405"/>
                  </a:lnTo>
                  <a:lnTo>
                    <a:pt x="1699375" y="391543"/>
                  </a:lnTo>
                  <a:lnTo>
                    <a:pt x="1660537" y="437020"/>
                  </a:lnTo>
                  <a:lnTo>
                    <a:pt x="1604546" y="479269"/>
                  </a:lnTo>
                  <a:lnTo>
                    <a:pt x="1570597" y="499006"/>
                  </a:lnTo>
                  <a:lnTo>
                    <a:pt x="1532935" y="517724"/>
                  </a:lnTo>
                  <a:lnTo>
                    <a:pt x="1491750" y="535351"/>
                  </a:lnTo>
                  <a:lnTo>
                    <a:pt x="1447236" y="551818"/>
                  </a:lnTo>
                  <a:lnTo>
                    <a:pt x="1399582" y="567052"/>
                  </a:lnTo>
                  <a:lnTo>
                    <a:pt x="1348982" y="580983"/>
                  </a:lnTo>
                  <a:lnTo>
                    <a:pt x="1295625" y="593541"/>
                  </a:lnTo>
                  <a:lnTo>
                    <a:pt x="1239705" y="604654"/>
                  </a:lnTo>
                  <a:lnTo>
                    <a:pt x="1181411" y="614252"/>
                  </a:lnTo>
                  <a:lnTo>
                    <a:pt x="1120937" y="622264"/>
                  </a:lnTo>
                  <a:lnTo>
                    <a:pt x="1058473" y="628618"/>
                  </a:lnTo>
                  <a:lnTo>
                    <a:pt x="994211" y="633245"/>
                  </a:lnTo>
                  <a:lnTo>
                    <a:pt x="928343" y="636073"/>
                  </a:lnTo>
                  <a:lnTo>
                    <a:pt x="861060" y="637031"/>
                  </a:lnTo>
                  <a:lnTo>
                    <a:pt x="793776" y="636073"/>
                  </a:lnTo>
                  <a:lnTo>
                    <a:pt x="727908" y="633245"/>
                  </a:lnTo>
                  <a:lnTo>
                    <a:pt x="663646" y="628618"/>
                  </a:lnTo>
                  <a:lnTo>
                    <a:pt x="601182" y="622264"/>
                  </a:lnTo>
                  <a:lnTo>
                    <a:pt x="540708" y="614252"/>
                  </a:lnTo>
                  <a:lnTo>
                    <a:pt x="482414" y="604654"/>
                  </a:lnTo>
                  <a:lnTo>
                    <a:pt x="426494" y="593541"/>
                  </a:lnTo>
                  <a:lnTo>
                    <a:pt x="373137" y="580983"/>
                  </a:lnTo>
                  <a:lnTo>
                    <a:pt x="322537" y="567052"/>
                  </a:lnTo>
                  <a:lnTo>
                    <a:pt x="274883" y="551818"/>
                  </a:lnTo>
                  <a:lnTo>
                    <a:pt x="230369" y="535351"/>
                  </a:lnTo>
                  <a:lnTo>
                    <a:pt x="189184" y="517724"/>
                  </a:lnTo>
                  <a:lnTo>
                    <a:pt x="151522" y="499006"/>
                  </a:lnTo>
                  <a:lnTo>
                    <a:pt x="117573" y="479269"/>
                  </a:lnTo>
                  <a:lnTo>
                    <a:pt x="61582" y="437020"/>
                  </a:lnTo>
                  <a:lnTo>
                    <a:pt x="22744" y="391543"/>
                  </a:lnTo>
                  <a:lnTo>
                    <a:pt x="2591" y="343405"/>
                  </a:lnTo>
                  <a:lnTo>
                    <a:pt x="0" y="31851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6939" y="2352294"/>
            <a:ext cx="3733165" cy="793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Employee Management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System:</a:t>
            </a:r>
            <a:endParaRPr sz="20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1480"/>
              </a:spcBef>
            </a:pP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29529" y="2819145"/>
            <a:ext cx="788670" cy="313055"/>
            <a:chOff x="5129529" y="2819145"/>
            <a:chExt cx="788670" cy="313055"/>
          </a:xfrm>
        </p:grpSpPr>
        <p:sp>
          <p:nvSpPr>
            <p:cNvPr id="15" name="object 15"/>
            <p:cNvSpPr/>
            <p:nvPr/>
          </p:nvSpPr>
          <p:spPr>
            <a:xfrm>
              <a:off x="5135879" y="2825495"/>
              <a:ext cx="775970" cy="300355"/>
            </a:xfrm>
            <a:custGeom>
              <a:avLst/>
              <a:gdLst/>
              <a:ahLst/>
              <a:cxnLst/>
              <a:rect l="l" t="t" r="r" b="b"/>
              <a:pathLst>
                <a:path w="775970" h="300355">
                  <a:moveTo>
                    <a:pt x="625602" y="0"/>
                  </a:moveTo>
                  <a:lnTo>
                    <a:pt x="625602" y="75056"/>
                  </a:lnTo>
                  <a:lnTo>
                    <a:pt x="0" y="75056"/>
                  </a:lnTo>
                  <a:lnTo>
                    <a:pt x="0" y="225170"/>
                  </a:lnTo>
                  <a:lnTo>
                    <a:pt x="625602" y="225170"/>
                  </a:lnTo>
                  <a:lnTo>
                    <a:pt x="625602" y="300227"/>
                  </a:lnTo>
                  <a:lnTo>
                    <a:pt x="775716" y="150113"/>
                  </a:lnTo>
                  <a:lnTo>
                    <a:pt x="6256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5879" y="2825495"/>
              <a:ext cx="775970" cy="300355"/>
            </a:xfrm>
            <a:custGeom>
              <a:avLst/>
              <a:gdLst/>
              <a:ahLst/>
              <a:cxnLst/>
              <a:rect l="l" t="t" r="r" b="b"/>
              <a:pathLst>
                <a:path w="775970" h="300355">
                  <a:moveTo>
                    <a:pt x="0" y="75056"/>
                  </a:moveTo>
                  <a:lnTo>
                    <a:pt x="625602" y="75056"/>
                  </a:lnTo>
                  <a:lnTo>
                    <a:pt x="625602" y="0"/>
                  </a:lnTo>
                  <a:lnTo>
                    <a:pt x="775716" y="150113"/>
                  </a:lnTo>
                  <a:lnTo>
                    <a:pt x="625602" y="300227"/>
                  </a:lnTo>
                  <a:lnTo>
                    <a:pt x="625602" y="225170"/>
                  </a:lnTo>
                  <a:lnTo>
                    <a:pt x="0" y="225170"/>
                  </a:lnTo>
                  <a:lnTo>
                    <a:pt x="0" y="7505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300729" y="4329429"/>
            <a:ext cx="1734820" cy="651510"/>
            <a:chOff x="3300729" y="4329429"/>
            <a:chExt cx="1734820" cy="651510"/>
          </a:xfrm>
        </p:grpSpPr>
        <p:sp>
          <p:nvSpPr>
            <p:cNvPr id="18" name="object 18"/>
            <p:cNvSpPr/>
            <p:nvPr/>
          </p:nvSpPr>
          <p:spPr>
            <a:xfrm>
              <a:off x="3307079" y="4335779"/>
              <a:ext cx="1722120" cy="638810"/>
            </a:xfrm>
            <a:custGeom>
              <a:avLst/>
              <a:gdLst/>
              <a:ahLst/>
              <a:cxnLst/>
              <a:rect l="l" t="t" r="r" b="b"/>
              <a:pathLst>
                <a:path w="1722120" h="638810">
                  <a:moveTo>
                    <a:pt x="861060" y="0"/>
                  </a:moveTo>
                  <a:lnTo>
                    <a:pt x="793776" y="960"/>
                  </a:lnTo>
                  <a:lnTo>
                    <a:pt x="727908" y="3796"/>
                  </a:lnTo>
                  <a:lnTo>
                    <a:pt x="663646" y="8435"/>
                  </a:lnTo>
                  <a:lnTo>
                    <a:pt x="601182" y="14806"/>
                  </a:lnTo>
                  <a:lnTo>
                    <a:pt x="540708" y="22839"/>
                  </a:lnTo>
                  <a:lnTo>
                    <a:pt x="482414" y="32461"/>
                  </a:lnTo>
                  <a:lnTo>
                    <a:pt x="426494" y="43603"/>
                  </a:lnTo>
                  <a:lnTo>
                    <a:pt x="373137" y="56192"/>
                  </a:lnTo>
                  <a:lnTo>
                    <a:pt x="322537" y="70159"/>
                  </a:lnTo>
                  <a:lnTo>
                    <a:pt x="274883" y="85431"/>
                  </a:lnTo>
                  <a:lnTo>
                    <a:pt x="230369" y="101938"/>
                  </a:lnTo>
                  <a:lnTo>
                    <a:pt x="189184" y="119609"/>
                  </a:lnTo>
                  <a:lnTo>
                    <a:pt x="151522" y="138372"/>
                  </a:lnTo>
                  <a:lnTo>
                    <a:pt x="117573" y="158157"/>
                  </a:lnTo>
                  <a:lnTo>
                    <a:pt x="61582" y="200506"/>
                  </a:lnTo>
                  <a:lnTo>
                    <a:pt x="22744" y="246088"/>
                  </a:lnTo>
                  <a:lnTo>
                    <a:pt x="2591" y="294333"/>
                  </a:lnTo>
                  <a:lnTo>
                    <a:pt x="0" y="319278"/>
                  </a:lnTo>
                  <a:lnTo>
                    <a:pt x="2591" y="344222"/>
                  </a:lnTo>
                  <a:lnTo>
                    <a:pt x="22744" y="392467"/>
                  </a:lnTo>
                  <a:lnTo>
                    <a:pt x="61582" y="438049"/>
                  </a:lnTo>
                  <a:lnTo>
                    <a:pt x="117573" y="480398"/>
                  </a:lnTo>
                  <a:lnTo>
                    <a:pt x="151522" y="500183"/>
                  </a:lnTo>
                  <a:lnTo>
                    <a:pt x="189184" y="518946"/>
                  </a:lnTo>
                  <a:lnTo>
                    <a:pt x="230369" y="536617"/>
                  </a:lnTo>
                  <a:lnTo>
                    <a:pt x="274883" y="553124"/>
                  </a:lnTo>
                  <a:lnTo>
                    <a:pt x="322537" y="568396"/>
                  </a:lnTo>
                  <a:lnTo>
                    <a:pt x="373137" y="582363"/>
                  </a:lnTo>
                  <a:lnTo>
                    <a:pt x="426494" y="594952"/>
                  </a:lnTo>
                  <a:lnTo>
                    <a:pt x="482414" y="606094"/>
                  </a:lnTo>
                  <a:lnTo>
                    <a:pt x="540708" y="615716"/>
                  </a:lnTo>
                  <a:lnTo>
                    <a:pt x="601182" y="623749"/>
                  </a:lnTo>
                  <a:lnTo>
                    <a:pt x="663646" y="630120"/>
                  </a:lnTo>
                  <a:lnTo>
                    <a:pt x="727908" y="634759"/>
                  </a:lnTo>
                  <a:lnTo>
                    <a:pt x="793776" y="637595"/>
                  </a:lnTo>
                  <a:lnTo>
                    <a:pt x="861060" y="638556"/>
                  </a:lnTo>
                  <a:lnTo>
                    <a:pt x="928343" y="637595"/>
                  </a:lnTo>
                  <a:lnTo>
                    <a:pt x="994211" y="634759"/>
                  </a:lnTo>
                  <a:lnTo>
                    <a:pt x="1058473" y="630120"/>
                  </a:lnTo>
                  <a:lnTo>
                    <a:pt x="1120937" y="623749"/>
                  </a:lnTo>
                  <a:lnTo>
                    <a:pt x="1181411" y="615716"/>
                  </a:lnTo>
                  <a:lnTo>
                    <a:pt x="1239705" y="606094"/>
                  </a:lnTo>
                  <a:lnTo>
                    <a:pt x="1295625" y="594952"/>
                  </a:lnTo>
                  <a:lnTo>
                    <a:pt x="1348982" y="582363"/>
                  </a:lnTo>
                  <a:lnTo>
                    <a:pt x="1399582" y="568396"/>
                  </a:lnTo>
                  <a:lnTo>
                    <a:pt x="1447236" y="553124"/>
                  </a:lnTo>
                  <a:lnTo>
                    <a:pt x="1491750" y="536617"/>
                  </a:lnTo>
                  <a:lnTo>
                    <a:pt x="1532935" y="518946"/>
                  </a:lnTo>
                  <a:lnTo>
                    <a:pt x="1570597" y="500183"/>
                  </a:lnTo>
                  <a:lnTo>
                    <a:pt x="1604546" y="480398"/>
                  </a:lnTo>
                  <a:lnTo>
                    <a:pt x="1660537" y="438049"/>
                  </a:lnTo>
                  <a:lnTo>
                    <a:pt x="1699375" y="392467"/>
                  </a:lnTo>
                  <a:lnTo>
                    <a:pt x="1719528" y="344222"/>
                  </a:lnTo>
                  <a:lnTo>
                    <a:pt x="1722120" y="319278"/>
                  </a:lnTo>
                  <a:lnTo>
                    <a:pt x="1719528" y="294333"/>
                  </a:lnTo>
                  <a:lnTo>
                    <a:pt x="1699375" y="246088"/>
                  </a:lnTo>
                  <a:lnTo>
                    <a:pt x="1660537" y="200506"/>
                  </a:lnTo>
                  <a:lnTo>
                    <a:pt x="1604546" y="158157"/>
                  </a:lnTo>
                  <a:lnTo>
                    <a:pt x="1570597" y="138372"/>
                  </a:lnTo>
                  <a:lnTo>
                    <a:pt x="1532935" y="119609"/>
                  </a:lnTo>
                  <a:lnTo>
                    <a:pt x="1491750" y="101938"/>
                  </a:lnTo>
                  <a:lnTo>
                    <a:pt x="1447236" y="85431"/>
                  </a:lnTo>
                  <a:lnTo>
                    <a:pt x="1399582" y="70159"/>
                  </a:lnTo>
                  <a:lnTo>
                    <a:pt x="1348982" y="56192"/>
                  </a:lnTo>
                  <a:lnTo>
                    <a:pt x="1295625" y="43603"/>
                  </a:lnTo>
                  <a:lnTo>
                    <a:pt x="1239705" y="32461"/>
                  </a:lnTo>
                  <a:lnTo>
                    <a:pt x="1181411" y="22839"/>
                  </a:lnTo>
                  <a:lnTo>
                    <a:pt x="1120937" y="14806"/>
                  </a:lnTo>
                  <a:lnTo>
                    <a:pt x="1058473" y="8435"/>
                  </a:lnTo>
                  <a:lnTo>
                    <a:pt x="994211" y="3796"/>
                  </a:lnTo>
                  <a:lnTo>
                    <a:pt x="928343" y="960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7079" y="4335779"/>
              <a:ext cx="1722120" cy="638810"/>
            </a:xfrm>
            <a:custGeom>
              <a:avLst/>
              <a:gdLst/>
              <a:ahLst/>
              <a:cxnLst/>
              <a:rect l="l" t="t" r="r" b="b"/>
              <a:pathLst>
                <a:path w="1722120" h="638810">
                  <a:moveTo>
                    <a:pt x="0" y="319278"/>
                  </a:moveTo>
                  <a:lnTo>
                    <a:pt x="10236" y="269913"/>
                  </a:lnTo>
                  <a:lnTo>
                    <a:pt x="39923" y="222928"/>
                  </a:lnTo>
                  <a:lnTo>
                    <a:pt x="87530" y="178892"/>
                  </a:lnTo>
                  <a:lnTo>
                    <a:pt x="151522" y="138372"/>
                  </a:lnTo>
                  <a:lnTo>
                    <a:pt x="189184" y="119609"/>
                  </a:lnTo>
                  <a:lnTo>
                    <a:pt x="230369" y="101938"/>
                  </a:lnTo>
                  <a:lnTo>
                    <a:pt x="274883" y="85431"/>
                  </a:lnTo>
                  <a:lnTo>
                    <a:pt x="322537" y="70159"/>
                  </a:lnTo>
                  <a:lnTo>
                    <a:pt x="373137" y="56192"/>
                  </a:lnTo>
                  <a:lnTo>
                    <a:pt x="426494" y="43603"/>
                  </a:lnTo>
                  <a:lnTo>
                    <a:pt x="482414" y="32461"/>
                  </a:lnTo>
                  <a:lnTo>
                    <a:pt x="540708" y="22839"/>
                  </a:lnTo>
                  <a:lnTo>
                    <a:pt x="601182" y="14806"/>
                  </a:lnTo>
                  <a:lnTo>
                    <a:pt x="663646" y="8435"/>
                  </a:lnTo>
                  <a:lnTo>
                    <a:pt x="727908" y="3796"/>
                  </a:lnTo>
                  <a:lnTo>
                    <a:pt x="793776" y="960"/>
                  </a:lnTo>
                  <a:lnTo>
                    <a:pt x="861060" y="0"/>
                  </a:lnTo>
                  <a:lnTo>
                    <a:pt x="928343" y="960"/>
                  </a:lnTo>
                  <a:lnTo>
                    <a:pt x="994211" y="3796"/>
                  </a:lnTo>
                  <a:lnTo>
                    <a:pt x="1058473" y="8435"/>
                  </a:lnTo>
                  <a:lnTo>
                    <a:pt x="1120937" y="14806"/>
                  </a:lnTo>
                  <a:lnTo>
                    <a:pt x="1181411" y="22839"/>
                  </a:lnTo>
                  <a:lnTo>
                    <a:pt x="1239705" y="32461"/>
                  </a:lnTo>
                  <a:lnTo>
                    <a:pt x="1295625" y="43603"/>
                  </a:lnTo>
                  <a:lnTo>
                    <a:pt x="1348982" y="56192"/>
                  </a:lnTo>
                  <a:lnTo>
                    <a:pt x="1399582" y="70159"/>
                  </a:lnTo>
                  <a:lnTo>
                    <a:pt x="1447236" y="85431"/>
                  </a:lnTo>
                  <a:lnTo>
                    <a:pt x="1491750" y="101938"/>
                  </a:lnTo>
                  <a:lnTo>
                    <a:pt x="1532935" y="119609"/>
                  </a:lnTo>
                  <a:lnTo>
                    <a:pt x="1570597" y="138372"/>
                  </a:lnTo>
                  <a:lnTo>
                    <a:pt x="1604546" y="158157"/>
                  </a:lnTo>
                  <a:lnTo>
                    <a:pt x="1660537" y="200506"/>
                  </a:lnTo>
                  <a:lnTo>
                    <a:pt x="1699375" y="246088"/>
                  </a:lnTo>
                  <a:lnTo>
                    <a:pt x="1719528" y="294333"/>
                  </a:lnTo>
                  <a:lnTo>
                    <a:pt x="1722120" y="319278"/>
                  </a:lnTo>
                  <a:lnTo>
                    <a:pt x="1719528" y="344222"/>
                  </a:lnTo>
                  <a:lnTo>
                    <a:pt x="1699375" y="392467"/>
                  </a:lnTo>
                  <a:lnTo>
                    <a:pt x="1660537" y="438049"/>
                  </a:lnTo>
                  <a:lnTo>
                    <a:pt x="1604546" y="480398"/>
                  </a:lnTo>
                  <a:lnTo>
                    <a:pt x="1570597" y="500183"/>
                  </a:lnTo>
                  <a:lnTo>
                    <a:pt x="1532935" y="518946"/>
                  </a:lnTo>
                  <a:lnTo>
                    <a:pt x="1491750" y="536617"/>
                  </a:lnTo>
                  <a:lnTo>
                    <a:pt x="1447236" y="553124"/>
                  </a:lnTo>
                  <a:lnTo>
                    <a:pt x="1399582" y="568396"/>
                  </a:lnTo>
                  <a:lnTo>
                    <a:pt x="1348982" y="582363"/>
                  </a:lnTo>
                  <a:lnTo>
                    <a:pt x="1295625" y="594952"/>
                  </a:lnTo>
                  <a:lnTo>
                    <a:pt x="1239705" y="606094"/>
                  </a:lnTo>
                  <a:lnTo>
                    <a:pt x="1181411" y="615716"/>
                  </a:lnTo>
                  <a:lnTo>
                    <a:pt x="1120937" y="623749"/>
                  </a:lnTo>
                  <a:lnTo>
                    <a:pt x="1058473" y="630120"/>
                  </a:lnTo>
                  <a:lnTo>
                    <a:pt x="994211" y="634759"/>
                  </a:lnTo>
                  <a:lnTo>
                    <a:pt x="928343" y="637595"/>
                  </a:lnTo>
                  <a:lnTo>
                    <a:pt x="861060" y="638556"/>
                  </a:lnTo>
                  <a:lnTo>
                    <a:pt x="793776" y="637595"/>
                  </a:lnTo>
                  <a:lnTo>
                    <a:pt x="727908" y="634759"/>
                  </a:lnTo>
                  <a:lnTo>
                    <a:pt x="663646" y="630120"/>
                  </a:lnTo>
                  <a:lnTo>
                    <a:pt x="601182" y="623749"/>
                  </a:lnTo>
                  <a:lnTo>
                    <a:pt x="540708" y="615716"/>
                  </a:lnTo>
                  <a:lnTo>
                    <a:pt x="482414" y="606094"/>
                  </a:lnTo>
                  <a:lnTo>
                    <a:pt x="426494" y="594952"/>
                  </a:lnTo>
                  <a:lnTo>
                    <a:pt x="373137" y="582363"/>
                  </a:lnTo>
                  <a:lnTo>
                    <a:pt x="322537" y="568396"/>
                  </a:lnTo>
                  <a:lnTo>
                    <a:pt x="274883" y="553124"/>
                  </a:lnTo>
                  <a:lnTo>
                    <a:pt x="230369" y="536617"/>
                  </a:lnTo>
                  <a:lnTo>
                    <a:pt x="189184" y="518946"/>
                  </a:lnTo>
                  <a:lnTo>
                    <a:pt x="151522" y="500183"/>
                  </a:lnTo>
                  <a:lnTo>
                    <a:pt x="117573" y="480398"/>
                  </a:lnTo>
                  <a:lnTo>
                    <a:pt x="61582" y="438049"/>
                  </a:lnTo>
                  <a:lnTo>
                    <a:pt x="22744" y="392467"/>
                  </a:lnTo>
                  <a:lnTo>
                    <a:pt x="2591" y="344222"/>
                  </a:lnTo>
                  <a:lnTo>
                    <a:pt x="0" y="31927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85413" y="4490973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02097" y="4535170"/>
            <a:ext cx="788670" cy="314960"/>
            <a:chOff x="5102097" y="4535170"/>
            <a:chExt cx="788670" cy="314960"/>
          </a:xfrm>
        </p:grpSpPr>
        <p:sp>
          <p:nvSpPr>
            <p:cNvPr id="22" name="object 22"/>
            <p:cNvSpPr/>
            <p:nvPr/>
          </p:nvSpPr>
          <p:spPr>
            <a:xfrm>
              <a:off x="5108447" y="4541520"/>
              <a:ext cx="775970" cy="302260"/>
            </a:xfrm>
            <a:custGeom>
              <a:avLst/>
              <a:gdLst/>
              <a:ahLst/>
              <a:cxnLst/>
              <a:rect l="l" t="t" r="r" b="b"/>
              <a:pathLst>
                <a:path w="775970" h="302260">
                  <a:moveTo>
                    <a:pt x="624839" y="0"/>
                  </a:moveTo>
                  <a:lnTo>
                    <a:pt x="624839" y="75437"/>
                  </a:lnTo>
                  <a:lnTo>
                    <a:pt x="0" y="75437"/>
                  </a:lnTo>
                  <a:lnTo>
                    <a:pt x="0" y="226313"/>
                  </a:lnTo>
                  <a:lnTo>
                    <a:pt x="624839" y="226313"/>
                  </a:lnTo>
                  <a:lnTo>
                    <a:pt x="624839" y="301751"/>
                  </a:lnTo>
                  <a:lnTo>
                    <a:pt x="775715" y="150875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08447" y="4541520"/>
              <a:ext cx="775970" cy="302260"/>
            </a:xfrm>
            <a:custGeom>
              <a:avLst/>
              <a:gdLst/>
              <a:ahLst/>
              <a:cxnLst/>
              <a:rect l="l" t="t" r="r" b="b"/>
              <a:pathLst>
                <a:path w="775970" h="302260">
                  <a:moveTo>
                    <a:pt x="0" y="75437"/>
                  </a:moveTo>
                  <a:lnTo>
                    <a:pt x="624839" y="75437"/>
                  </a:lnTo>
                  <a:lnTo>
                    <a:pt x="624839" y="0"/>
                  </a:lnTo>
                  <a:lnTo>
                    <a:pt x="775715" y="150875"/>
                  </a:lnTo>
                  <a:lnTo>
                    <a:pt x="624839" y="301751"/>
                  </a:lnTo>
                  <a:lnTo>
                    <a:pt x="624839" y="226313"/>
                  </a:lnTo>
                  <a:lnTo>
                    <a:pt x="0" y="226313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98464" y="5465064"/>
            <a:ext cx="2329180" cy="108521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00"/>
              </a:lnSpc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Post</a:t>
            </a:r>
            <a:endParaRPr sz="1800">
              <a:latin typeface="Carlito"/>
              <a:cs typeface="Carlito"/>
            </a:endParaRPr>
          </a:p>
          <a:p>
            <a:pPr marL="92075" marR="131127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Comm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  User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Tags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06826" y="5640070"/>
            <a:ext cx="1734820" cy="556895"/>
            <a:chOff x="3306826" y="5640070"/>
            <a:chExt cx="1734820" cy="556895"/>
          </a:xfrm>
        </p:grpSpPr>
        <p:sp>
          <p:nvSpPr>
            <p:cNvPr id="26" name="object 26"/>
            <p:cNvSpPr/>
            <p:nvPr/>
          </p:nvSpPr>
          <p:spPr>
            <a:xfrm>
              <a:off x="3313176" y="5646420"/>
              <a:ext cx="1722120" cy="544195"/>
            </a:xfrm>
            <a:custGeom>
              <a:avLst/>
              <a:gdLst/>
              <a:ahLst/>
              <a:cxnLst/>
              <a:rect l="l" t="t" r="r" b="b"/>
              <a:pathLst>
                <a:path w="1722120" h="544195">
                  <a:moveTo>
                    <a:pt x="861060" y="0"/>
                  </a:moveTo>
                  <a:lnTo>
                    <a:pt x="790448" y="901"/>
                  </a:lnTo>
                  <a:lnTo>
                    <a:pt x="721406" y="3560"/>
                  </a:lnTo>
                  <a:lnTo>
                    <a:pt x="654157" y="7905"/>
                  </a:lnTo>
                  <a:lnTo>
                    <a:pt x="588922" y="13868"/>
                  </a:lnTo>
                  <a:lnTo>
                    <a:pt x="525922" y="21377"/>
                  </a:lnTo>
                  <a:lnTo>
                    <a:pt x="465380" y="30363"/>
                  </a:lnTo>
                  <a:lnTo>
                    <a:pt x="407517" y="40756"/>
                  </a:lnTo>
                  <a:lnTo>
                    <a:pt x="352556" y="52486"/>
                  </a:lnTo>
                  <a:lnTo>
                    <a:pt x="300716" y="65483"/>
                  </a:lnTo>
                  <a:lnTo>
                    <a:pt x="252222" y="79676"/>
                  </a:lnTo>
                  <a:lnTo>
                    <a:pt x="207293" y="94996"/>
                  </a:lnTo>
                  <a:lnTo>
                    <a:pt x="166152" y="111373"/>
                  </a:lnTo>
                  <a:lnTo>
                    <a:pt x="129021" y="128737"/>
                  </a:lnTo>
                  <a:lnTo>
                    <a:pt x="67675" y="166145"/>
                  </a:lnTo>
                  <a:lnTo>
                    <a:pt x="25028" y="206660"/>
                  </a:lnTo>
                  <a:lnTo>
                    <a:pt x="2854" y="249722"/>
                  </a:lnTo>
                  <a:lnTo>
                    <a:pt x="0" y="272033"/>
                  </a:lnTo>
                  <a:lnTo>
                    <a:pt x="2854" y="294345"/>
                  </a:lnTo>
                  <a:lnTo>
                    <a:pt x="25028" y="337407"/>
                  </a:lnTo>
                  <a:lnTo>
                    <a:pt x="67675" y="377922"/>
                  </a:lnTo>
                  <a:lnTo>
                    <a:pt x="129021" y="415330"/>
                  </a:lnTo>
                  <a:lnTo>
                    <a:pt x="166152" y="432694"/>
                  </a:lnTo>
                  <a:lnTo>
                    <a:pt x="207293" y="449071"/>
                  </a:lnTo>
                  <a:lnTo>
                    <a:pt x="252221" y="464391"/>
                  </a:lnTo>
                  <a:lnTo>
                    <a:pt x="300716" y="478584"/>
                  </a:lnTo>
                  <a:lnTo>
                    <a:pt x="352556" y="491581"/>
                  </a:lnTo>
                  <a:lnTo>
                    <a:pt x="407517" y="503311"/>
                  </a:lnTo>
                  <a:lnTo>
                    <a:pt x="465380" y="513704"/>
                  </a:lnTo>
                  <a:lnTo>
                    <a:pt x="525922" y="522690"/>
                  </a:lnTo>
                  <a:lnTo>
                    <a:pt x="588922" y="530199"/>
                  </a:lnTo>
                  <a:lnTo>
                    <a:pt x="654157" y="536162"/>
                  </a:lnTo>
                  <a:lnTo>
                    <a:pt x="721406" y="540507"/>
                  </a:lnTo>
                  <a:lnTo>
                    <a:pt x="790448" y="543166"/>
                  </a:lnTo>
                  <a:lnTo>
                    <a:pt x="861060" y="544067"/>
                  </a:lnTo>
                  <a:lnTo>
                    <a:pt x="931671" y="543166"/>
                  </a:lnTo>
                  <a:lnTo>
                    <a:pt x="1000713" y="540507"/>
                  </a:lnTo>
                  <a:lnTo>
                    <a:pt x="1067962" y="536162"/>
                  </a:lnTo>
                  <a:lnTo>
                    <a:pt x="1133197" y="530199"/>
                  </a:lnTo>
                  <a:lnTo>
                    <a:pt x="1196197" y="522690"/>
                  </a:lnTo>
                  <a:lnTo>
                    <a:pt x="1256739" y="513704"/>
                  </a:lnTo>
                  <a:lnTo>
                    <a:pt x="1314602" y="503311"/>
                  </a:lnTo>
                  <a:lnTo>
                    <a:pt x="1369563" y="491581"/>
                  </a:lnTo>
                  <a:lnTo>
                    <a:pt x="1421403" y="478584"/>
                  </a:lnTo>
                  <a:lnTo>
                    <a:pt x="1469898" y="464391"/>
                  </a:lnTo>
                  <a:lnTo>
                    <a:pt x="1514826" y="449071"/>
                  </a:lnTo>
                  <a:lnTo>
                    <a:pt x="1555967" y="432694"/>
                  </a:lnTo>
                  <a:lnTo>
                    <a:pt x="1593098" y="415330"/>
                  </a:lnTo>
                  <a:lnTo>
                    <a:pt x="1654444" y="377922"/>
                  </a:lnTo>
                  <a:lnTo>
                    <a:pt x="1697091" y="337407"/>
                  </a:lnTo>
                  <a:lnTo>
                    <a:pt x="1719265" y="294345"/>
                  </a:lnTo>
                  <a:lnTo>
                    <a:pt x="1722120" y="272033"/>
                  </a:lnTo>
                  <a:lnTo>
                    <a:pt x="1719265" y="249722"/>
                  </a:lnTo>
                  <a:lnTo>
                    <a:pt x="1697091" y="206660"/>
                  </a:lnTo>
                  <a:lnTo>
                    <a:pt x="1654444" y="166145"/>
                  </a:lnTo>
                  <a:lnTo>
                    <a:pt x="1593098" y="128737"/>
                  </a:lnTo>
                  <a:lnTo>
                    <a:pt x="1555967" y="111373"/>
                  </a:lnTo>
                  <a:lnTo>
                    <a:pt x="1514826" y="94996"/>
                  </a:lnTo>
                  <a:lnTo>
                    <a:pt x="1469898" y="79676"/>
                  </a:lnTo>
                  <a:lnTo>
                    <a:pt x="1421403" y="65483"/>
                  </a:lnTo>
                  <a:lnTo>
                    <a:pt x="1369563" y="52486"/>
                  </a:lnTo>
                  <a:lnTo>
                    <a:pt x="1314602" y="40756"/>
                  </a:lnTo>
                  <a:lnTo>
                    <a:pt x="1256739" y="30363"/>
                  </a:lnTo>
                  <a:lnTo>
                    <a:pt x="1196197" y="21377"/>
                  </a:lnTo>
                  <a:lnTo>
                    <a:pt x="1133197" y="13868"/>
                  </a:lnTo>
                  <a:lnTo>
                    <a:pt x="1067962" y="7905"/>
                  </a:lnTo>
                  <a:lnTo>
                    <a:pt x="1000713" y="3560"/>
                  </a:lnTo>
                  <a:lnTo>
                    <a:pt x="931671" y="901"/>
                  </a:lnTo>
                  <a:lnTo>
                    <a:pt x="86106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3176" y="5646420"/>
              <a:ext cx="1722120" cy="544195"/>
            </a:xfrm>
            <a:custGeom>
              <a:avLst/>
              <a:gdLst/>
              <a:ahLst/>
              <a:cxnLst/>
              <a:rect l="l" t="t" r="r" b="b"/>
              <a:pathLst>
                <a:path w="1722120" h="544195">
                  <a:moveTo>
                    <a:pt x="0" y="272033"/>
                  </a:moveTo>
                  <a:lnTo>
                    <a:pt x="11271" y="227908"/>
                  </a:lnTo>
                  <a:lnTo>
                    <a:pt x="43903" y="186049"/>
                  </a:lnTo>
                  <a:lnTo>
                    <a:pt x="96121" y="147018"/>
                  </a:lnTo>
                  <a:lnTo>
                    <a:pt x="166152" y="111373"/>
                  </a:lnTo>
                  <a:lnTo>
                    <a:pt x="207293" y="94996"/>
                  </a:lnTo>
                  <a:lnTo>
                    <a:pt x="252222" y="79676"/>
                  </a:lnTo>
                  <a:lnTo>
                    <a:pt x="300716" y="65483"/>
                  </a:lnTo>
                  <a:lnTo>
                    <a:pt x="352556" y="52486"/>
                  </a:lnTo>
                  <a:lnTo>
                    <a:pt x="407517" y="40756"/>
                  </a:lnTo>
                  <a:lnTo>
                    <a:pt x="465380" y="30363"/>
                  </a:lnTo>
                  <a:lnTo>
                    <a:pt x="525922" y="21377"/>
                  </a:lnTo>
                  <a:lnTo>
                    <a:pt x="588922" y="13868"/>
                  </a:lnTo>
                  <a:lnTo>
                    <a:pt x="654157" y="7905"/>
                  </a:lnTo>
                  <a:lnTo>
                    <a:pt x="721406" y="3560"/>
                  </a:lnTo>
                  <a:lnTo>
                    <a:pt x="790448" y="901"/>
                  </a:lnTo>
                  <a:lnTo>
                    <a:pt x="861060" y="0"/>
                  </a:lnTo>
                  <a:lnTo>
                    <a:pt x="931671" y="901"/>
                  </a:lnTo>
                  <a:lnTo>
                    <a:pt x="1000713" y="3560"/>
                  </a:lnTo>
                  <a:lnTo>
                    <a:pt x="1067962" y="7905"/>
                  </a:lnTo>
                  <a:lnTo>
                    <a:pt x="1133197" y="13868"/>
                  </a:lnTo>
                  <a:lnTo>
                    <a:pt x="1196197" y="21377"/>
                  </a:lnTo>
                  <a:lnTo>
                    <a:pt x="1256739" y="30363"/>
                  </a:lnTo>
                  <a:lnTo>
                    <a:pt x="1314602" y="40756"/>
                  </a:lnTo>
                  <a:lnTo>
                    <a:pt x="1369563" y="52486"/>
                  </a:lnTo>
                  <a:lnTo>
                    <a:pt x="1421403" y="65483"/>
                  </a:lnTo>
                  <a:lnTo>
                    <a:pt x="1469898" y="79676"/>
                  </a:lnTo>
                  <a:lnTo>
                    <a:pt x="1514826" y="94996"/>
                  </a:lnTo>
                  <a:lnTo>
                    <a:pt x="1555967" y="111373"/>
                  </a:lnTo>
                  <a:lnTo>
                    <a:pt x="1593098" y="128737"/>
                  </a:lnTo>
                  <a:lnTo>
                    <a:pt x="1654444" y="166145"/>
                  </a:lnTo>
                  <a:lnTo>
                    <a:pt x="1697091" y="206660"/>
                  </a:lnTo>
                  <a:lnTo>
                    <a:pt x="1719265" y="249722"/>
                  </a:lnTo>
                  <a:lnTo>
                    <a:pt x="1722120" y="272033"/>
                  </a:lnTo>
                  <a:lnTo>
                    <a:pt x="1719265" y="294345"/>
                  </a:lnTo>
                  <a:lnTo>
                    <a:pt x="1697091" y="337407"/>
                  </a:lnTo>
                  <a:lnTo>
                    <a:pt x="1654444" y="377922"/>
                  </a:lnTo>
                  <a:lnTo>
                    <a:pt x="1593098" y="415330"/>
                  </a:lnTo>
                  <a:lnTo>
                    <a:pt x="1555967" y="432694"/>
                  </a:lnTo>
                  <a:lnTo>
                    <a:pt x="1514826" y="449071"/>
                  </a:lnTo>
                  <a:lnTo>
                    <a:pt x="1469898" y="464391"/>
                  </a:lnTo>
                  <a:lnTo>
                    <a:pt x="1421403" y="478584"/>
                  </a:lnTo>
                  <a:lnTo>
                    <a:pt x="1369563" y="491581"/>
                  </a:lnTo>
                  <a:lnTo>
                    <a:pt x="1314602" y="503311"/>
                  </a:lnTo>
                  <a:lnTo>
                    <a:pt x="1256739" y="513704"/>
                  </a:lnTo>
                  <a:lnTo>
                    <a:pt x="1196197" y="522690"/>
                  </a:lnTo>
                  <a:lnTo>
                    <a:pt x="1133197" y="530199"/>
                  </a:lnTo>
                  <a:lnTo>
                    <a:pt x="1067962" y="536162"/>
                  </a:lnTo>
                  <a:lnTo>
                    <a:pt x="1000713" y="540507"/>
                  </a:lnTo>
                  <a:lnTo>
                    <a:pt x="931671" y="543166"/>
                  </a:lnTo>
                  <a:lnTo>
                    <a:pt x="861060" y="544067"/>
                  </a:lnTo>
                  <a:lnTo>
                    <a:pt x="790448" y="543166"/>
                  </a:lnTo>
                  <a:lnTo>
                    <a:pt x="721406" y="540507"/>
                  </a:lnTo>
                  <a:lnTo>
                    <a:pt x="654157" y="536162"/>
                  </a:lnTo>
                  <a:lnTo>
                    <a:pt x="588922" y="530199"/>
                  </a:lnTo>
                  <a:lnTo>
                    <a:pt x="525922" y="522690"/>
                  </a:lnTo>
                  <a:lnTo>
                    <a:pt x="465380" y="513704"/>
                  </a:lnTo>
                  <a:lnTo>
                    <a:pt x="407517" y="503311"/>
                  </a:lnTo>
                  <a:lnTo>
                    <a:pt x="352556" y="491581"/>
                  </a:lnTo>
                  <a:lnTo>
                    <a:pt x="300716" y="478584"/>
                  </a:lnTo>
                  <a:lnTo>
                    <a:pt x="252221" y="464391"/>
                  </a:lnTo>
                  <a:lnTo>
                    <a:pt x="207293" y="449071"/>
                  </a:lnTo>
                  <a:lnTo>
                    <a:pt x="166152" y="432694"/>
                  </a:lnTo>
                  <a:lnTo>
                    <a:pt x="129021" y="415330"/>
                  </a:lnTo>
                  <a:lnTo>
                    <a:pt x="67675" y="377922"/>
                  </a:lnTo>
                  <a:lnTo>
                    <a:pt x="25028" y="337407"/>
                  </a:lnTo>
                  <a:lnTo>
                    <a:pt x="2854" y="294345"/>
                  </a:lnTo>
                  <a:lnTo>
                    <a:pt x="0" y="27203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91890" y="5754420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ou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37150" y="5882385"/>
            <a:ext cx="788670" cy="187960"/>
            <a:chOff x="5137150" y="5882385"/>
            <a:chExt cx="788670" cy="187960"/>
          </a:xfrm>
        </p:grpSpPr>
        <p:sp>
          <p:nvSpPr>
            <p:cNvPr id="30" name="object 30"/>
            <p:cNvSpPr/>
            <p:nvPr/>
          </p:nvSpPr>
          <p:spPr>
            <a:xfrm>
              <a:off x="5143500" y="5888735"/>
              <a:ext cx="775970" cy="175260"/>
            </a:xfrm>
            <a:custGeom>
              <a:avLst/>
              <a:gdLst/>
              <a:ahLst/>
              <a:cxnLst/>
              <a:rect l="l" t="t" r="r" b="b"/>
              <a:pathLst>
                <a:path w="775970" h="175260">
                  <a:moveTo>
                    <a:pt x="688086" y="0"/>
                  </a:moveTo>
                  <a:lnTo>
                    <a:pt x="688086" y="43814"/>
                  </a:lnTo>
                  <a:lnTo>
                    <a:pt x="0" y="43814"/>
                  </a:lnTo>
                  <a:lnTo>
                    <a:pt x="0" y="131444"/>
                  </a:lnTo>
                  <a:lnTo>
                    <a:pt x="688086" y="131444"/>
                  </a:lnTo>
                  <a:lnTo>
                    <a:pt x="688086" y="175259"/>
                  </a:lnTo>
                  <a:lnTo>
                    <a:pt x="775715" y="87629"/>
                  </a:lnTo>
                  <a:lnTo>
                    <a:pt x="6880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43500" y="5888735"/>
              <a:ext cx="775970" cy="175260"/>
            </a:xfrm>
            <a:custGeom>
              <a:avLst/>
              <a:gdLst/>
              <a:ahLst/>
              <a:cxnLst/>
              <a:rect l="l" t="t" r="r" b="b"/>
              <a:pathLst>
                <a:path w="775970" h="175260">
                  <a:moveTo>
                    <a:pt x="0" y="43814"/>
                  </a:moveTo>
                  <a:lnTo>
                    <a:pt x="688086" y="43814"/>
                  </a:lnTo>
                  <a:lnTo>
                    <a:pt x="688086" y="0"/>
                  </a:lnTo>
                  <a:lnTo>
                    <a:pt x="775715" y="87629"/>
                  </a:lnTo>
                  <a:lnTo>
                    <a:pt x="688086" y="175259"/>
                  </a:lnTo>
                  <a:lnTo>
                    <a:pt x="688086" y="131444"/>
                  </a:lnTo>
                  <a:lnTo>
                    <a:pt x="0" y="131444"/>
                  </a:lnTo>
                  <a:lnTo>
                    <a:pt x="0" y="4381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17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URI </a:t>
            </a:r>
            <a:r>
              <a:rPr spc="-270" dirty="0"/>
              <a:t>- </a:t>
            </a:r>
            <a:r>
              <a:rPr spc="-215" dirty="0"/>
              <a:t>Uniform</a:t>
            </a:r>
            <a:r>
              <a:rPr spc="-1070" dirty="0"/>
              <a:t> </a:t>
            </a:r>
            <a:r>
              <a:rPr spc="-229" dirty="0"/>
              <a:t>Resource </a:t>
            </a:r>
            <a:r>
              <a:rPr spc="-260" dirty="0"/>
              <a:t>Identifier</a:t>
            </a:r>
          </a:p>
        </p:txBody>
      </p:sp>
      <p:sp>
        <p:nvSpPr>
          <p:cNvPr id="4" name="object 4"/>
          <p:cNvSpPr/>
          <p:nvPr/>
        </p:nvSpPr>
        <p:spPr>
          <a:xfrm>
            <a:off x="956310" y="1483613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86941" y="3619246"/>
            <a:ext cx="10528300" cy="2672080"/>
            <a:chOff x="1186941" y="3619246"/>
            <a:chExt cx="10528300" cy="2672080"/>
          </a:xfrm>
        </p:grpSpPr>
        <p:sp>
          <p:nvSpPr>
            <p:cNvPr id="7" name="object 7"/>
            <p:cNvSpPr/>
            <p:nvPr/>
          </p:nvSpPr>
          <p:spPr>
            <a:xfrm>
              <a:off x="1193291" y="3625596"/>
              <a:ext cx="10515600" cy="2659380"/>
            </a:xfrm>
            <a:custGeom>
              <a:avLst/>
              <a:gdLst/>
              <a:ahLst/>
              <a:cxnLst/>
              <a:rect l="l" t="t" r="r" b="b"/>
              <a:pathLst>
                <a:path w="10515600" h="2659379">
                  <a:moveTo>
                    <a:pt x="10515600" y="0"/>
                  </a:moveTo>
                  <a:lnTo>
                    <a:pt x="0" y="0"/>
                  </a:lnTo>
                  <a:lnTo>
                    <a:pt x="0" y="2659379"/>
                  </a:lnTo>
                  <a:lnTo>
                    <a:pt x="10515600" y="2659379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3291" y="3625596"/>
              <a:ext cx="10515600" cy="2659380"/>
            </a:xfrm>
            <a:custGeom>
              <a:avLst/>
              <a:gdLst/>
              <a:ahLst/>
              <a:cxnLst/>
              <a:rect l="l" t="t" r="r" b="b"/>
              <a:pathLst>
                <a:path w="10515600" h="2659379">
                  <a:moveTo>
                    <a:pt x="0" y="2659379"/>
                  </a:moveTo>
                  <a:lnTo>
                    <a:pt x="10515600" y="2659379"/>
                  </a:lnTo>
                  <a:lnTo>
                    <a:pt x="10515600" y="0"/>
                  </a:lnTo>
                  <a:lnTo>
                    <a:pt x="0" y="0"/>
                  </a:lnTo>
                  <a:lnTo>
                    <a:pt x="0" y="265937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71170" marR="615950" indent="-229235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472440" algn="l"/>
              </a:tabLst>
            </a:pPr>
            <a:r>
              <a:rPr spc="-5" dirty="0"/>
              <a:t>The </a:t>
            </a:r>
            <a:r>
              <a:rPr spc="-10" dirty="0"/>
              <a:t>resource </a:t>
            </a:r>
            <a:r>
              <a:rPr dirty="0"/>
              <a:t>an </a:t>
            </a:r>
            <a:r>
              <a:rPr spc="-5" dirty="0"/>
              <a:t>be identified </a:t>
            </a:r>
            <a:r>
              <a:rPr spc="-10" dirty="0"/>
              <a:t>by </a:t>
            </a:r>
            <a:r>
              <a:rPr dirty="0"/>
              <a:t>a </a:t>
            </a:r>
            <a:r>
              <a:rPr b="1" spc="-10" dirty="0">
                <a:latin typeface="Carlito"/>
                <a:cs typeface="Carlito"/>
              </a:rPr>
              <a:t>Uniform </a:t>
            </a:r>
            <a:r>
              <a:rPr b="1" spc="-15" dirty="0">
                <a:latin typeface="Carlito"/>
                <a:cs typeface="Carlito"/>
              </a:rPr>
              <a:t>Resource </a:t>
            </a:r>
            <a:r>
              <a:rPr b="1" spc="-10" dirty="0">
                <a:latin typeface="Carlito"/>
                <a:cs typeface="Carlito"/>
              </a:rPr>
              <a:t>Identifier </a:t>
            </a:r>
            <a:r>
              <a:rPr b="1" dirty="0">
                <a:latin typeface="Carlito"/>
                <a:cs typeface="Carlito"/>
              </a:rPr>
              <a:t>(URI</a:t>
            </a:r>
            <a:r>
              <a:rPr dirty="0"/>
              <a:t>). </a:t>
            </a:r>
            <a:r>
              <a:rPr spc="-15" dirty="0"/>
              <a:t>For </a:t>
            </a:r>
            <a:r>
              <a:rPr spc="-10" dirty="0"/>
              <a:t>web-  </a:t>
            </a:r>
            <a:r>
              <a:rPr spc="-5" dirty="0"/>
              <a:t>based </a:t>
            </a:r>
            <a:r>
              <a:rPr spc="-20" dirty="0"/>
              <a:t>systems, </a:t>
            </a:r>
            <a:r>
              <a:rPr spc="5" dirty="0"/>
              <a:t>HTTP </a:t>
            </a:r>
            <a:r>
              <a:rPr dirty="0"/>
              <a:t>is the </a:t>
            </a:r>
            <a:r>
              <a:rPr spc="-10" dirty="0"/>
              <a:t>most commonly </a:t>
            </a:r>
            <a:r>
              <a:rPr spc="-5" dirty="0"/>
              <a:t>used </a:t>
            </a:r>
            <a:r>
              <a:rPr spc="-15" dirty="0"/>
              <a:t>protocol </a:t>
            </a:r>
            <a:r>
              <a:rPr spc="-20" dirty="0"/>
              <a:t>for </a:t>
            </a:r>
            <a:r>
              <a:rPr spc="-10" dirty="0"/>
              <a:t>communicating  </a:t>
            </a:r>
            <a:r>
              <a:rPr dirty="0"/>
              <a:t>with </a:t>
            </a:r>
            <a:r>
              <a:rPr spc="-10" dirty="0"/>
              <a:t>external </a:t>
            </a:r>
            <a:r>
              <a:rPr spc="-20" dirty="0"/>
              <a:t>systems. </a:t>
            </a:r>
            <a:r>
              <a:rPr spc="-65" dirty="0"/>
              <a:t>You </a:t>
            </a:r>
            <a:r>
              <a:rPr spc="-5" dirty="0"/>
              <a:t>can identify </a:t>
            </a:r>
            <a:r>
              <a:rPr dirty="0"/>
              <a:t>a </a:t>
            </a:r>
            <a:r>
              <a:rPr spc="-5" dirty="0"/>
              <a:t>unique </a:t>
            </a:r>
            <a:r>
              <a:rPr spc="-10" dirty="0"/>
              <a:t>resource </a:t>
            </a:r>
            <a:r>
              <a:rPr spc="-5" dirty="0"/>
              <a:t>using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URI.</a:t>
            </a:r>
          </a:p>
          <a:p>
            <a:pPr marL="471170" marR="269240" indent="-229235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472440" algn="l"/>
              </a:tabLst>
            </a:pPr>
            <a:r>
              <a:rPr spc="-30" dirty="0"/>
              <a:t>Consider, </a:t>
            </a:r>
            <a:r>
              <a:rPr spc="-15" dirty="0"/>
              <a:t>we </a:t>
            </a:r>
            <a:r>
              <a:rPr spc="-10" dirty="0"/>
              <a:t>are </a:t>
            </a:r>
            <a:r>
              <a:rPr spc="-5" dirty="0"/>
              <a:t>developing </a:t>
            </a:r>
            <a:r>
              <a:rPr dirty="0"/>
              <a:t>a </a:t>
            </a:r>
            <a:r>
              <a:rPr spc="-5" dirty="0"/>
              <a:t>simple blog application </a:t>
            </a:r>
            <a:r>
              <a:rPr dirty="0"/>
              <a:t>and </a:t>
            </a:r>
            <a:r>
              <a:rPr spc="-10" dirty="0"/>
              <a:t>you can define </a:t>
            </a:r>
            <a:r>
              <a:rPr dirty="0"/>
              <a:t>URIs </a:t>
            </a:r>
            <a:r>
              <a:rPr spc="-20" dirty="0"/>
              <a:t>for  </a:t>
            </a:r>
            <a:r>
              <a:rPr dirty="0"/>
              <a:t>a </a:t>
            </a:r>
            <a:r>
              <a:rPr spc="-5" dirty="0"/>
              <a:t>blog </a:t>
            </a:r>
            <a:r>
              <a:rPr spc="-25" dirty="0"/>
              <a:t>Post</a:t>
            </a:r>
            <a:r>
              <a:rPr spc="-30" dirty="0"/>
              <a:t> </a:t>
            </a:r>
            <a:r>
              <a:rPr spc="-10" dirty="0"/>
              <a:t>resource:</a:t>
            </a:r>
          </a:p>
          <a:p>
            <a:pPr marL="229870">
              <a:lnSpc>
                <a:spcPct val="100000"/>
              </a:lnSpc>
              <a:spcBef>
                <a:spcPts val="20"/>
              </a:spcBef>
            </a:pPr>
            <a:endParaRPr sz="2200"/>
          </a:p>
          <a:p>
            <a:pPr marL="598170" marR="5080">
              <a:lnSpc>
                <a:spcPct val="100000"/>
              </a:lnSpc>
            </a:pPr>
            <a:r>
              <a:rPr spc="-10" dirty="0">
                <a:solidFill>
                  <a:srgbClr val="FFFFFF"/>
                </a:solidFill>
              </a:rPr>
              <a:t>GET—http://localhost:8080/api/posts/: Returns </a:t>
            </a:r>
            <a:r>
              <a:rPr dirty="0">
                <a:solidFill>
                  <a:srgbClr val="FFFFFF"/>
                </a:solidFill>
              </a:rPr>
              <a:t>a </a:t>
            </a:r>
            <a:r>
              <a:rPr spc="-10" dirty="0">
                <a:solidFill>
                  <a:srgbClr val="FFFFFF"/>
                </a:solidFill>
              </a:rPr>
              <a:t>list </a:t>
            </a:r>
            <a:r>
              <a:rPr spc="-5" dirty="0">
                <a:solidFill>
                  <a:srgbClr val="FFFFFF"/>
                </a:solidFill>
              </a:rPr>
              <a:t>of </a:t>
            </a:r>
            <a:r>
              <a:rPr dirty="0">
                <a:solidFill>
                  <a:srgbClr val="FFFFFF"/>
                </a:solidFill>
              </a:rPr>
              <a:t>all </a:t>
            </a:r>
            <a:r>
              <a:rPr spc="-10" dirty="0">
                <a:solidFill>
                  <a:srgbClr val="FFFFFF"/>
                </a:solidFill>
              </a:rPr>
              <a:t>posts  GET—http://localhost:8080/api/posts/2: Returns </a:t>
            </a:r>
            <a:r>
              <a:rPr dirty="0">
                <a:solidFill>
                  <a:srgbClr val="FFFFFF"/>
                </a:solidFill>
              </a:rPr>
              <a:t>a </a:t>
            </a:r>
            <a:r>
              <a:rPr spc="-15" dirty="0">
                <a:solidFill>
                  <a:srgbClr val="FFFFFF"/>
                </a:solidFill>
              </a:rPr>
              <a:t>post </a:t>
            </a:r>
            <a:r>
              <a:rPr spc="-5" dirty="0">
                <a:solidFill>
                  <a:srgbClr val="FFFFFF"/>
                </a:solidFill>
              </a:rPr>
              <a:t>whose </a:t>
            </a:r>
            <a:r>
              <a:rPr dirty="0">
                <a:solidFill>
                  <a:srgbClr val="FFFFFF"/>
                </a:solidFill>
              </a:rPr>
              <a:t>ID is 2  </a:t>
            </a:r>
            <a:r>
              <a:rPr spc="-10" dirty="0">
                <a:solidFill>
                  <a:srgbClr val="FFFFFF"/>
                </a:solidFill>
              </a:rPr>
              <a:t>POST—http://localhost:8080/api/posts/: </a:t>
            </a:r>
            <a:r>
              <a:rPr spc="-15" dirty="0">
                <a:solidFill>
                  <a:srgbClr val="FFFFFF"/>
                </a:solidFill>
              </a:rPr>
              <a:t>Creates </a:t>
            </a:r>
            <a:r>
              <a:rPr dirty="0">
                <a:solidFill>
                  <a:srgbClr val="FFFFFF"/>
                </a:solidFill>
              </a:rPr>
              <a:t>a </a:t>
            </a:r>
            <a:r>
              <a:rPr spc="-5" dirty="0">
                <a:solidFill>
                  <a:srgbClr val="FFFFFF"/>
                </a:solidFill>
              </a:rPr>
              <a:t>new </a:t>
            </a:r>
            <a:r>
              <a:rPr spc="-25" dirty="0">
                <a:solidFill>
                  <a:srgbClr val="FFFFFF"/>
                </a:solidFill>
              </a:rPr>
              <a:t>Post </a:t>
            </a:r>
            <a:r>
              <a:rPr spc="-10" dirty="0">
                <a:solidFill>
                  <a:srgbClr val="FFFFFF"/>
                </a:solidFill>
              </a:rPr>
              <a:t>resource  PUT—http://localhost:8080/api/posts/2: Updates </a:t>
            </a:r>
            <a:r>
              <a:rPr dirty="0">
                <a:solidFill>
                  <a:srgbClr val="FFFFFF"/>
                </a:solidFill>
              </a:rPr>
              <a:t>a </a:t>
            </a:r>
            <a:r>
              <a:rPr spc="-10" dirty="0">
                <a:solidFill>
                  <a:srgbClr val="FFFFFF"/>
                </a:solidFill>
              </a:rPr>
              <a:t>POST resource </a:t>
            </a:r>
            <a:r>
              <a:rPr spc="-5" dirty="0">
                <a:solidFill>
                  <a:srgbClr val="FFFFFF"/>
                </a:solidFill>
              </a:rPr>
              <a:t>whose </a:t>
            </a:r>
            <a:r>
              <a:rPr dirty="0">
                <a:solidFill>
                  <a:srgbClr val="FFFFFF"/>
                </a:solidFill>
              </a:rPr>
              <a:t>ID is 2  </a:t>
            </a:r>
            <a:r>
              <a:rPr spc="-10" dirty="0">
                <a:solidFill>
                  <a:srgbClr val="FFFFFF"/>
                </a:solidFill>
              </a:rPr>
              <a:t>DELETE—http://localhost:8080/api/posts/2: Deletes </a:t>
            </a:r>
            <a:r>
              <a:rPr dirty="0">
                <a:solidFill>
                  <a:srgbClr val="FFFFFF"/>
                </a:solidFill>
              </a:rPr>
              <a:t>a </a:t>
            </a:r>
            <a:r>
              <a:rPr spc="-10" dirty="0">
                <a:solidFill>
                  <a:srgbClr val="FFFFFF"/>
                </a:solidFill>
              </a:rPr>
              <a:t>POST resource </a:t>
            </a:r>
            <a:r>
              <a:rPr spc="-5" dirty="0">
                <a:solidFill>
                  <a:srgbClr val="FFFFFF"/>
                </a:solidFill>
              </a:rPr>
              <a:t>whose </a:t>
            </a:r>
            <a:r>
              <a:rPr dirty="0">
                <a:solidFill>
                  <a:srgbClr val="FFFFFF"/>
                </a:solidFill>
              </a:rPr>
              <a:t>ID is</a:t>
            </a:r>
            <a:r>
              <a:rPr spc="9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1031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REST API Basics and Key  Concepts</vt:lpstr>
      <vt:lpstr>PowerPoint Presentation</vt:lpstr>
      <vt:lpstr>What is REST ?</vt:lpstr>
      <vt:lpstr>REST – Architecture</vt:lpstr>
      <vt:lpstr>REST - REpresentational State Transfer</vt:lpstr>
      <vt:lpstr>REST Architectural Constraints</vt:lpstr>
      <vt:lpstr>REST Key Concepts</vt:lpstr>
      <vt:lpstr>REST - Resource</vt:lpstr>
      <vt:lpstr>URI - Uniform Resource Identifier</vt:lpstr>
      <vt:lpstr>REST - Sub-resource</vt:lpstr>
      <vt:lpstr>HTTP Methods</vt:lpstr>
      <vt:lpstr>HTTP Status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Guides</dc:title>
  <dc:creator>Ramesh Fadatare</dc:creator>
  <cp:lastModifiedBy>Girish G</cp:lastModifiedBy>
  <cp:revision>2</cp:revision>
  <dcterms:created xsi:type="dcterms:W3CDTF">2022-02-03T03:46:11Z</dcterms:created>
  <dcterms:modified xsi:type="dcterms:W3CDTF">2022-02-03T03:51:08Z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2022-02-03T00:00:00Z</vt:filetime>
  </property>
</Properties>
</file>