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image" Target="../media/image-1-2.png"/><Relationship Id="rId3" Type="http://schemas.openxmlformats.org/officeDocument/2006/relationships/image" Target="../media/image-1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image" Target="../media/image-2-2.png"/><Relationship Id="rId3" Type="http://schemas.openxmlformats.org/officeDocument/2006/relationships/image" Target="../media/image-2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mr.xesimg.com/XESlides/10053/a4c44e35d6cb47c99d4cde187942b502/slide_test/e209b33e746757122cca3082a8e2f3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3" name="Object 2" descr="https://hw.xesimg.com/XESlides/100791/slide_test/a2ae1e3d57994728bcb98405cdbcbeb0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mr.xesimg.com/XESlides/10053/a4c44e35d6cb47c99d4cde187942b502/slide_test/e209b33e746757122cca3082a8e2f3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3" name="Object 2" descr="https://hw.xesimg.com/XESlides/100791/slide_test/c0c7aa8cc4c24bff981964834ca7f5bb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mr.xesimg.com/XESlides/10053/a4c44e35d6cb47c99d4cde187942b502/slide_test/e209b33e746757122cca3082a8e2f3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3" name="Object 2" descr="https://ek.xesimg.com/XESlides/100791/slide_test/33cc80a64fe64bc989e2afc4a39966f8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288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mr.xesimg.com/XESlides/10053/a4c44e35d6cb47c99d4cde187942b502/slide_test/e209b33e746757122cca3082a8e2f3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2021-07-26T09:57:06Z</dcterms:created>
  <dcterms:modified xsi:type="dcterms:W3CDTF">2021-07-26T09:57:06Z</dcterms:modified>
</cp:coreProperties>
</file>