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png"/><Relationship Id="rId3" Type="http://schemas.openxmlformats.org/officeDocument/2006/relationships/image" Target="../media/image-2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80975"/>
            <a:ext cx="1152525" cy="20955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990600" y="561975"/>
            <a:ext cx="1295400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我是文本</a:t>
            </a:r>
            <a:endParaRPr lang="en-US" sz="2250" dirty="0"/>
          </a:p>
        </p:txBody>
      </p:sp>
      <p:sp>
        <p:nvSpPr>
          <p:cNvPr id="4" name="Object3"/>
          <p:cNvSpPr/>
          <p:nvPr/>
        </p:nvSpPr>
        <p:spPr>
          <a:xfrm>
            <a:off x="6038850" y="1019175"/>
            <a:ext cx="2152650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E6491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带有颜色的文本</a:t>
            </a:r>
            <a:endParaRPr lang="en-US" sz="2250" dirty="0"/>
          </a:p>
        </p:txBody>
      </p:sp>
      <p:pic>
        <p:nvPicPr>
          <p:cNvPr id="5" name="Object 4" descr="https://hw.xesimg.com/XESlides/100791/slide_test/a2ae1e3d57994728bcb98405cdbcbeb0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5" y="3011776"/>
            <a:ext cx="1754332" cy="311987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628775" y="5467350"/>
            <a:ext cx="1295400" cy="590550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楷体" pitchFamily="34" charset="0"/>
                <a:ea typeface="楷体" pitchFamily="34" charset="-122"/>
                <a:cs typeface="楷体" pitchFamily="34" charset="-120"/>
              </a:rPr>
              <a:t>楷体</a:t>
            </a:r>
            <a:endParaRPr lang="en-US" sz="2250" dirty="0"/>
          </a:p>
        </p:txBody>
      </p:sp>
      <p:sp>
        <p:nvSpPr>
          <p:cNvPr id="7" name="Object6"/>
          <p:cNvSpPr/>
          <p:nvPr/>
        </p:nvSpPr>
        <p:spPr>
          <a:xfrm>
            <a:off x="4486275" y="5229225"/>
            <a:ext cx="1866900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我是微软雅黑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80975"/>
            <a:ext cx="1152525" cy="209550"/>
          </a:xfrm>
          <a:prstGeom prst="rect">
            <a:avLst/>
          </a:prstGeom>
        </p:spPr>
      </p:pic>
      <p:pic>
        <p:nvPicPr>
          <p:cNvPr id="3" name="Object 2" descr="https://hw.xesimg.com/XESlides/100791/slide_test/c0c7aa8cc4c24bff981964834ca7f5bb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043113"/>
            <a:ext cx="2078182" cy="2770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0" y="180975"/>
            <a:ext cx="1152525" cy="20955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19325" y="2019300"/>
            <a:ext cx="1685925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hello world</a:t>
            </a:r>
            <a:endParaRPr lang="en-US" sz="2250" dirty="0"/>
          </a:p>
        </p:txBody>
      </p:sp>
      <p:pic>
        <p:nvPicPr>
          <p:cNvPr id="4" name="Object 3" descr="https://ek.xesimg.com/XESlides/100791/slide_test/33cc80a64fe64bc989e2afc4a39966f8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24" y="1138904"/>
            <a:ext cx="2167742" cy="342467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962150" y="4619625"/>
            <a:ext cx="2438400" cy="1295400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60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奥运会</a:t>
            </a:r>
            <a:endParaRPr lang="en-US" sz="6000" dirty="0"/>
          </a:p>
        </p:txBody>
      </p:sp>
      <p:sp>
        <p:nvSpPr>
          <p:cNvPr id="6" name="Object5"/>
          <p:cNvSpPr/>
          <p:nvPr/>
        </p:nvSpPr>
        <p:spPr>
          <a:xfrm>
            <a:off x="1628775" y="742950"/>
            <a:ext cx="1419225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1.5倍行距</a:t>
            </a:r>
            <a:endParaRPr lang="en-US" sz="2250" dirty="0"/>
          </a:p>
        </p:txBody>
      </p:sp>
      <p:sp>
        <p:nvSpPr>
          <p:cNvPr id="7" name="Object6"/>
          <p:cNvSpPr/>
          <p:nvPr/>
        </p:nvSpPr>
        <p:spPr>
          <a:xfrm>
            <a:off x="1809750" y="3505200"/>
            <a:ext cx="1295400" cy="723900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2倍行距</a:t>
            </a:r>
            <a:endParaRPr lang="en-US" sz="2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288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0" y="180975"/>
            <a:ext cx="1152525" cy="20955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752600" y="2133600"/>
            <a:ext cx="1295400" cy="581025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/>
            <a:r>
              <a:rPr lang="en-US" sz="2300" dirty="0">
                <a:solidFill>
                  <a:srgbClr val="FFF17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好未来</a:t>
            </a:r>
            <a:endParaRPr lang="en-US" sz="2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2021-08-12T10:18:32Z</dcterms:created>
  <dcterms:modified xsi:type="dcterms:W3CDTF">2021-08-12T10:18:32Z</dcterms:modified>
</cp:coreProperties>
</file>