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BC53-DED5-1E42-A63A-20330D13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AED5C-4C21-CA49-BDCC-E7C365D9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4E189-530A-3A44-A230-2FADEFDD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54CB-B3ED-5042-A734-C2DBB02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4463-4EA4-0B47-9052-F5C2E161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2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796E-209A-464A-9557-8F797803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47967-01C8-024B-B663-3AC194DF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B45FB-A196-7A43-A55A-4B2A58E2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3EE80-9762-534E-B9A0-2D3D789B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4749D-7170-D34F-9079-9C3B692A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8528F-FB10-CE49-ABD4-ABA2CFCA8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106BC-A47D-BA45-BA0E-B6620AFC6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7A640-F4C5-3D4C-97F0-9E78353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DE088-C1AA-5546-86FC-4C57BE0B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DCA71-8F10-F541-B24C-F9D9DE6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22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3597-7385-B24B-A862-55D2DFB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8DC19-C026-B844-90FD-D3FFB724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F896F-A9BE-E540-9337-48CBBE2C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FEA3B-40ED-8C4A-AFAA-EEF29838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39A8D-115A-694F-A5D6-31214E8E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CE924-0318-334A-82CF-3B4FD073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208B3-508A-C044-9932-4FF0749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05F5F-10A7-B74C-82CA-092EBBB8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E354D-3C71-684A-BCE0-34072570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248D3-82DD-5D45-B704-C3E29FBF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3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606F-7D09-1547-BD95-63CE410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D459D-D212-7543-9D47-C53DEE70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47F72-D584-8A44-A71E-9382FA2A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9F03B-E93C-4E4A-A826-ADC14FA0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CDB6-BFBC-4244-AD08-B19EA8E2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26F0E-5CDB-014A-B21E-2EB5288B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6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656B-42B2-8D45-BDEC-749E8B2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3D932-B662-6646-B7F9-AD33C24A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2803A-49AA-B24C-8BC5-F34857CA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9C3C1-BE6E-0142-AEB1-7700745D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00DE9-027C-8243-B04F-9F0DA344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90915-6651-3444-89D7-8A8D4F98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88603-4049-D343-B0BD-9CD6F22C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1A264-951B-7C49-89AB-77589500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36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6669-E49F-774F-9914-98391FFE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876D0-2D38-1849-93B2-95FC19EF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1FA14-1D35-AD43-BC05-E24659FF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CB589-483F-8B41-BCEF-3EE674EF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7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939439-5A8C-8F48-8F9A-17E9C633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E0516-B71A-8542-9E37-80D7ED41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15BA6-4F17-3C46-80DD-A750F0C8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0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B99B-C0AA-F448-83F3-EFE2121E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C7747-AECE-C941-9921-82096A89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CA59D-D919-1F4B-9E86-2F8C44CB3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45C68-2080-8043-B41A-8D9042DA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1AE74-7E8F-C14E-B3B1-D51478A2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5DF43-6C13-CE4C-903E-D55BCDEF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35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91B0-02C5-F445-8169-A8020D10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5DBA6A-F8D0-B445-8E67-97C689A3B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4A33D-9983-114F-B488-910E4658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377AA-CA49-274B-AB6B-9A9CE23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F7AE0-CB3A-2646-8F5F-22291CDA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D3875-B166-D146-85BB-7531C50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7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2E5DB-8D81-1B43-BC69-8BEB892E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85126-87B8-AF4F-AD23-B9D82E02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048E3-75AC-8046-8782-593188B7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2A4C-9062-CE42-93CA-FAB426CE8D9E}" type="datetimeFigureOut">
              <a:rPr kumimoji="1" lang="zh-CN" altLang="en-US" smtClean="0"/>
              <a:t>2021/6/18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B62C0-1596-FD43-86A8-D5741790E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5F80F-5701-B54A-8072-34C12A54C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7590-F6C1-8244-878F-E9534CEA2D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78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CC9A-6C50-9E4B-98CE-3ECA75D2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DA0FA-50C2-7941-A7EA-E532BE18A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11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B23A1-DC2B-A147-A50F-804D17FF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第二页</a:t>
            </a:r>
          </a:p>
        </p:txBody>
      </p:sp>
    </p:spTree>
    <p:extLst>
      <p:ext uri="{BB962C8B-B14F-4D97-AF65-F5344CB8AC3E}">
        <p14:creationId xmlns:p14="http://schemas.microsoft.com/office/powerpoint/2010/main" val="24900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测试</vt:lpstr>
      <vt:lpstr>第二页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dc:creator>lihaitao0825@163.com</dc:creator>
  <cp:lastModifiedBy>lihaitao0825@163.com</cp:lastModifiedBy>
  <cp:revision>2</cp:revision>
  <dcterms:created xsi:type="dcterms:W3CDTF">2021-06-17T10:46:08Z</dcterms:created>
  <dcterms:modified xsi:type="dcterms:W3CDTF">2021-06-18T03:12:24Z</dcterms:modified>
</cp:coreProperties>
</file>