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806" r:id="rId2"/>
    <p:sldMasterId id="2147483816" r:id="rId3"/>
    <p:sldMasterId id="2147483846" r:id="rId4"/>
  </p:sldMasterIdLst>
  <p:notesMasterIdLst>
    <p:notesMasterId r:id="rId26"/>
  </p:notesMasterIdLst>
  <p:handoutMasterIdLst>
    <p:handoutMasterId r:id="rId27"/>
  </p:handoutMasterIdLst>
  <p:sldIdLst>
    <p:sldId id="1151" r:id="rId5"/>
    <p:sldId id="1238" r:id="rId6"/>
    <p:sldId id="1325" r:id="rId7"/>
    <p:sldId id="1327" r:id="rId8"/>
    <p:sldId id="1361" r:id="rId9"/>
    <p:sldId id="1370" r:id="rId10"/>
    <p:sldId id="1368" r:id="rId11"/>
    <p:sldId id="1380" r:id="rId12"/>
    <p:sldId id="1364" r:id="rId13"/>
    <p:sldId id="1365" r:id="rId14"/>
    <p:sldId id="1366" r:id="rId15"/>
    <p:sldId id="1367" r:id="rId16"/>
    <p:sldId id="1369" r:id="rId17"/>
    <p:sldId id="1371" r:id="rId18"/>
    <p:sldId id="1373" r:id="rId19"/>
    <p:sldId id="1375" r:id="rId20"/>
    <p:sldId id="1377" r:id="rId21"/>
    <p:sldId id="1378" r:id="rId22"/>
    <p:sldId id="1379" r:id="rId23"/>
    <p:sldId id="1381" r:id="rId24"/>
    <p:sldId id="1376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仿宋_GB2312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70C0"/>
    <a:srgbClr val="FFCCFF"/>
    <a:srgbClr val="3399FF"/>
    <a:srgbClr val="DB7F19"/>
    <a:srgbClr val="CC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6" autoAdjust="0"/>
    <p:restoredTop sz="96634" autoAdjust="0"/>
  </p:normalViewPr>
  <p:slideViewPr>
    <p:cSldViewPr>
      <p:cViewPr varScale="1">
        <p:scale>
          <a:sx n="84" d="100"/>
          <a:sy n="84" d="100"/>
        </p:scale>
        <p:origin x="-1368" y="-72"/>
      </p:cViewPr>
      <p:guideLst>
        <p:guide orient="horz" pos="34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683"/>
    </p:cViewPr>
  </p:sorterViewPr>
  <p:notesViewPr>
    <p:cSldViewPr>
      <p:cViewPr varScale="1">
        <p:scale>
          <a:sx n="50" d="100"/>
          <a:sy n="50" d="100"/>
        </p:scale>
        <p:origin x="-19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3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3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7FDDD6F-83B0-4785-A623-FF7270481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35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E9A3458-331F-418B-8E25-DDE599804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37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tags" Target="../tags/tag6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32439"/>
            <a:ext cx="9144000" cy="47166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4" b="694"/>
          <a:stretch/>
        </p:blipFill>
        <p:spPr>
          <a:xfrm>
            <a:off x="-2308514" y="557452"/>
            <a:ext cx="5347023" cy="53470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2189" b="-13688"/>
          <a:stretch/>
        </p:blipFill>
        <p:spPr>
          <a:xfrm>
            <a:off x="594863" y="1124744"/>
            <a:ext cx="596251" cy="596251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 userDrawn="1"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39" b="-13722"/>
          <a:stretch/>
        </p:blipFill>
        <p:spPr>
          <a:xfrm>
            <a:off x="1322513" y="1151560"/>
            <a:ext cx="1530280" cy="332427"/>
          </a:xfrm>
          <a:prstGeom prst="rect">
            <a:avLst/>
          </a:prstGeom>
        </p:spPr>
      </p:pic>
      <p:sp>
        <p:nvSpPr>
          <p:cNvPr id="19" name="WordArt 30"/>
          <p:cNvSpPr>
            <a:spLocks noChangeArrowheads="1" noChangeShapeType="1" noTextEdit="1"/>
          </p:cNvSpPr>
          <p:nvPr userDrawn="1"/>
        </p:nvSpPr>
        <p:spPr bwMode="auto">
          <a:xfrm>
            <a:off x="1191114" y="1467104"/>
            <a:ext cx="1883358" cy="1250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  <a:ea typeface="黑体"/>
                <a:cs typeface="Arial" panose="020B0604020202020204" pitchFamily="34" charset="0"/>
              </a:rPr>
              <a:t>University of Electronic Science and Technology of China</a:t>
            </a:r>
            <a:endParaRPr lang="zh-CN" altLang="en-US" sz="3600" kern="1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chemeClr val="bg1">
                  <a:lumMod val="95000"/>
                </a:schemeClr>
              </a:solidFill>
              <a:latin typeface="Bahnschrift Light" panose="020B0502040204020203" pitchFamily="34" charset="0"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5778081"/>
            <a:ext cx="9144000" cy="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-8021" y="985343"/>
            <a:ext cx="9144000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-20470" y="958170"/>
            <a:ext cx="9144000" cy="0"/>
          </a:xfrm>
          <a:prstGeom prst="line">
            <a:avLst/>
          </a:prstGeom>
          <a:ln w="3175">
            <a:solidFill>
              <a:srgbClr val="000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3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336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692150"/>
            <a:ext cx="2105025" cy="5632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2750" y="692150"/>
            <a:ext cx="6162675" cy="5632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541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2750" y="1295400"/>
            <a:ext cx="413385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295400"/>
            <a:ext cx="413385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679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2750" y="1295400"/>
            <a:ext cx="413385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99000" y="1295400"/>
            <a:ext cx="4133850" cy="5029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30874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235" y="2130702"/>
            <a:ext cx="7771542" cy="1469063"/>
          </a:xfr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34" y="3528966"/>
            <a:ext cx="6401944" cy="17518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238439AB-9291-4750-B05B-4E90BEECEF30}" type="slidenum">
              <a:rPr altLang="en-US"/>
              <a:pPr>
                <a:defRPr/>
              </a:pPr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98272135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7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0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9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94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10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9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6"/>
            <a:ext cx="5486400" cy="566740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8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2" y="116419"/>
            <a:ext cx="8206671" cy="648607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2" y="981227"/>
            <a:ext cx="8206671" cy="5373309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23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15896"/>
            <a:ext cx="2051050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9" y="115896"/>
            <a:ext cx="6003925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99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84784" y="404664"/>
            <a:ext cx="8280920" cy="80549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1" y="296504"/>
            <a:ext cx="2232809" cy="505542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779912" y="2636912"/>
            <a:ext cx="5040560" cy="1325563"/>
          </a:xfrm>
        </p:spPr>
        <p:txBody>
          <a:bodyPr>
            <a:normAutofit/>
          </a:bodyPr>
          <a:lstStyle>
            <a:lvl1pPr algn="ctr">
              <a:lnSpc>
                <a:spcPct val="200000"/>
              </a:lnSpc>
              <a:defRPr sz="3600" b="1">
                <a:solidFill>
                  <a:schemeClr val="bg1"/>
                </a:solidFill>
                <a:ea typeface="汉仪旗黑-55S" panose="00020600040101010101"/>
              </a:defRPr>
            </a:lvl1pPr>
          </a:lstStyle>
          <a:p>
            <a:r>
              <a:rPr lang="zh-CN" altLang="en-US"/>
              <a:t>单击</a:t>
            </a:r>
            <a:r>
              <a:rPr lang="zh-CN" altLang="en-US" smtClean="0"/>
              <a:t>此处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编辑</a:t>
            </a:r>
            <a:r>
              <a:rPr lang="zh-CN" altLang="en-US"/>
              <a:t>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87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6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71" y="28449"/>
            <a:ext cx="711498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71" y="28449"/>
            <a:ext cx="711498" cy="962025"/>
          </a:xfrm>
          <a:prstGeom prst="rect">
            <a:avLst/>
          </a:prstGeom>
        </p:spPr>
      </p:pic>
      <p:sp>
        <p:nvSpPr>
          <p:cNvPr id="10" name="PA_标题 1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311729" y="351287"/>
            <a:ext cx="3305051" cy="7249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rPr>
              <a:t>02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rPr>
              <a:t>请插入您的标题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29609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71" y="28449"/>
            <a:ext cx="711498" cy="962025"/>
          </a:xfrm>
          <a:prstGeom prst="rect">
            <a:avLst/>
          </a:prstGeom>
        </p:spPr>
      </p:pic>
      <p:sp>
        <p:nvSpPr>
          <p:cNvPr id="10" name="PA_标题 1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311729" y="351287"/>
            <a:ext cx="3305051" cy="7249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rPr>
              <a:t>03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rPr>
              <a:t>请插入您的标题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33326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71" y="28449"/>
            <a:ext cx="711498" cy="962025"/>
          </a:xfrm>
          <a:prstGeom prst="rect">
            <a:avLst/>
          </a:prstGeom>
        </p:spPr>
      </p:pic>
      <p:sp>
        <p:nvSpPr>
          <p:cNvPr id="10" name="PA_标题 1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311729" y="351287"/>
            <a:ext cx="3305051" cy="7249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rPr>
              <a:t>04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rPr>
              <a:t>请插入您的标题</a:t>
            </a:r>
          </a:p>
        </p:txBody>
      </p:sp>
    </p:spTree>
    <p:extLst>
      <p:ext uri="{BB962C8B-B14F-4D97-AF65-F5344CB8AC3E}">
        <p14:creationId xmlns:p14="http://schemas.microsoft.com/office/powerpoint/2010/main" val="19752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618149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6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7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4" b="694"/>
          <a:stretch/>
        </p:blipFill>
        <p:spPr>
          <a:xfrm>
            <a:off x="-1948475" y="1264107"/>
            <a:ext cx="3896950" cy="3896950"/>
          </a:xfrm>
          <a:prstGeom prst="rect">
            <a:avLst/>
          </a:prstGeom>
        </p:spPr>
      </p:pic>
      <p:sp>
        <p:nvSpPr>
          <p:cNvPr id="6" name="任意多边形 5"/>
          <p:cNvSpPr/>
          <p:nvPr userDrawn="1"/>
        </p:nvSpPr>
        <p:spPr>
          <a:xfrm>
            <a:off x="1809976" y="2773229"/>
            <a:ext cx="816554" cy="1344173"/>
          </a:xfrm>
          <a:custGeom>
            <a:avLst/>
            <a:gdLst>
              <a:gd name="connsiteX0" fmla="*/ 0 w 1651000"/>
              <a:gd name="connsiteY0" fmla="*/ 0 h 2717800"/>
              <a:gd name="connsiteX1" fmla="*/ 1651000 w 1651000"/>
              <a:gd name="connsiteY1" fmla="*/ 0 h 2717800"/>
              <a:gd name="connsiteX2" fmla="*/ 1651000 w 1651000"/>
              <a:gd name="connsiteY2" fmla="*/ 679450 h 2717800"/>
              <a:gd name="connsiteX3" fmla="*/ 1473500 w 1651000"/>
              <a:gd name="connsiteY3" fmla="*/ 679450 h 2717800"/>
              <a:gd name="connsiteX4" fmla="*/ 1473500 w 1651000"/>
              <a:gd name="connsiteY4" fmla="*/ 171450 h 2717800"/>
              <a:gd name="connsiteX5" fmla="*/ 177500 w 1651000"/>
              <a:gd name="connsiteY5" fmla="*/ 171450 h 2717800"/>
              <a:gd name="connsiteX6" fmla="*/ 177500 w 1651000"/>
              <a:gd name="connsiteY6" fmla="*/ 2546350 h 2717800"/>
              <a:gd name="connsiteX7" fmla="*/ 1473500 w 1651000"/>
              <a:gd name="connsiteY7" fmla="*/ 2546350 h 2717800"/>
              <a:gd name="connsiteX8" fmla="*/ 1473500 w 1651000"/>
              <a:gd name="connsiteY8" fmla="*/ 2038350 h 2717800"/>
              <a:gd name="connsiteX9" fmla="*/ 1651000 w 1651000"/>
              <a:gd name="connsiteY9" fmla="*/ 2038350 h 2717800"/>
              <a:gd name="connsiteX10" fmla="*/ 1651000 w 1651000"/>
              <a:gd name="connsiteY10" fmla="*/ 2717800 h 2717800"/>
              <a:gd name="connsiteX11" fmla="*/ 0 w 1651000"/>
              <a:gd name="connsiteY11" fmla="*/ 2717800 h 2717800"/>
              <a:gd name="connsiteX12" fmla="*/ 0 w 1651000"/>
              <a:gd name="connsiteY1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1000" h="2717800">
                <a:moveTo>
                  <a:pt x="0" y="0"/>
                </a:moveTo>
                <a:lnTo>
                  <a:pt x="1651000" y="0"/>
                </a:lnTo>
                <a:lnTo>
                  <a:pt x="1651000" y="679450"/>
                </a:lnTo>
                <a:lnTo>
                  <a:pt x="1473500" y="679450"/>
                </a:lnTo>
                <a:lnTo>
                  <a:pt x="1473500" y="171450"/>
                </a:lnTo>
                <a:lnTo>
                  <a:pt x="177500" y="171450"/>
                </a:lnTo>
                <a:lnTo>
                  <a:pt x="177500" y="2546350"/>
                </a:lnTo>
                <a:lnTo>
                  <a:pt x="1473500" y="2546350"/>
                </a:lnTo>
                <a:lnTo>
                  <a:pt x="1473500" y="2038350"/>
                </a:lnTo>
                <a:lnTo>
                  <a:pt x="1651000" y="2038350"/>
                </a:lnTo>
                <a:lnTo>
                  <a:pt x="1651000" y="2717800"/>
                </a:lnTo>
                <a:lnTo>
                  <a:pt x="0" y="2717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 rot="16200000">
            <a:off x="2691090" y="2717506"/>
            <a:ext cx="738664" cy="1341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录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2626530" y="3726100"/>
            <a:ext cx="147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ONTENTS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921" y="2368438"/>
            <a:ext cx="711498" cy="7215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920" y="3080356"/>
            <a:ext cx="711498" cy="7215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920" y="3789041"/>
            <a:ext cx="711498" cy="7215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7" y="281231"/>
            <a:ext cx="2016785" cy="456631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6876256" y="6093296"/>
            <a:ext cx="1912703" cy="525806"/>
            <a:chOff x="6974593" y="5372736"/>
            <a:chExt cx="1912703" cy="525806"/>
          </a:xfrm>
        </p:grpSpPr>
        <p:sp>
          <p:nvSpPr>
            <p:cNvPr id="20" name="矩形 19"/>
            <p:cNvSpPr/>
            <p:nvPr/>
          </p:nvSpPr>
          <p:spPr>
            <a:xfrm>
              <a:off x="6974593" y="5652321"/>
              <a:ext cx="19127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2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嗡阿吽－田英章钢笔楷书简" panose="02010600040101010101" pitchFamily="2" charset="-122"/>
                  <a:ea typeface="嗡阿吽－田英章钢笔楷书简" panose="02010600040101010101" pitchFamily="2" charset="-122"/>
                  <a:cs typeface="+mn-cs"/>
                </a:rPr>
                <a:t>电子科技大学</a:t>
              </a:r>
              <a:r>
                <a:rPr kumimoji="0" lang="en-US" altLang="zh-CN" sz="1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嗡阿吽－田英章钢笔楷书简" panose="02010600040101010101" pitchFamily="2" charset="-122"/>
                  <a:ea typeface="嗡阿吽－田英章钢笔楷书简" panose="02010600040101010101" pitchFamily="2" charset="-122"/>
                  <a:cs typeface="+mn-cs"/>
                </a:rPr>
                <a:t> </a:t>
              </a:r>
              <a:r>
                <a:rPr kumimoji="0" lang="zh-CN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嗡阿吽－田英章钢笔楷书简" panose="02010600040101010101" pitchFamily="2" charset="-122"/>
                  <a:ea typeface="嗡阿吽－田英章钢笔楷书简" panose="02010600040101010101" pitchFamily="2" charset="-122"/>
                  <a:cs typeface="+mn-cs"/>
                </a:rPr>
                <a:t>马克思主义学院</a:t>
              </a: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嗡阿吽－田英章钢笔楷书简" panose="02010600040101010101" pitchFamily="2" charset="-122"/>
                <a:ea typeface="嗡阿吽－田英章钢笔楷书简" panose="02010600040101010101" pitchFamily="2" charset="-122"/>
                <a:cs typeface="+mn-cs"/>
              </a:endParaRPr>
            </a:p>
          </p:txBody>
        </p:sp>
        <p:grpSp>
          <p:nvGrpSpPr>
            <p:cNvPr id="21" name="Group 116"/>
            <p:cNvGrpSpPr>
              <a:grpSpLocks/>
            </p:cNvGrpSpPr>
            <p:nvPr/>
          </p:nvGrpSpPr>
          <p:grpSpPr bwMode="auto">
            <a:xfrm>
              <a:off x="7092281" y="5372736"/>
              <a:ext cx="1704397" cy="360520"/>
              <a:chOff x="205" y="3077"/>
              <a:chExt cx="1641" cy="456"/>
            </a:xfrm>
          </p:grpSpPr>
          <p:grpSp>
            <p:nvGrpSpPr>
              <p:cNvPr id="22" name="Group 117"/>
              <p:cNvGrpSpPr>
                <a:grpSpLocks/>
              </p:cNvGrpSpPr>
              <p:nvPr userDrawn="1"/>
            </p:nvGrpSpPr>
            <p:grpSpPr bwMode="auto">
              <a:xfrm flipH="1">
                <a:off x="693" y="3077"/>
                <a:ext cx="525" cy="456"/>
                <a:chOff x="3421" y="3407"/>
                <a:chExt cx="769" cy="456"/>
              </a:xfrm>
            </p:grpSpPr>
            <p:sp>
              <p:nvSpPr>
                <p:cNvPr id="27" name="Freeform 118"/>
                <p:cNvSpPr>
                  <a:spLocks/>
                </p:cNvSpPr>
                <p:nvPr userDrawn="1"/>
              </p:nvSpPr>
              <p:spPr bwMode="auto">
                <a:xfrm flipH="1" flipV="1">
                  <a:off x="3757" y="3407"/>
                  <a:ext cx="228" cy="341"/>
                </a:xfrm>
                <a:custGeom>
                  <a:avLst/>
                  <a:gdLst>
                    <a:gd name="T0" fmla="*/ 234 w 225"/>
                    <a:gd name="T1" fmla="*/ 387 h 320"/>
                    <a:gd name="T2" fmla="*/ 117 w 225"/>
                    <a:gd name="T3" fmla="*/ 0 h 320"/>
                    <a:gd name="T4" fmla="*/ 0 w 225"/>
                    <a:gd name="T5" fmla="*/ 0 h 320"/>
                    <a:gd name="T6" fmla="*/ 117 w 225"/>
                    <a:gd name="T7" fmla="*/ 387 h 320"/>
                    <a:gd name="T8" fmla="*/ 234 w 225"/>
                    <a:gd name="T9" fmla="*/ 387 h 3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5" h="320">
                      <a:moveTo>
                        <a:pt x="225" y="320"/>
                      </a:moveTo>
                      <a:lnTo>
                        <a:pt x="112" y="0"/>
                      </a:lnTo>
                      <a:lnTo>
                        <a:pt x="0" y="0"/>
                      </a:lnTo>
                      <a:lnTo>
                        <a:pt x="112" y="320"/>
                      </a:lnTo>
                      <a:lnTo>
                        <a:pt x="225" y="3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9185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2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Freeform 119"/>
                <p:cNvSpPr>
                  <a:spLocks/>
                </p:cNvSpPr>
                <p:nvPr userDrawn="1"/>
              </p:nvSpPr>
              <p:spPr bwMode="auto">
                <a:xfrm flipH="1" flipV="1">
                  <a:off x="3964" y="3407"/>
                  <a:ext cx="226" cy="341"/>
                </a:xfrm>
                <a:custGeom>
                  <a:avLst/>
                  <a:gdLst>
                    <a:gd name="T0" fmla="*/ 230 w 224"/>
                    <a:gd name="T1" fmla="*/ 387 h 320"/>
                    <a:gd name="T2" fmla="*/ 115 w 224"/>
                    <a:gd name="T3" fmla="*/ 0 h 320"/>
                    <a:gd name="T4" fmla="*/ 0 w 224"/>
                    <a:gd name="T5" fmla="*/ 0 h 320"/>
                    <a:gd name="T6" fmla="*/ 115 w 224"/>
                    <a:gd name="T7" fmla="*/ 387 h 320"/>
                    <a:gd name="T8" fmla="*/ 230 w 224"/>
                    <a:gd name="T9" fmla="*/ 387 h 3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4" h="320">
                      <a:moveTo>
                        <a:pt x="224" y="320"/>
                      </a:moveTo>
                      <a:lnTo>
                        <a:pt x="112" y="0"/>
                      </a:lnTo>
                      <a:lnTo>
                        <a:pt x="0" y="0"/>
                      </a:lnTo>
                      <a:lnTo>
                        <a:pt x="112" y="320"/>
                      </a:lnTo>
                      <a:lnTo>
                        <a:pt x="224" y="3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9185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2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Freeform 120"/>
                <p:cNvSpPr>
                  <a:spLocks/>
                </p:cNvSpPr>
                <p:nvPr userDrawn="1"/>
              </p:nvSpPr>
              <p:spPr bwMode="auto">
                <a:xfrm flipH="1" flipV="1">
                  <a:off x="3421" y="3409"/>
                  <a:ext cx="351" cy="454"/>
                </a:xfrm>
                <a:custGeom>
                  <a:avLst/>
                  <a:gdLst>
                    <a:gd name="T0" fmla="*/ 343 w 351"/>
                    <a:gd name="T1" fmla="*/ 8 h 451"/>
                    <a:gd name="T2" fmla="*/ 331 w 351"/>
                    <a:gd name="T3" fmla="*/ 20 h 451"/>
                    <a:gd name="T4" fmla="*/ 320 w 351"/>
                    <a:gd name="T5" fmla="*/ 31 h 451"/>
                    <a:gd name="T6" fmla="*/ 313 w 351"/>
                    <a:gd name="T7" fmla="*/ 36 h 451"/>
                    <a:gd name="T8" fmla="*/ 304 w 351"/>
                    <a:gd name="T9" fmla="*/ 47 h 451"/>
                    <a:gd name="T10" fmla="*/ 303 w 351"/>
                    <a:gd name="T11" fmla="*/ 52 h 451"/>
                    <a:gd name="T12" fmla="*/ 296 w 351"/>
                    <a:gd name="T13" fmla="*/ 55 h 451"/>
                    <a:gd name="T14" fmla="*/ 295 w 351"/>
                    <a:gd name="T15" fmla="*/ 58 h 451"/>
                    <a:gd name="T16" fmla="*/ 284 w 351"/>
                    <a:gd name="T17" fmla="*/ 73 h 451"/>
                    <a:gd name="T18" fmla="*/ 273 w 351"/>
                    <a:gd name="T19" fmla="*/ 86 h 451"/>
                    <a:gd name="T20" fmla="*/ 268 w 351"/>
                    <a:gd name="T21" fmla="*/ 92 h 451"/>
                    <a:gd name="T22" fmla="*/ 265 w 351"/>
                    <a:gd name="T23" fmla="*/ 95 h 451"/>
                    <a:gd name="T24" fmla="*/ 264 w 351"/>
                    <a:gd name="T25" fmla="*/ 100 h 451"/>
                    <a:gd name="T26" fmla="*/ 257 w 351"/>
                    <a:gd name="T27" fmla="*/ 101 h 451"/>
                    <a:gd name="T28" fmla="*/ 253 w 351"/>
                    <a:gd name="T29" fmla="*/ 106 h 451"/>
                    <a:gd name="T30" fmla="*/ 253 w 351"/>
                    <a:gd name="T31" fmla="*/ 108 h 451"/>
                    <a:gd name="T32" fmla="*/ 246 w 351"/>
                    <a:gd name="T33" fmla="*/ 117 h 451"/>
                    <a:gd name="T34" fmla="*/ 237 w 351"/>
                    <a:gd name="T35" fmla="*/ 126 h 451"/>
                    <a:gd name="T36" fmla="*/ 236 w 351"/>
                    <a:gd name="T37" fmla="*/ 129 h 451"/>
                    <a:gd name="T38" fmla="*/ 229 w 351"/>
                    <a:gd name="T39" fmla="*/ 133 h 451"/>
                    <a:gd name="T40" fmla="*/ 225 w 351"/>
                    <a:gd name="T41" fmla="*/ 140 h 451"/>
                    <a:gd name="T42" fmla="*/ 218 w 351"/>
                    <a:gd name="T43" fmla="*/ 148 h 451"/>
                    <a:gd name="T44" fmla="*/ 215 w 351"/>
                    <a:gd name="T45" fmla="*/ 151 h 451"/>
                    <a:gd name="T46" fmla="*/ 209 w 351"/>
                    <a:gd name="T47" fmla="*/ 151 h 451"/>
                    <a:gd name="T48" fmla="*/ 211 w 351"/>
                    <a:gd name="T49" fmla="*/ 158 h 451"/>
                    <a:gd name="T50" fmla="*/ 207 w 351"/>
                    <a:gd name="T51" fmla="*/ 161 h 451"/>
                    <a:gd name="T52" fmla="*/ 203 w 351"/>
                    <a:gd name="T53" fmla="*/ 168 h 451"/>
                    <a:gd name="T54" fmla="*/ 200 w 351"/>
                    <a:gd name="T55" fmla="*/ 170 h 451"/>
                    <a:gd name="T56" fmla="*/ 197 w 351"/>
                    <a:gd name="T57" fmla="*/ 176 h 451"/>
                    <a:gd name="T58" fmla="*/ 192 w 351"/>
                    <a:gd name="T59" fmla="*/ 179 h 451"/>
                    <a:gd name="T60" fmla="*/ 178 w 351"/>
                    <a:gd name="T61" fmla="*/ 195 h 451"/>
                    <a:gd name="T62" fmla="*/ 176 w 351"/>
                    <a:gd name="T63" fmla="*/ 201 h 451"/>
                    <a:gd name="T64" fmla="*/ 176 w 351"/>
                    <a:gd name="T65" fmla="*/ 204 h 451"/>
                    <a:gd name="T66" fmla="*/ 170 w 351"/>
                    <a:gd name="T67" fmla="*/ 206 h 451"/>
                    <a:gd name="T68" fmla="*/ 172 w 351"/>
                    <a:gd name="T69" fmla="*/ 212 h 451"/>
                    <a:gd name="T70" fmla="*/ 170 w 351"/>
                    <a:gd name="T71" fmla="*/ 212 h 451"/>
                    <a:gd name="T72" fmla="*/ 165 w 351"/>
                    <a:gd name="T73" fmla="*/ 212 h 451"/>
                    <a:gd name="T74" fmla="*/ 165 w 351"/>
                    <a:gd name="T75" fmla="*/ 220 h 451"/>
                    <a:gd name="T76" fmla="*/ 162 w 351"/>
                    <a:gd name="T77" fmla="*/ 226 h 451"/>
                    <a:gd name="T78" fmla="*/ 154 w 351"/>
                    <a:gd name="T79" fmla="*/ 237 h 451"/>
                    <a:gd name="T80" fmla="*/ 153 w 351"/>
                    <a:gd name="T81" fmla="*/ 242 h 451"/>
                    <a:gd name="T82" fmla="*/ 148 w 351"/>
                    <a:gd name="T83" fmla="*/ 246 h 451"/>
                    <a:gd name="T84" fmla="*/ 147 w 351"/>
                    <a:gd name="T85" fmla="*/ 253 h 451"/>
                    <a:gd name="T86" fmla="*/ 140 w 351"/>
                    <a:gd name="T87" fmla="*/ 260 h 451"/>
                    <a:gd name="T88" fmla="*/ 136 w 351"/>
                    <a:gd name="T89" fmla="*/ 271 h 451"/>
                    <a:gd name="T90" fmla="*/ 128 w 351"/>
                    <a:gd name="T91" fmla="*/ 278 h 451"/>
                    <a:gd name="T92" fmla="*/ 83 w 351"/>
                    <a:gd name="T93" fmla="*/ 346 h 451"/>
                    <a:gd name="T94" fmla="*/ 67 w 351"/>
                    <a:gd name="T95" fmla="*/ 368 h 451"/>
                    <a:gd name="T96" fmla="*/ 33 w 351"/>
                    <a:gd name="T97" fmla="*/ 422 h 451"/>
                    <a:gd name="T98" fmla="*/ 19 w 351"/>
                    <a:gd name="T99" fmla="*/ 444 h 451"/>
                    <a:gd name="T100" fmla="*/ 0 w 351"/>
                    <a:gd name="T101" fmla="*/ 454 h 451"/>
                    <a:gd name="T102" fmla="*/ 14 w 351"/>
                    <a:gd name="T103" fmla="*/ 418 h 451"/>
                    <a:gd name="T104" fmla="*/ 66 w 351"/>
                    <a:gd name="T105" fmla="*/ 327 h 451"/>
                    <a:gd name="T106" fmla="*/ 84 w 351"/>
                    <a:gd name="T107" fmla="*/ 296 h 451"/>
                    <a:gd name="T108" fmla="*/ 105 w 351"/>
                    <a:gd name="T109" fmla="*/ 265 h 451"/>
                    <a:gd name="T110" fmla="*/ 139 w 351"/>
                    <a:gd name="T111" fmla="*/ 218 h 451"/>
                    <a:gd name="T112" fmla="*/ 165 w 351"/>
                    <a:gd name="T113" fmla="*/ 181 h 451"/>
                    <a:gd name="T114" fmla="*/ 214 w 351"/>
                    <a:gd name="T115" fmla="*/ 128 h 451"/>
                    <a:gd name="T116" fmla="*/ 226 w 351"/>
                    <a:gd name="T117" fmla="*/ 112 h 451"/>
                    <a:gd name="T118" fmla="*/ 246 w 351"/>
                    <a:gd name="T119" fmla="*/ 92 h 451"/>
                    <a:gd name="T120" fmla="*/ 317 w 351"/>
                    <a:gd name="T121" fmla="*/ 24 h 451"/>
                    <a:gd name="T122" fmla="*/ 337 w 351"/>
                    <a:gd name="T123" fmla="*/ 9 h 451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351" h="451">
                      <a:moveTo>
                        <a:pt x="348" y="0"/>
                      </a:moveTo>
                      <a:lnTo>
                        <a:pt x="351" y="0"/>
                      </a:lnTo>
                      <a:lnTo>
                        <a:pt x="348" y="3"/>
                      </a:lnTo>
                      <a:lnTo>
                        <a:pt x="348" y="5"/>
                      </a:lnTo>
                      <a:lnTo>
                        <a:pt x="345" y="6"/>
                      </a:lnTo>
                      <a:lnTo>
                        <a:pt x="343" y="8"/>
                      </a:lnTo>
                      <a:lnTo>
                        <a:pt x="340" y="13"/>
                      </a:lnTo>
                      <a:lnTo>
                        <a:pt x="337" y="14"/>
                      </a:lnTo>
                      <a:lnTo>
                        <a:pt x="332" y="17"/>
                      </a:lnTo>
                      <a:lnTo>
                        <a:pt x="332" y="19"/>
                      </a:lnTo>
                      <a:lnTo>
                        <a:pt x="331" y="20"/>
                      </a:lnTo>
                      <a:lnTo>
                        <a:pt x="329" y="20"/>
                      </a:lnTo>
                      <a:lnTo>
                        <a:pt x="328" y="20"/>
                      </a:lnTo>
                      <a:lnTo>
                        <a:pt x="326" y="24"/>
                      </a:lnTo>
                      <a:lnTo>
                        <a:pt x="323" y="25"/>
                      </a:lnTo>
                      <a:lnTo>
                        <a:pt x="321" y="28"/>
                      </a:lnTo>
                      <a:lnTo>
                        <a:pt x="320" y="31"/>
                      </a:lnTo>
                      <a:lnTo>
                        <a:pt x="318" y="31"/>
                      </a:lnTo>
                      <a:lnTo>
                        <a:pt x="317" y="36"/>
                      </a:lnTo>
                      <a:lnTo>
                        <a:pt x="315" y="34"/>
                      </a:lnTo>
                      <a:lnTo>
                        <a:pt x="313" y="36"/>
                      </a:lnTo>
                      <a:lnTo>
                        <a:pt x="312" y="38"/>
                      </a:lnTo>
                      <a:lnTo>
                        <a:pt x="310" y="41"/>
                      </a:lnTo>
                      <a:lnTo>
                        <a:pt x="309" y="42"/>
                      </a:lnTo>
                      <a:lnTo>
                        <a:pt x="307" y="44"/>
                      </a:lnTo>
                      <a:lnTo>
                        <a:pt x="307" y="47"/>
                      </a:lnTo>
                      <a:lnTo>
                        <a:pt x="304" y="47"/>
                      </a:lnTo>
                      <a:lnTo>
                        <a:pt x="303" y="47"/>
                      </a:lnTo>
                      <a:lnTo>
                        <a:pt x="303" y="48"/>
                      </a:lnTo>
                      <a:lnTo>
                        <a:pt x="303" y="50"/>
                      </a:lnTo>
                      <a:lnTo>
                        <a:pt x="303" y="52"/>
                      </a:lnTo>
                      <a:lnTo>
                        <a:pt x="299" y="52"/>
                      </a:lnTo>
                      <a:lnTo>
                        <a:pt x="299" y="55"/>
                      </a:lnTo>
                      <a:lnTo>
                        <a:pt x="298" y="55"/>
                      </a:lnTo>
                      <a:lnTo>
                        <a:pt x="298" y="53"/>
                      </a:lnTo>
                      <a:lnTo>
                        <a:pt x="296" y="55"/>
                      </a:lnTo>
                      <a:lnTo>
                        <a:pt x="296" y="56"/>
                      </a:lnTo>
                      <a:lnTo>
                        <a:pt x="295" y="56"/>
                      </a:lnTo>
                      <a:lnTo>
                        <a:pt x="293" y="58"/>
                      </a:lnTo>
                      <a:lnTo>
                        <a:pt x="295" y="58"/>
                      </a:lnTo>
                      <a:lnTo>
                        <a:pt x="295" y="61"/>
                      </a:lnTo>
                      <a:lnTo>
                        <a:pt x="293" y="63"/>
                      </a:lnTo>
                      <a:lnTo>
                        <a:pt x="289" y="64"/>
                      </a:lnTo>
                      <a:lnTo>
                        <a:pt x="281" y="73"/>
                      </a:lnTo>
                      <a:lnTo>
                        <a:pt x="284" y="73"/>
                      </a:lnTo>
                      <a:lnTo>
                        <a:pt x="275" y="81"/>
                      </a:lnTo>
                      <a:lnTo>
                        <a:pt x="275" y="83"/>
                      </a:lnTo>
                      <a:lnTo>
                        <a:pt x="276" y="83"/>
                      </a:lnTo>
                      <a:lnTo>
                        <a:pt x="275" y="84"/>
                      </a:lnTo>
                      <a:lnTo>
                        <a:pt x="273" y="83"/>
                      </a:lnTo>
                      <a:lnTo>
                        <a:pt x="271" y="84"/>
                      </a:lnTo>
                      <a:lnTo>
                        <a:pt x="268" y="86"/>
                      </a:lnTo>
                      <a:lnTo>
                        <a:pt x="271" y="87"/>
                      </a:lnTo>
                      <a:lnTo>
                        <a:pt x="270" y="89"/>
                      </a:lnTo>
                      <a:lnTo>
                        <a:pt x="268" y="89"/>
                      </a:lnTo>
                      <a:lnTo>
                        <a:pt x="270" y="89"/>
                      </a:lnTo>
                      <a:lnTo>
                        <a:pt x="270" y="87"/>
                      </a:lnTo>
                      <a:lnTo>
                        <a:pt x="265" y="87"/>
                      </a:lnTo>
                      <a:lnTo>
                        <a:pt x="265" y="89"/>
                      </a:lnTo>
                      <a:lnTo>
                        <a:pt x="265" y="91"/>
                      </a:lnTo>
                      <a:lnTo>
                        <a:pt x="265" y="92"/>
                      </a:lnTo>
                      <a:lnTo>
                        <a:pt x="265" y="94"/>
                      </a:lnTo>
                      <a:lnTo>
                        <a:pt x="264" y="91"/>
                      </a:lnTo>
                      <a:lnTo>
                        <a:pt x="262" y="95"/>
                      </a:lnTo>
                      <a:lnTo>
                        <a:pt x="264" y="97"/>
                      </a:lnTo>
                      <a:lnTo>
                        <a:pt x="262" y="97"/>
                      </a:lnTo>
                      <a:lnTo>
                        <a:pt x="260" y="95"/>
                      </a:lnTo>
                      <a:lnTo>
                        <a:pt x="259" y="97"/>
                      </a:lnTo>
                      <a:lnTo>
                        <a:pt x="257" y="98"/>
                      </a:lnTo>
                      <a:lnTo>
                        <a:pt x="256" y="98"/>
                      </a:lnTo>
                      <a:lnTo>
                        <a:pt x="256" y="100"/>
                      </a:lnTo>
                      <a:lnTo>
                        <a:pt x="254" y="100"/>
                      </a:lnTo>
                      <a:lnTo>
                        <a:pt x="253" y="103"/>
                      </a:lnTo>
                      <a:lnTo>
                        <a:pt x="253" y="105"/>
                      </a:lnTo>
                      <a:lnTo>
                        <a:pt x="256" y="105"/>
                      </a:lnTo>
                      <a:lnTo>
                        <a:pt x="254" y="106"/>
                      </a:lnTo>
                      <a:lnTo>
                        <a:pt x="253" y="105"/>
                      </a:lnTo>
                      <a:lnTo>
                        <a:pt x="251" y="106"/>
                      </a:lnTo>
                      <a:lnTo>
                        <a:pt x="250" y="108"/>
                      </a:lnTo>
                      <a:lnTo>
                        <a:pt x="248" y="109"/>
                      </a:lnTo>
                      <a:lnTo>
                        <a:pt x="246" y="112"/>
                      </a:lnTo>
                      <a:lnTo>
                        <a:pt x="246" y="114"/>
                      </a:lnTo>
                      <a:lnTo>
                        <a:pt x="245" y="116"/>
                      </a:lnTo>
                      <a:lnTo>
                        <a:pt x="243" y="117"/>
                      </a:lnTo>
                      <a:lnTo>
                        <a:pt x="243" y="120"/>
                      </a:lnTo>
                      <a:lnTo>
                        <a:pt x="240" y="122"/>
                      </a:lnTo>
                      <a:lnTo>
                        <a:pt x="240" y="123"/>
                      </a:lnTo>
                      <a:lnTo>
                        <a:pt x="237" y="123"/>
                      </a:lnTo>
                      <a:lnTo>
                        <a:pt x="239" y="122"/>
                      </a:lnTo>
                      <a:lnTo>
                        <a:pt x="237" y="122"/>
                      </a:lnTo>
                      <a:lnTo>
                        <a:pt x="236" y="122"/>
                      </a:lnTo>
                      <a:lnTo>
                        <a:pt x="234" y="123"/>
                      </a:lnTo>
                      <a:lnTo>
                        <a:pt x="236" y="126"/>
                      </a:lnTo>
                      <a:lnTo>
                        <a:pt x="234" y="130"/>
                      </a:lnTo>
                      <a:lnTo>
                        <a:pt x="232" y="130"/>
                      </a:lnTo>
                      <a:lnTo>
                        <a:pt x="232" y="126"/>
                      </a:lnTo>
                      <a:lnTo>
                        <a:pt x="231" y="126"/>
                      </a:lnTo>
                      <a:lnTo>
                        <a:pt x="229" y="130"/>
                      </a:lnTo>
                      <a:lnTo>
                        <a:pt x="229" y="131"/>
                      </a:lnTo>
                      <a:lnTo>
                        <a:pt x="231" y="131"/>
                      </a:lnTo>
                      <a:lnTo>
                        <a:pt x="228" y="134"/>
                      </a:lnTo>
                      <a:lnTo>
                        <a:pt x="226" y="136"/>
                      </a:lnTo>
                      <a:lnTo>
                        <a:pt x="225" y="137"/>
                      </a:lnTo>
                      <a:lnTo>
                        <a:pt x="222" y="140"/>
                      </a:lnTo>
                      <a:lnTo>
                        <a:pt x="220" y="140"/>
                      </a:lnTo>
                      <a:lnTo>
                        <a:pt x="220" y="142"/>
                      </a:lnTo>
                      <a:lnTo>
                        <a:pt x="220" y="145"/>
                      </a:lnTo>
                      <a:lnTo>
                        <a:pt x="218" y="145"/>
                      </a:lnTo>
                      <a:lnTo>
                        <a:pt x="218" y="144"/>
                      </a:lnTo>
                      <a:lnTo>
                        <a:pt x="217" y="147"/>
                      </a:lnTo>
                      <a:lnTo>
                        <a:pt x="218" y="147"/>
                      </a:lnTo>
                      <a:lnTo>
                        <a:pt x="215" y="148"/>
                      </a:lnTo>
                      <a:lnTo>
                        <a:pt x="214" y="150"/>
                      </a:lnTo>
                      <a:lnTo>
                        <a:pt x="214" y="151"/>
                      </a:lnTo>
                      <a:lnTo>
                        <a:pt x="212" y="151"/>
                      </a:lnTo>
                      <a:lnTo>
                        <a:pt x="211" y="148"/>
                      </a:lnTo>
                      <a:lnTo>
                        <a:pt x="209" y="148"/>
                      </a:lnTo>
                      <a:lnTo>
                        <a:pt x="209" y="150"/>
                      </a:lnTo>
                      <a:lnTo>
                        <a:pt x="211" y="151"/>
                      </a:lnTo>
                      <a:lnTo>
                        <a:pt x="211" y="153"/>
                      </a:lnTo>
                      <a:lnTo>
                        <a:pt x="211" y="155"/>
                      </a:lnTo>
                      <a:lnTo>
                        <a:pt x="211" y="156"/>
                      </a:lnTo>
                      <a:lnTo>
                        <a:pt x="211" y="159"/>
                      </a:lnTo>
                      <a:lnTo>
                        <a:pt x="211" y="158"/>
                      </a:lnTo>
                      <a:lnTo>
                        <a:pt x="207" y="158"/>
                      </a:lnTo>
                      <a:lnTo>
                        <a:pt x="206" y="159"/>
                      </a:lnTo>
                      <a:lnTo>
                        <a:pt x="204" y="161"/>
                      </a:lnTo>
                      <a:lnTo>
                        <a:pt x="206" y="162"/>
                      </a:lnTo>
                      <a:lnTo>
                        <a:pt x="203" y="165"/>
                      </a:lnTo>
                      <a:lnTo>
                        <a:pt x="201" y="164"/>
                      </a:lnTo>
                      <a:lnTo>
                        <a:pt x="201" y="167"/>
                      </a:lnTo>
                      <a:lnTo>
                        <a:pt x="201" y="170"/>
                      </a:lnTo>
                      <a:lnTo>
                        <a:pt x="200" y="170"/>
                      </a:lnTo>
                      <a:lnTo>
                        <a:pt x="200" y="169"/>
                      </a:lnTo>
                      <a:lnTo>
                        <a:pt x="200" y="167"/>
                      </a:lnTo>
                      <a:lnTo>
                        <a:pt x="197" y="167"/>
                      </a:lnTo>
                      <a:lnTo>
                        <a:pt x="197" y="169"/>
                      </a:lnTo>
                      <a:lnTo>
                        <a:pt x="197" y="170"/>
                      </a:lnTo>
                      <a:lnTo>
                        <a:pt x="198" y="173"/>
                      </a:lnTo>
                      <a:lnTo>
                        <a:pt x="197" y="173"/>
                      </a:lnTo>
                      <a:lnTo>
                        <a:pt x="195" y="175"/>
                      </a:lnTo>
                      <a:lnTo>
                        <a:pt x="193" y="175"/>
                      </a:lnTo>
                      <a:lnTo>
                        <a:pt x="192" y="176"/>
                      </a:lnTo>
                      <a:lnTo>
                        <a:pt x="193" y="176"/>
                      </a:lnTo>
                      <a:lnTo>
                        <a:pt x="192" y="176"/>
                      </a:lnTo>
                      <a:lnTo>
                        <a:pt x="190" y="181"/>
                      </a:lnTo>
                      <a:lnTo>
                        <a:pt x="187" y="183"/>
                      </a:lnTo>
                      <a:lnTo>
                        <a:pt x="187" y="190"/>
                      </a:lnTo>
                      <a:lnTo>
                        <a:pt x="184" y="192"/>
                      </a:lnTo>
                      <a:lnTo>
                        <a:pt x="183" y="194"/>
                      </a:lnTo>
                      <a:lnTo>
                        <a:pt x="178" y="192"/>
                      </a:lnTo>
                      <a:lnTo>
                        <a:pt x="178" y="194"/>
                      </a:lnTo>
                      <a:lnTo>
                        <a:pt x="178" y="195"/>
                      </a:lnTo>
                      <a:lnTo>
                        <a:pt x="179" y="197"/>
                      </a:lnTo>
                      <a:lnTo>
                        <a:pt x="178" y="197"/>
                      </a:lnTo>
                      <a:lnTo>
                        <a:pt x="176" y="198"/>
                      </a:lnTo>
                      <a:lnTo>
                        <a:pt x="178" y="200"/>
                      </a:lnTo>
                      <a:lnTo>
                        <a:pt x="176" y="198"/>
                      </a:lnTo>
                      <a:lnTo>
                        <a:pt x="176" y="200"/>
                      </a:lnTo>
                      <a:lnTo>
                        <a:pt x="176" y="201"/>
                      </a:lnTo>
                      <a:lnTo>
                        <a:pt x="176" y="204"/>
                      </a:lnTo>
                      <a:lnTo>
                        <a:pt x="175" y="204"/>
                      </a:lnTo>
                      <a:lnTo>
                        <a:pt x="173" y="203"/>
                      </a:lnTo>
                      <a:lnTo>
                        <a:pt x="170" y="203"/>
                      </a:lnTo>
                      <a:lnTo>
                        <a:pt x="172" y="206"/>
                      </a:lnTo>
                      <a:lnTo>
                        <a:pt x="173" y="208"/>
                      </a:lnTo>
                      <a:lnTo>
                        <a:pt x="173" y="209"/>
                      </a:lnTo>
                      <a:lnTo>
                        <a:pt x="172" y="208"/>
                      </a:lnTo>
                      <a:lnTo>
                        <a:pt x="172" y="209"/>
                      </a:lnTo>
                      <a:lnTo>
                        <a:pt x="173" y="211"/>
                      </a:lnTo>
                      <a:lnTo>
                        <a:pt x="170" y="212"/>
                      </a:lnTo>
                      <a:lnTo>
                        <a:pt x="172" y="211"/>
                      </a:lnTo>
                      <a:lnTo>
                        <a:pt x="172" y="209"/>
                      </a:lnTo>
                      <a:lnTo>
                        <a:pt x="170" y="209"/>
                      </a:lnTo>
                      <a:lnTo>
                        <a:pt x="170" y="208"/>
                      </a:lnTo>
                      <a:lnTo>
                        <a:pt x="170" y="206"/>
                      </a:lnTo>
                      <a:lnTo>
                        <a:pt x="169" y="208"/>
                      </a:lnTo>
                      <a:lnTo>
                        <a:pt x="165" y="209"/>
                      </a:lnTo>
                      <a:lnTo>
                        <a:pt x="167" y="209"/>
                      </a:lnTo>
                      <a:lnTo>
                        <a:pt x="165" y="212"/>
                      </a:lnTo>
                      <a:lnTo>
                        <a:pt x="165" y="214"/>
                      </a:lnTo>
                      <a:lnTo>
                        <a:pt x="165" y="217"/>
                      </a:lnTo>
                      <a:lnTo>
                        <a:pt x="165" y="218"/>
                      </a:lnTo>
                      <a:lnTo>
                        <a:pt x="164" y="220"/>
                      </a:lnTo>
                      <a:lnTo>
                        <a:pt x="161" y="218"/>
                      </a:lnTo>
                      <a:lnTo>
                        <a:pt x="161" y="223"/>
                      </a:lnTo>
                      <a:lnTo>
                        <a:pt x="162" y="223"/>
                      </a:lnTo>
                      <a:lnTo>
                        <a:pt x="162" y="226"/>
                      </a:lnTo>
                      <a:lnTo>
                        <a:pt x="161" y="225"/>
                      </a:lnTo>
                      <a:lnTo>
                        <a:pt x="158" y="226"/>
                      </a:lnTo>
                      <a:lnTo>
                        <a:pt x="158" y="233"/>
                      </a:lnTo>
                      <a:lnTo>
                        <a:pt x="154" y="231"/>
                      </a:lnTo>
                      <a:lnTo>
                        <a:pt x="153" y="233"/>
                      </a:lnTo>
                      <a:lnTo>
                        <a:pt x="154" y="234"/>
                      </a:lnTo>
                      <a:lnTo>
                        <a:pt x="154" y="239"/>
                      </a:lnTo>
                      <a:lnTo>
                        <a:pt x="153" y="236"/>
                      </a:lnTo>
                      <a:lnTo>
                        <a:pt x="151" y="242"/>
                      </a:lnTo>
                      <a:lnTo>
                        <a:pt x="151" y="240"/>
                      </a:lnTo>
                      <a:lnTo>
                        <a:pt x="150" y="239"/>
                      </a:lnTo>
                      <a:lnTo>
                        <a:pt x="148" y="239"/>
                      </a:lnTo>
                      <a:lnTo>
                        <a:pt x="148" y="240"/>
                      </a:lnTo>
                      <a:lnTo>
                        <a:pt x="148" y="243"/>
                      </a:lnTo>
                      <a:lnTo>
                        <a:pt x="148" y="245"/>
                      </a:lnTo>
                      <a:lnTo>
                        <a:pt x="150" y="247"/>
                      </a:lnTo>
                      <a:lnTo>
                        <a:pt x="147" y="247"/>
                      </a:lnTo>
                      <a:lnTo>
                        <a:pt x="147" y="243"/>
                      </a:lnTo>
                      <a:lnTo>
                        <a:pt x="145" y="243"/>
                      </a:lnTo>
                      <a:lnTo>
                        <a:pt x="145" y="247"/>
                      </a:lnTo>
                      <a:lnTo>
                        <a:pt x="144" y="250"/>
                      </a:lnTo>
                      <a:lnTo>
                        <a:pt x="142" y="251"/>
                      </a:lnTo>
                      <a:lnTo>
                        <a:pt x="140" y="254"/>
                      </a:lnTo>
                      <a:lnTo>
                        <a:pt x="142" y="254"/>
                      </a:lnTo>
                      <a:lnTo>
                        <a:pt x="140" y="256"/>
                      </a:lnTo>
                      <a:lnTo>
                        <a:pt x="139" y="257"/>
                      </a:lnTo>
                      <a:lnTo>
                        <a:pt x="139" y="262"/>
                      </a:lnTo>
                      <a:lnTo>
                        <a:pt x="136" y="262"/>
                      </a:lnTo>
                      <a:lnTo>
                        <a:pt x="136" y="265"/>
                      </a:lnTo>
                      <a:lnTo>
                        <a:pt x="133" y="265"/>
                      </a:lnTo>
                      <a:lnTo>
                        <a:pt x="131" y="268"/>
                      </a:lnTo>
                      <a:lnTo>
                        <a:pt x="131" y="272"/>
                      </a:lnTo>
                      <a:lnTo>
                        <a:pt x="128" y="272"/>
                      </a:lnTo>
                      <a:lnTo>
                        <a:pt x="126" y="276"/>
                      </a:lnTo>
                      <a:lnTo>
                        <a:pt x="123" y="279"/>
                      </a:lnTo>
                      <a:lnTo>
                        <a:pt x="120" y="282"/>
                      </a:lnTo>
                      <a:lnTo>
                        <a:pt x="117" y="287"/>
                      </a:lnTo>
                      <a:lnTo>
                        <a:pt x="100" y="314"/>
                      </a:lnTo>
                      <a:lnTo>
                        <a:pt x="83" y="340"/>
                      </a:lnTo>
                      <a:lnTo>
                        <a:pt x="77" y="348"/>
                      </a:lnTo>
                      <a:lnTo>
                        <a:pt x="75" y="351"/>
                      </a:lnTo>
                      <a:lnTo>
                        <a:pt x="73" y="356"/>
                      </a:lnTo>
                      <a:lnTo>
                        <a:pt x="70" y="356"/>
                      </a:lnTo>
                      <a:lnTo>
                        <a:pt x="70" y="359"/>
                      </a:lnTo>
                      <a:lnTo>
                        <a:pt x="67" y="362"/>
                      </a:lnTo>
                      <a:lnTo>
                        <a:pt x="61" y="370"/>
                      </a:lnTo>
                      <a:lnTo>
                        <a:pt x="45" y="393"/>
                      </a:lnTo>
                      <a:lnTo>
                        <a:pt x="41" y="399"/>
                      </a:lnTo>
                      <a:lnTo>
                        <a:pt x="36" y="407"/>
                      </a:lnTo>
                      <a:lnTo>
                        <a:pt x="33" y="413"/>
                      </a:lnTo>
                      <a:lnTo>
                        <a:pt x="31" y="418"/>
                      </a:lnTo>
                      <a:lnTo>
                        <a:pt x="25" y="424"/>
                      </a:lnTo>
                      <a:lnTo>
                        <a:pt x="24" y="427"/>
                      </a:lnTo>
                      <a:lnTo>
                        <a:pt x="22" y="432"/>
                      </a:lnTo>
                      <a:lnTo>
                        <a:pt x="20" y="432"/>
                      </a:lnTo>
                      <a:lnTo>
                        <a:pt x="19" y="435"/>
                      </a:lnTo>
                      <a:lnTo>
                        <a:pt x="19" y="437"/>
                      </a:lnTo>
                      <a:lnTo>
                        <a:pt x="14" y="442"/>
                      </a:lnTo>
                      <a:lnTo>
                        <a:pt x="10" y="446"/>
                      </a:lnTo>
                      <a:lnTo>
                        <a:pt x="5" y="451"/>
                      </a:lnTo>
                      <a:lnTo>
                        <a:pt x="0" y="451"/>
                      </a:lnTo>
                      <a:lnTo>
                        <a:pt x="0" y="448"/>
                      </a:lnTo>
                      <a:lnTo>
                        <a:pt x="0" y="445"/>
                      </a:lnTo>
                      <a:lnTo>
                        <a:pt x="0" y="438"/>
                      </a:lnTo>
                      <a:lnTo>
                        <a:pt x="2" y="435"/>
                      </a:lnTo>
                      <a:lnTo>
                        <a:pt x="3" y="432"/>
                      </a:lnTo>
                      <a:lnTo>
                        <a:pt x="6" y="423"/>
                      </a:lnTo>
                      <a:lnTo>
                        <a:pt x="14" y="409"/>
                      </a:lnTo>
                      <a:lnTo>
                        <a:pt x="22" y="395"/>
                      </a:lnTo>
                      <a:lnTo>
                        <a:pt x="33" y="374"/>
                      </a:lnTo>
                      <a:lnTo>
                        <a:pt x="45" y="353"/>
                      </a:lnTo>
                      <a:lnTo>
                        <a:pt x="52" y="342"/>
                      </a:lnTo>
                      <a:lnTo>
                        <a:pt x="58" y="331"/>
                      </a:lnTo>
                      <a:lnTo>
                        <a:pt x="66" y="321"/>
                      </a:lnTo>
                      <a:lnTo>
                        <a:pt x="73" y="309"/>
                      </a:lnTo>
                      <a:lnTo>
                        <a:pt x="78" y="301"/>
                      </a:lnTo>
                      <a:lnTo>
                        <a:pt x="83" y="293"/>
                      </a:lnTo>
                      <a:lnTo>
                        <a:pt x="83" y="292"/>
                      </a:lnTo>
                      <a:lnTo>
                        <a:pt x="84" y="290"/>
                      </a:lnTo>
                      <a:lnTo>
                        <a:pt x="87" y="287"/>
                      </a:lnTo>
                      <a:lnTo>
                        <a:pt x="89" y="284"/>
                      </a:lnTo>
                      <a:lnTo>
                        <a:pt x="92" y="278"/>
                      </a:lnTo>
                      <a:lnTo>
                        <a:pt x="97" y="272"/>
                      </a:lnTo>
                      <a:lnTo>
                        <a:pt x="101" y="265"/>
                      </a:lnTo>
                      <a:lnTo>
                        <a:pt x="105" y="259"/>
                      </a:lnTo>
                      <a:lnTo>
                        <a:pt x="109" y="253"/>
                      </a:lnTo>
                      <a:lnTo>
                        <a:pt x="114" y="247"/>
                      </a:lnTo>
                      <a:lnTo>
                        <a:pt x="123" y="236"/>
                      </a:lnTo>
                      <a:lnTo>
                        <a:pt x="131" y="223"/>
                      </a:lnTo>
                      <a:lnTo>
                        <a:pt x="136" y="218"/>
                      </a:lnTo>
                      <a:lnTo>
                        <a:pt x="139" y="215"/>
                      </a:lnTo>
                      <a:lnTo>
                        <a:pt x="145" y="203"/>
                      </a:lnTo>
                      <a:lnTo>
                        <a:pt x="150" y="198"/>
                      </a:lnTo>
                      <a:lnTo>
                        <a:pt x="154" y="194"/>
                      </a:lnTo>
                      <a:lnTo>
                        <a:pt x="161" y="186"/>
                      </a:lnTo>
                      <a:lnTo>
                        <a:pt x="165" y="178"/>
                      </a:lnTo>
                      <a:lnTo>
                        <a:pt x="176" y="167"/>
                      </a:lnTo>
                      <a:lnTo>
                        <a:pt x="184" y="156"/>
                      </a:lnTo>
                      <a:lnTo>
                        <a:pt x="192" y="147"/>
                      </a:lnTo>
                      <a:lnTo>
                        <a:pt x="201" y="137"/>
                      </a:lnTo>
                      <a:lnTo>
                        <a:pt x="207" y="131"/>
                      </a:lnTo>
                      <a:lnTo>
                        <a:pt x="214" y="125"/>
                      </a:lnTo>
                      <a:lnTo>
                        <a:pt x="215" y="122"/>
                      </a:lnTo>
                      <a:lnTo>
                        <a:pt x="218" y="120"/>
                      </a:lnTo>
                      <a:lnTo>
                        <a:pt x="218" y="117"/>
                      </a:lnTo>
                      <a:lnTo>
                        <a:pt x="222" y="114"/>
                      </a:lnTo>
                      <a:lnTo>
                        <a:pt x="226" y="109"/>
                      </a:lnTo>
                      <a:lnTo>
                        <a:pt x="232" y="103"/>
                      </a:lnTo>
                      <a:lnTo>
                        <a:pt x="234" y="100"/>
                      </a:lnTo>
                      <a:lnTo>
                        <a:pt x="239" y="100"/>
                      </a:lnTo>
                      <a:lnTo>
                        <a:pt x="239" y="97"/>
                      </a:lnTo>
                      <a:lnTo>
                        <a:pt x="240" y="94"/>
                      </a:lnTo>
                      <a:lnTo>
                        <a:pt x="246" y="89"/>
                      </a:lnTo>
                      <a:lnTo>
                        <a:pt x="259" y="77"/>
                      </a:lnTo>
                      <a:lnTo>
                        <a:pt x="279" y="56"/>
                      </a:lnTo>
                      <a:lnTo>
                        <a:pt x="293" y="42"/>
                      </a:lnTo>
                      <a:lnTo>
                        <a:pt x="309" y="30"/>
                      </a:lnTo>
                      <a:lnTo>
                        <a:pt x="317" y="24"/>
                      </a:lnTo>
                      <a:lnTo>
                        <a:pt x="321" y="20"/>
                      </a:lnTo>
                      <a:lnTo>
                        <a:pt x="326" y="17"/>
                      </a:lnTo>
                      <a:lnTo>
                        <a:pt x="324" y="17"/>
                      </a:lnTo>
                      <a:lnTo>
                        <a:pt x="331" y="13"/>
                      </a:lnTo>
                      <a:lnTo>
                        <a:pt x="337" y="9"/>
                      </a:lnTo>
                      <a:lnTo>
                        <a:pt x="338" y="8"/>
                      </a:lnTo>
                      <a:lnTo>
                        <a:pt x="338" y="6"/>
                      </a:lnTo>
                      <a:lnTo>
                        <a:pt x="345" y="5"/>
                      </a:lnTo>
                      <a:lnTo>
                        <a:pt x="346" y="3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7A54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2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Freeform 121"/>
                <p:cNvSpPr>
                  <a:spLocks/>
                </p:cNvSpPr>
                <p:nvPr userDrawn="1"/>
              </p:nvSpPr>
              <p:spPr bwMode="auto">
                <a:xfrm flipH="1" flipV="1">
                  <a:off x="3631" y="3408"/>
                  <a:ext cx="351" cy="454"/>
                </a:xfrm>
                <a:custGeom>
                  <a:avLst/>
                  <a:gdLst>
                    <a:gd name="T0" fmla="*/ 343 w 351"/>
                    <a:gd name="T1" fmla="*/ 8 h 451"/>
                    <a:gd name="T2" fmla="*/ 330 w 351"/>
                    <a:gd name="T3" fmla="*/ 20 h 451"/>
                    <a:gd name="T4" fmla="*/ 320 w 351"/>
                    <a:gd name="T5" fmla="*/ 31 h 451"/>
                    <a:gd name="T6" fmla="*/ 313 w 351"/>
                    <a:gd name="T7" fmla="*/ 36 h 451"/>
                    <a:gd name="T8" fmla="*/ 304 w 351"/>
                    <a:gd name="T9" fmla="*/ 47 h 451"/>
                    <a:gd name="T10" fmla="*/ 302 w 351"/>
                    <a:gd name="T11" fmla="*/ 52 h 451"/>
                    <a:gd name="T12" fmla="*/ 296 w 351"/>
                    <a:gd name="T13" fmla="*/ 55 h 451"/>
                    <a:gd name="T14" fmla="*/ 295 w 351"/>
                    <a:gd name="T15" fmla="*/ 58 h 451"/>
                    <a:gd name="T16" fmla="*/ 284 w 351"/>
                    <a:gd name="T17" fmla="*/ 73 h 451"/>
                    <a:gd name="T18" fmla="*/ 273 w 351"/>
                    <a:gd name="T19" fmla="*/ 86 h 451"/>
                    <a:gd name="T20" fmla="*/ 268 w 351"/>
                    <a:gd name="T21" fmla="*/ 92 h 451"/>
                    <a:gd name="T22" fmla="*/ 265 w 351"/>
                    <a:gd name="T23" fmla="*/ 95 h 451"/>
                    <a:gd name="T24" fmla="*/ 263 w 351"/>
                    <a:gd name="T25" fmla="*/ 100 h 451"/>
                    <a:gd name="T26" fmla="*/ 257 w 351"/>
                    <a:gd name="T27" fmla="*/ 101 h 451"/>
                    <a:gd name="T28" fmla="*/ 253 w 351"/>
                    <a:gd name="T29" fmla="*/ 106 h 451"/>
                    <a:gd name="T30" fmla="*/ 253 w 351"/>
                    <a:gd name="T31" fmla="*/ 108 h 451"/>
                    <a:gd name="T32" fmla="*/ 246 w 351"/>
                    <a:gd name="T33" fmla="*/ 117 h 451"/>
                    <a:gd name="T34" fmla="*/ 237 w 351"/>
                    <a:gd name="T35" fmla="*/ 126 h 451"/>
                    <a:gd name="T36" fmla="*/ 235 w 351"/>
                    <a:gd name="T37" fmla="*/ 129 h 451"/>
                    <a:gd name="T38" fmla="*/ 229 w 351"/>
                    <a:gd name="T39" fmla="*/ 133 h 451"/>
                    <a:gd name="T40" fmla="*/ 224 w 351"/>
                    <a:gd name="T41" fmla="*/ 140 h 451"/>
                    <a:gd name="T42" fmla="*/ 218 w 351"/>
                    <a:gd name="T43" fmla="*/ 148 h 451"/>
                    <a:gd name="T44" fmla="*/ 215 w 351"/>
                    <a:gd name="T45" fmla="*/ 151 h 451"/>
                    <a:gd name="T46" fmla="*/ 209 w 351"/>
                    <a:gd name="T47" fmla="*/ 151 h 451"/>
                    <a:gd name="T48" fmla="*/ 210 w 351"/>
                    <a:gd name="T49" fmla="*/ 158 h 451"/>
                    <a:gd name="T50" fmla="*/ 207 w 351"/>
                    <a:gd name="T51" fmla="*/ 161 h 451"/>
                    <a:gd name="T52" fmla="*/ 203 w 351"/>
                    <a:gd name="T53" fmla="*/ 168 h 451"/>
                    <a:gd name="T54" fmla="*/ 200 w 351"/>
                    <a:gd name="T55" fmla="*/ 170 h 451"/>
                    <a:gd name="T56" fmla="*/ 196 w 351"/>
                    <a:gd name="T57" fmla="*/ 176 h 451"/>
                    <a:gd name="T58" fmla="*/ 192 w 351"/>
                    <a:gd name="T59" fmla="*/ 179 h 451"/>
                    <a:gd name="T60" fmla="*/ 178 w 351"/>
                    <a:gd name="T61" fmla="*/ 195 h 451"/>
                    <a:gd name="T62" fmla="*/ 176 w 351"/>
                    <a:gd name="T63" fmla="*/ 201 h 451"/>
                    <a:gd name="T64" fmla="*/ 176 w 351"/>
                    <a:gd name="T65" fmla="*/ 204 h 451"/>
                    <a:gd name="T66" fmla="*/ 170 w 351"/>
                    <a:gd name="T67" fmla="*/ 206 h 451"/>
                    <a:gd name="T68" fmla="*/ 171 w 351"/>
                    <a:gd name="T69" fmla="*/ 212 h 451"/>
                    <a:gd name="T70" fmla="*/ 170 w 351"/>
                    <a:gd name="T71" fmla="*/ 212 h 451"/>
                    <a:gd name="T72" fmla="*/ 165 w 351"/>
                    <a:gd name="T73" fmla="*/ 212 h 451"/>
                    <a:gd name="T74" fmla="*/ 165 w 351"/>
                    <a:gd name="T75" fmla="*/ 220 h 451"/>
                    <a:gd name="T76" fmla="*/ 162 w 351"/>
                    <a:gd name="T77" fmla="*/ 226 h 451"/>
                    <a:gd name="T78" fmla="*/ 154 w 351"/>
                    <a:gd name="T79" fmla="*/ 237 h 451"/>
                    <a:gd name="T80" fmla="*/ 153 w 351"/>
                    <a:gd name="T81" fmla="*/ 242 h 451"/>
                    <a:gd name="T82" fmla="*/ 148 w 351"/>
                    <a:gd name="T83" fmla="*/ 246 h 451"/>
                    <a:gd name="T84" fmla="*/ 147 w 351"/>
                    <a:gd name="T85" fmla="*/ 253 h 451"/>
                    <a:gd name="T86" fmla="*/ 140 w 351"/>
                    <a:gd name="T87" fmla="*/ 260 h 451"/>
                    <a:gd name="T88" fmla="*/ 136 w 351"/>
                    <a:gd name="T89" fmla="*/ 271 h 451"/>
                    <a:gd name="T90" fmla="*/ 128 w 351"/>
                    <a:gd name="T91" fmla="*/ 278 h 451"/>
                    <a:gd name="T92" fmla="*/ 83 w 351"/>
                    <a:gd name="T93" fmla="*/ 346 h 451"/>
                    <a:gd name="T94" fmla="*/ 67 w 351"/>
                    <a:gd name="T95" fmla="*/ 368 h 451"/>
                    <a:gd name="T96" fmla="*/ 33 w 351"/>
                    <a:gd name="T97" fmla="*/ 422 h 451"/>
                    <a:gd name="T98" fmla="*/ 19 w 351"/>
                    <a:gd name="T99" fmla="*/ 444 h 451"/>
                    <a:gd name="T100" fmla="*/ 0 w 351"/>
                    <a:gd name="T101" fmla="*/ 454 h 451"/>
                    <a:gd name="T102" fmla="*/ 14 w 351"/>
                    <a:gd name="T103" fmla="*/ 418 h 451"/>
                    <a:gd name="T104" fmla="*/ 65 w 351"/>
                    <a:gd name="T105" fmla="*/ 327 h 451"/>
                    <a:gd name="T106" fmla="*/ 84 w 351"/>
                    <a:gd name="T107" fmla="*/ 296 h 451"/>
                    <a:gd name="T108" fmla="*/ 104 w 351"/>
                    <a:gd name="T109" fmla="*/ 265 h 451"/>
                    <a:gd name="T110" fmla="*/ 139 w 351"/>
                    <a:gd name="T111" fmla="*/ 218 h 451"/>
                    <a:gd name="T112" fmla="*/ 165 w 351"/>
                    <a:gd name="T113" fmla="*/ 181 h 451"/>
                    <a:gd name="T114" fmla="*/ 214 w 351"/>
                    <a:gd name="T115" fmla="*/ 128 h 451"/>
                    <a:gd name="T116" fmla="*/ 226 w 351"/>
                    <a:gd name="T117" fmla="*/ 112 h 451"/>
                    <a:gd name="T118" fmla="*/ 246 w 351"/>
                    <a:gd name="T119" fmla="*/ 92 h 451"/>
                    <a:gd name="T120" fmla="*/ 316 w 351"/>
                    <a:gd name="T121" fmla="*/ 24 h 451"/>
                    <a:gd name="T122" fmla="*/ 337 w 351"/>
                    <a:gd name="T123" fmla="*/ 9 h 451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351" h="451">
                      <a:moveTo>
                        <a:pt x="348" y="0"/>
                      </a:moveTo>
                      <a:lnTo>
                        <a:pt x="351" y="0"/>
                      </a:lnTo>
                      <a:lnTo>
                        <a:pt x="348" y="3"/>
                      </a:lnTo>
                      <a:lnTo>
                        <a:pt x="348" y="5"/>
                      </a:lnTo>
                      <a:lnTo>
                        <a:pt x="344" y="6"/>
                      </a:lnTo>
                      <a:lnTo>
                        <a:pt x="343" y="8"/>
                      </a:lnTo>
                      <a:lnTo>
                        <a:pt x="340" y="13"/>
                      </a:lnTo>
                      <a:lnTo>
                        <a:pt x="337" y="14"/>
                      </a:lnTo>
                      <a:lnTo>
                        <a:pt x="332" y="17"/>
                      </a:lnTo>
                      <a:lnTo>
                        <a:pt x="332" y="19"/>
                      </a:lnTo>
                      <a:lnTo>
                        <a:pt x="330" y="20"/>
                      </a:lnTo>
                      <a:lnTo>
                        <a:pt x="329" y="20"/>
                      </a:lnTo>
                      <a:lnTo>
                        <a:pt x="327" y="20"/>
                      </a:lnTo>
                      <a:lnTo>
                        <a:pt x="326" y="24"/>
                      </a:lnTo>
                      <a:lnTo>
                        <a:pt x="323" y="25"/>
                      </a:lnTo>
                      <a:lnTo>
                        <a:pt x="321" y="28"/>
                      </a:lnTo>
                      <a:lnTo>
                        <a:pt x="320" y="31"/>
                      </a:lnTo>
                      <a:lnTo>
                        <a:pt x="318" y="31"/>
                      </a:lnTo>
                      <a:lnTo>
                        <a:pt x="316" y="36"/>
                      </a:lnTo>
                      <a:lnTo>
                        <a:pt x="315" y="34"/>
                      </a:lnTo>
                      <a:lnTo>
                        <a:pt x="313" y="36"/>
                      </a:lnTo>
                      <a:lnTo>
                        <a:pt x="312" y="38"/>
                      </a:lnTo>
                      <a:lnTo>
                        <a:pt x="310" y="41"/>
                      </a:lnTo>
                      <a:lnTo>
                        <a:pt x="309" y="42"/>
                      </a:lnTo>
                      <a:lnTo>
                        <a:pt x="307" y="44"/>
                      </a:lnTo>
                      <a:lnTo>
                        <a:pt x="307" y="47"/>
                      </a:lnTo>
                      <a:lnTo>
                        <a:pt x="304" y="47"/>
                      </a:lnTo>
                      <a:lnTo>
                        <a:pt x="302" y="47"/>
                      </a:lnTo>
                      <a:lnTo>
                        <a:pt x="302" y="48"/>
                      </a:lnTo>
                      <a:lnTo>
                        <a:pt x="302" y="50"/>
                      </a:lnTo>
                      <a:lnTo>
                        <a:pt x="302" y="52"/>
                      </a:lnTo>
                      <a:lnTo>
                        <a:pt x="299" y="52"/>
                      </a:lnTo>
                      <a:lnTo>
                        <a:pt x="299" y="55"/>
                      </a:lnTo>
                      <a:lnTo>
                        <a:pt x="298" y="55"/>
                      </a:lnTo>
                      <a:lnTo>
                        <a:pt x="298" y="53"/>
                      </a:lnTo>
                      <a:lnTo>
                        <a:pt x="296" y="55"/>
                      </a:lnTo>
                      <a:lnTo>
                        <a:pt x="296" y="56"/>
                      </a:lnTo>
                      <a:lnTo>
                        <a:pt x="295" y="56"/>
                      </a:lnTo>
                      <a:lnTo>
                        <a:pt x="293" y="58"/>
                      </a:lnTo>
                      <a:lnTo>
                        <a:pt x="295" y="58"/>
                      </a:lnTo>
                      <a:lnTo>
                        <a:pt x="295" y="61"/>
                      </a:lnTo>
                      <a:lnTo>
                        <a:pt x="293" y="63"/>
                      </a:lnTo>
                      <a:lnTo>
                        <a:pt x="288" y="64"/>
                      </a:lnTo>
                      <a:lnTo>
                        <a:pt x="281" y="73"/>
                      </a:lnTo>
                      <a:lnTo>
                        <a:pt x="284" y="73"/>
                      </a:lnTo>
                      <a:lnTo>
                        <a:pt x="274" y="81"/>
                      </a:lnTo>
                      <a:lnTo>
                        <a:pt x="274" y="83"/>
                      </a:lnTo>
                      <a:lnTo>
                        <a:pt x="276" y="83"/>
                      </a:lnTo>
                      <a:lnTo>
                        <a:pt x="274" y="84"/>
                      </a:lnTo>
                      <a:lnTo>
                        <a:pt x="273" y="83"/>
                      </a:lnTo>
                      <a:lnTo>
                        <a:pt x="271" y="84"/>
                      </a:lnTo>
                      <a:lnTo>
                        <a:pt x="268" y="86"/>
                      </a:lnTo>
                      <a:lnTo>
                        <a:pt x="271" y="87"/>
                      </a:lnTo>
                      <a:lnTo>
                        <a:pt x="270" y="89"/>
                      </a:lnTo>
                      <a:lnTo>
                        <a:pt x="268" y="89"/>
                      </a:lnTo>
                      <a:lnTo>
                        <a:pt x="270" y="89"/>
                      </a:lnTo>
                      <a:lnTo>
                        <a:pt x="270" y="87"/>
                      </a:lnTo>
                      <a:lnTo>
                        <a:pt x="265" y="87"/>
                      </a:lnTo>
                      <a:lnTo>
                        <a:pt x="265" y="89"/>
                      </a:lnTo>
                      <a:lnTo>
                        <a:pt x="265" y="91"/>
                      </a:lnTo>
                      <a:lnTo>
                        <a:pt x="265" y="92"/>
                      </a:lnTo>
                      <a:lnTo>
                        <a:pt x="265" y="94"/>
                      </a:lnTo>
                      <a:lnTo>
                        <a:pt x="263" y="91"/>
                      </a:lnTo>
                      <a:lnTo>
                        <a:pt x="262" y="95"/>
                      </a:lnTo>
                      <a:lnTo>
                        <a:pt x="263" y="97"/>
                      </a:lnTo>
                      <a:lnTo>
                        <a:pt x="262" y="97"/>
                      </a:lnTo>
                      <a:lnTo>
                        <a:pt x="260" y="95"/>
                      </a:lnTo>
                      <a:lnTo>
                        <a:pt x="259" y="97"/>
                      </a:lnTo>
                      <a:lnTo>
                        <a:pt x="257" y="98"/>
                      </a:lnTo>
                      <a:lnTo>
                        <a:pt x="256" y="98"/>
                      </a:lnTo>
                      <a:lnTo>
                        <a:pt x="256" y="100"/>
                      </a:lnTo>
                      <a:lnTo>
                        <a:pt x="254" y="100"/>
                      </a:lnTo>
                      <a:lnTo>
                        <a:pt x="253" y="103"/>
                      </a:lnTo>
                      <a:lnTo>
                        <a:pt x="253" y="105"/>
                      </a:lnTo>
                      <a:lnTo>
                        <a:pt x="256" y="105"/>
                      </a:lnTo>
                      <a:lnTo>
                        <a:pt x="254" y="106"/>
                      </a:lnTo>
                      <a:lnTo>
                        <a:pt x="253" y="105"/>
                      </a:lnTo>
                      <a:lnTo>
                        <a:pt x="251" y="106"/>
                      </a:lnTo>
                      <a:lnTo>
                        <a:pt x="249" y="108"/>
                      </a:lnTo>
                      <a:lnTo>
                        <a:pt x="248" y="109"/>
                      </a:lnTo>
                      <a:lnTo>
                        <a:pt x="246" y="112"/>
                      </a:lnTo>
                      <a:lnTo>
                        <a:pt x="246" y="114"/>
                      </a:lnTo>
                      <a:lnTo>
                        <a:pt x="245" y="116"/>
                      </a:lnTo>
                      <a:lnTo>
                        <a:pt x="243" y="117"/>
                      </a:lnTo>
                      <a:lnTo>
                        <a:pt x="243" y="120"/>
                      </a:lnTo>
                      <a:lnTo>
                        <a:pt x="240" y="122"/>
                      </a:lnTo>
                      <a:lnTo>
                        <a:pt x="240" y="123"/>
                      </a:lnTo>
                      <a:lnTo>
                        <a:pt x="237" y="123"/>
                      </a:lnTo>
                      <a:lnTo>
                        <a:pt x="238" y="122"/>
                      </a:lnTo>
                      <a:lnTo>
                        <a:pt x="237" y="122"/>
                      </a:lnTo>
                      <a:lnTo>
                        <a:pt x="235" y="122"/>
                      </a:lnTo>
                      <a:lnTo>
                        <a:pt x="234" y="123"/>
                      </a:lnTo>
                      <a:lnTo>
                        <a:pt x="235" y="126"/>
                      </a:lnTo>
                      <a:lnTo>
                        <a:pt x="234" y="130"/>
                      </a:lnTo>
                      <a:lnTo>
                        <a:pt x="232" y="130"/>
                      </a:lnTo>
                      <a:lnTo>
                        <a:pt x="232" y="126"/>
                      </a:lnTo>
                      <a:lnTo>
                        <a:pt x="231" y="126"/>
                      </a:lnTo>
                      <a:lnTo>
                        <a:pt x="229" y="130"/>
                      </a:lnTo>
                      <a:lnTo>
                        <a:pt x="229" y="131"/>
                      </a:lnTo>
                      <a:lnTo>
                        <a:pt x="231" y="131"/>
                      </a:lnTo>
                      <a:lnTo>
                        <a:pt x="228" y="134"/>
                      </a:lnTo>
                      <a:lnTo>
                        <a:pt x="226" y="136"/>
                      </a:lnTo>
                      <a:lnTo>
                        <a:pt x="224" y="137"/>
                      </a:lnTo>
                      <a:lnTo>
                        <a:pt x="221" y="140"/>
                      </a:lnTo>
                      <a:lnTo>
                        <a:pt x="220" y="140"/>
                      </a:lnTo>
                      <a:lnTo>
                        <a:pt x="220" y="142"/>
                      </a:lnTo>
                      <a:lnTo>
                        <a:pt x="220" y="145"/>
                      </a:lnTo>
                      <a:lnTo>
                        <a:pt x="218" y="145"/>
                      </a:lnTo>
                      <a:lnTo>
                        <a:pt x="218" y="144"/>
                      </a:lnTo>
                      <a:lnTo>
                        <a:pt x="217" y="147"/>
                      </a:lnTo>
                      <a:lnTo>
                        <a:pt x="218" y="147"/>
                      </a:lnTo>
                      <a:lnTo>
                        <a:pt x="215" y="148"/>
                      </a:lnTo>
                      <a:lnTo>
                        <a:pt x="214" y="150"/>
                      </a:lnTo>
                      <a:lnTo>
                        <a:pt x="214" y="151"/>
                      </a:lnTo>
                      <a:lnTo>
                        <a:pt x="212" y="151"/>
                      </a:lnTo>
                      <a:lnTo>
                        <a:pt x="210" y="148"/>
                      </a:lnTo>
                      <a:lnTo>
                        <a:pt x="209" y="148"/>
                      </a:lnTo>
                      <a:lnTo>
                        <a:pt x="209" y="150"/>
                      </a:lnTo>
                      <a:lnTo>
                        <a:pt x="210" y="151"/>
                      </a:lnTo>
                      <a:lnTo>
                        <a:pt x="210" y="153"/>
                      </a:lnTo>
                      <a:lnTo>
                        <a:pt x="210" y="155"/>
                      </a:lnTo>
                      <a:lnTo>
                        <a:pt x="210" y="156"/>
                      </a:lnTo>
                      <a:lnTo>
                        <a:pt x="210" y="159"/>
                      </a:lnTo>
                      <a:lnTo>
                        <a:pt x="210" y="158"/>
                      </a:lnTo>
                      <a:lnTo>
                        <a:pt x="207" y="158"/>
                      </a:lnTo>
                      <a:lnTo>
                        <a:pt x="206" y="159"/>
                      </a:lnTo>
                      <a:lnTo>
                        <a:pt x="204" y="161"/>
                      </a:lnTo>
                      <a:lnTo>
                        <a:pt x="206" y="162"/>
                      </a:lnTo>
                      <a:lnTo>
                        <a:pt x="203" y="165"/>
                      </a:lnTo>
                      <a:lnTo>
                        <a:pt x="201" y="164"/>
                      </a:lnTo>
                      <a:lnTo>
                        <a:pt x="201" y="167"/>
                      </a:lnTo>
                      <a:lnTo>
                        <a:pt x="201" y="170"/>
                      </a:lnTo>
                      <a:lnTo>
                        <a:pt x="200" y="170"/>
                      </a:lnTo>
                      <a:lnTo>
                        <a:pt x="200" y="169"/>
                      </a:lnTo>
                      <a:lnTo>
                        <a:pt x="200" y="167"/>
                      </a:lnTo>
                      <a:lnTo>
                        <a:pt x="196" y="167"/>
                      </a:lnTo>
                      <a:lnTo>
                        <a:pt x="196" y="169"/>
                      </a:lnTo>
                      <a:lnTo>
                        <a:pt x="196" y="170"/>
                      </a:lnTo>
                      <a:lnTo>
                        <a:pt x="198" y="173"/>
                      </a:lnTo>
                      <a:lnTo>
                        <a:pt x="196" y="173"/>
                      </a:lnTo>
                      <a:lnTo>
                        <a:pt x="195" y="175"/>
                      </a:lnTo>
                      <a:lnTo>
                        <a:pt x="193" y="175"/>
                      </a:lnTo>
                      <a:lnTo>
                        <a:pt x="192" y="176"/>
                      </a:lnTo>
                      <a:lnTo>
                        <a:pt x="193" y="176"/>
                      </a:lnTo>
                      <a:lnTo>
                        <a:pt x="192" y="176"/>
                      </a:lnTo>
                      <a:lnTo>
                        <a:pt x="190" y="181"/>
                      </a:lnTo>
                      <a:lnTo>
                        <a:pt x="187" y="183"/>
                      </a:lnTo>
                      <a:lnTo>
                        <a:pt x="187" y="190"/>
                      </a:lnTo>
                      <a:lnTo>
                        <a:pt x="184" y="192"/>
                      </a:lnTo>
                      <a:lnTo>
                        <a:pt x="182" y="194"/>
                      </a:lnTo>
                      <a:lnTo>
                        <a:pt x="178" y="192"/>
                      </a:lnTo>
                      <a:lnTo>
                        <a:pt x="178" y="194"/>
                      </a:lnTo>
                      <a:lnTo>
                        <a:pt x="178" y="195"/>
                      </a:lnTo>
                      <a:lnTo>
                        <a:pt x="179" y="197"/>
                      </a:lnTo>
                      <a:lnTo>
                        <a:pt x="178" y="197"/>
                      </a:lnTo>
                      <a:lnTo>
                        <a:pt x="176" y="198"/>
                      </a:lnTo>
                      <a:lnTo>
                        <a:pt x="178" y="200"/>
                      </a:lnTo>
                      <a:lnTo>
                        <a:pt x="176" y="198"/>
                      </a:lnTo>
                      <a:lnTo>
                        <a:pt x="176" y="200"/>
                      </a:lnTo>
                      <a:lnTo>
                        <a:pt x="176" y="201"/>
                      </a:lnTo>
                      <a:lnTo>
                        <a:pt x="176" y="204"/>
                      </a:lnTo>
                      <a:lnTo>
                        <a:pt x="175" y="204"/>
                      </a:lnTo>
                      <a:lnTo>
                        <a:pt x="173" y="203"/>
                      </a:lnTo>
                      <a:lnTo>
                        <a:pt x="170" y="203"/>
                      </a:lnTo>
                      <a:lnTo>
                        <a:pt x="171" y="206"/>
                      </a:lnTo>
                      <a:lnTo>
                        <a:pt x="173" y="208"/>
                      </a:lnTo>
                      <a:lnTo>
                        <a:pt x="173" y="209"/>
                      </a:lnTo>
                      <a:lnTo>
                        <a:pt x="171" y="208"/>
                      </a:lnTo>
                      <a:lnTo>
                        <a:pt x="171" y="209"/>
                      </a:lnTo>
                      <a:lnTo>
                        <a:pt x="173" y="211"/>
                      </a:lnTo>
                      <a:lnTo>
                        <a:pt x="170" y="212"/>
                      </a:lnTo>
                      <a:lnTo>
                        <a:pt x="171" y="211"/>
                      </a:lnTo>
                      <a:lnTo>
                        <a:pt x="171" y="209"/>
                      </a:lnTo>
                      <a:lnTo>
                        <a:pt x="170" y="209"/>
                      </a:lnTo>
                      <a:lnTo>
                        <a:pt x="170" y="208"/>
                      </a:lnTo>
                      <a:lnTo>
                        <a:pt x="170" y="206"/>
                      </a:lnTo>
                      <a:lnTo>
                        <a:pt x="168" y="208"/>
                      </a:lnTo>
                      <a:lnTo>
                        <a:pt x="165" y="209"/>
                      </a:lnTo>
                      <a:lnTo>
                        <a:pt x="167" y="209"/>
                      </a:lnTo>
                      <a:lnTo>
                        <a:pt x="165" y="212"/>
                      </a:lnTo>
                      <a:lnTo>
                        <a:pt x="165" y="214"/>
                      </a:lnTo>
                      <a:lnTo>
                        <a:pt x="165" y="217"/>
                      </a:lnTo>
                      <a:lnTo>
                        <a:pt x="165" y="218"/>
                      </a:lnTo>
                      <a:lnTo>
                        <a:pt x="164" y="220"/>
                      </a:lnTo>
                      <a:lnTo>
                        <a:pt x="161" y="218"/>
                      </a:lnTo>
                      <a:lnTo>
                        <a:pt x="161" y="223"/>
                      </a:lnTo>
                      <a:lnTo>
                        <a:pt x="162" y="223"/>
                      </a:lnTo>
                      <a:lnTo>
                        <a:pt x="162" y="226"/>
                      </a:lnTo>
                      <a:lnTo>
                        <a:pt x="161" y="225"/>
                      </a:lnTo>
                      <a:lnTo>
                        <a:pt x="157" y="226"/>
                      </a:lnTo>
                      <a:lnTo>
                        <a:pt x="157" y="233"/>
                      </a:lnTo>
                      <a:lnTo>
                        <a:pt x="154" y="231"/>
                      </a:lnTo>
                      <a:lnTo>
                        <a:pt x="153" y="233"/>
                      </a:lnTo>
                      <a:lnTo>
                        <a:pt x="154" y="234"/>
                      </a:lnTo>
                      <a:lnTo>
                        <a:pt x="154" y="239"/>
                      </a:lnTo>
                      <a:lnTo>
                        <a:pt x="153" y="236"/>
                      </a:lnTo>
                      <a:lnTo>
                        <a:pt x="151" y="242"/>
                      </a:lnTo>
                      <a:lnTo>
                        <a:pt x="151" y="240"/>
                      </a:lnTo>
                      <a:lnTo>
                        <a:pt x="150" y="239"/>
                      </a:lnTo>
                      <a:lnTo>
                        <a:pt x="148" y="239"/>
                      </a:lnTo>
                      <a:lnTo>
                        <a:pt x="148" y="240"/>
                      </a:lnTo>
                      <a:lnTo>
                        <a:pt x="148" y="243"/>
                      </a:lnTo>
                      <a:lnTo>
                        <a:pt x="148" y="245"/>
                      </a:lnTo>
                      <a:lnTo>
                        <a:pt x="150" y="247"/>
                      </a:lnTo>
                      <a:lnTo>
                        <a:pt x="147" y="247"/>
                      </a:lnTo>
                      <a:lnTo>
                        <a:pt x="147" y="243"/>
                      </a:lnTo>
                      <a:lnTo>
                        <a:pt x="145" y="243"/>
                      </a:lnTo>
                      <a:lnTo>
                        <a:pt x="145" y="247"/>
                      </a:lnTo>
                      <a:lnTo>
                        <a:pt x="143" y="250"/>
                      </a:lnTo>
                      <a:lnTo>
                        <a:pt x="142" y="251"/>
                      </a:lnTo>
                      <a:lnTo>
                        <a:pt x="140" y="254"/>
                      </a:lnTo>
                      <a:lnTo>
                        <a:pt x="142" y="254"/>
                      </a:lnTo>
                      <a:lnTo>
                        <a:pt x="140" y="256"/>
                      </a:lnTo>
                      <a:lnTo>
                        <a:pt x="139" y="257"/>
                      </a:lnTo>
                      <a:lnTo>
                        <a:pt x="139" y="262"/>
                      </a:lnTo>
                      <a:lnTo>
                        <a:pt x="136" y="262"/>
                      </a:lnTo>
                      <a:lnTo>
                        <a:pt x="136" y="265"/>
                      </a:lnTo>
                      <a:lnTo>
                        <a:pt x="133" y="265"/>
                      </a:lnTo>
                      <a:lnTo>
                        <a:pt x="131" y="268"/>
                      </a:lnTo>
                      <a:lnTo>
                        <a:pt x="131" y="272"/>
                      </a:lnTo>
                      <a:lnTo>
                        <a:pt x="128" y="272"/>
                      </a:lnTo>
                      <a:lnTo>
                        <a:pt x="126" y="276"/>
                      </a:lnTo>
                      <a:lnTo>
                        <a:pt x="123" y="279"/>
                      </a:lnTo>
                      <a:lnTo>
                        <a:pt x="120" y="282"/>
                      </a:lnTo>
                      <a:lnTo>
                        <a:pt x="117" y="287"/>
                      </a:lnTo>
                      <a:lnTo>
                        <a:pt x="100" y="314"/>
                      </a:lnTo>
                      <a:lnTo>
                        <a:pt x="83" y="340"/>
                      </a:lnTo>
                      <a:lnTo>
                        <a:pt x="76" y="348"/>
                      </a:lnTo>
                      <a:lnTo>
                        <a:pt x="75" y="351"/>
                      </a:lnTo>
                      <a:lnTo>
                        <a:pt x="73" y="356"/>
                      </a:lnTo>
                      <a:lnTo>
                        <a:pt x="70" y="356"/>
                      </a:lnTo>
                      <a:lnTo>
                        <a:pt x="70" y="359"/>
                      </a:lnTo>
                      <a:lnTo>
                        <a:pt x="67" y="362"/>
                      </a:lnTo>
                      <a:lnTo>
                        <a:pt x="61" y="370"/>
                      </a:lnTo>
                      <a:lnTo>
                        <a:pt x="45" y="393"/>
                      </a:lnTo>
                      <a:lnTo>
                        <a:pt x="41" y="399"/>
                      </a:lnTo>
                      <a:lnTo>
                        <a:pt x="36" y="407"/>
                      </a:lnTo>
                      <a:lnTo>
                        <a:pt x="33" y="413"/>
                      </a:lnTo>
                      <a:lnTo>
                        <a:pt x="31" y="418"/>
                      </a:lnTo>
                      <a:lnTo>
                        <a:pt x="25" y="424"/>
                      </a:lnTo>
                      <a:lnTo>
                        <a:pt x="23" y="427"/>
                      </a:lnTo>
                      <a:lnTo>
                        <a:pt x="22" y="432"/>
                      </a:lnTo>
                      <a:lnTo>
                        <a:pt x="20" y="432"/>
                      </a:lnTo>
                      <a:lnTo>
                        <a:pt x="19" y="435"/>
                      </a:lnTo>
                      <a:lnTo>
                        <a:pt x="19" y="437"/>
                      </a:lnTo>
                      <a:lnTo>
                        <a:pt x="14" y="442"/>
                      </a:lnTo>
                      <a:lnTo>
                        <a:pt x="9" y="446"/>
                      </a:lnTo>
                      <a:lnTo>
                        <a:pt x="5" y="451"/>
                      </a:lnTo>
                      <a:lnTo>
                        <a:pt x="0" y="451"/>
                      </a:lnTo>
                      <a:lnTo>
                        <a:pt x="0" y="448"/>
                      </a:lnTo>
                      <a:lnTo>
                        <a:pt x="0" y="445"/>
                      </a:lnTo>
                      <a:lnTo>
                        <a:pt x="0" y="438"/>
                      </a:lnTo>
                      <a:lnTo>
                        <a:pt x="2" y="435"/>
                      </a:lnTo>
                      <a:lnTo>
                        <a:pt x="3" y="432"/>
                      </a:lnTo>
                      <a:lnTo>
                        <a:pt x="6" y="423"/>
                      </a:lnTo>
                      <a:lnTo>
                        <a:pt x="14" y="409"/>
                      </a:lnTo>
                      <a:lnTo>
                        <a:pt x="22" y="395"/>
                      </a:lnTo>
                      <a:lnTo>
                        <a:pt x="33" y="374"/>
                      </a:lnTo>
                      <a:lnTo>
                        <a:pt x="45" y="353"/>
                      </a:lnTo>
                      <a:lnTo>
                        <a:pt x="51" y="342"/>
                      </a:lnTo>
                      <a:lnTo>
                        <a:pt x="58" y="331"/>
                      </a:lnTo>
                      <a:lnTo>
                        <a:pt x="65" y="321"/>
                      </a:lnTo>
                      <a:lnTo>
                        <a:pt x="73" y="309"/>
                      </a:lnTo>
                      <a:lnTo>
                        <a:pt x="78" y="301"/>
                      </a:lnTo>
                      <a:lnTo>
                        <a:pt x="83" y="293"/>
                      </a:lnTo>
                      <a:lnTo>
                        <a:pt x="83" y="292"/>
                      </a:lnTo>
                      <a:lnTo>
                        <a:pt x="84" y="290"/>
                      </a:lnTo>
                      <a:lnTo>
                        <a:pt x="87" y="287"/>
                      </a:lnTo>
                      <a:lnTo>
                        <a:pt x="89" y="284"/>
                      </a:lnTo>
                      <a:lnTo>
                        <a:pt x="92" y="278"/>
                      </a:lnTo>
                      <a:lnTo>
                        <a:pt x="97" y="272"/>
                      </a:lnTo>
                      <a:lnTo>
                        <a:pt x="101" y="265"/>
                      </a:lnTo>
                      <a:lnTo>
                        <a:pt x="104" y="259"/>
                      </a:lnTo>
                      <a:lnTo>
                        <a:pt x="109" y="253"/>
                      </a:lnTo>
                      <a:lnTo>
                        <a:pt x="114" y="247"/>
                      </a:lnTo>
                      <a:lnTo>
                        <a:pt x="123" y="236"/>
                      </a:lnTo>
                      <a:lnTo>
                        <a:pt x="131" y="223"/>
                      </a:lnTo>
                      <a:lnTo>
                        <a:pt x="136" y="218"/>
                      </a:lnTo>
                      <a:lnTo>
                        <a:pt x="139" y="215"/>
                      </a:lnTo>
                      <a:lnTo>
                        <a:pt x="145" y="203"/>
                      </a:lnTo>
                      <a:lnTo>
                        <a:pt x="150" y="198"/>
                      </a:lnTo>
                      <a:lnTo>
                        <a:pt x="154" y="194"/>
                      </a:lnTo>
                      <a:lnTo>
                        <a:pt x="161" y="186"/>
                      </a:lnTo>
                      <a:lnTo>
                        <a:pt x="165" y="178"/>
                      </a:lnTo>
                      <a:lnTo>
                        <a:pt x="176" y="167"/>
                      </a:lnTo>
                      <a:lnTo>
                        <a:pt x="184" y="156"/>
                      </a:lnTo>
                      <a:lnTo>
                        <a:pt x="192" y="147"/>
                      </a:lnTo>
                      <a:lnTo>
                        <a:pt x="201" y="137"/>
                      </a:lnTo>
                      <a:lnTo>
                        <a:pt x="207" y="131"/>
                      </a:lnTo>
                      <a:lnTo>
                        <a:pt x="214" y="125"/>
                      </a:lnTo>
                      <a:lnTo>
                        <a:pt x="215" y="122"/>
                      </a:lnTo>
                      <a:lnTo>
                        <a:pt x="218" y="120"/>
                      </a:lnTo>
                      <a:lnTo>
                        <a:pt x="218" y="117"/>
                      </a:lnTo>
                      <a:lnTo>
                        <a:pt x="221" y="114"/>
                      </a:lnTo>
                      <a:lnTo>
                        <a:pt x="226" y="109"/>
                      </a:lnTo>
                      <a:lnTo>
                        <a:pt x="232" y="103"/>
                      </a:lnTo>
                      <a:lnTo>
                        <a:pt x="234" y="100"/>
                      </a:lnTo>
                      <a:lnTo>
                        <a:pt x="238" y="100"/>
                      </a:lnTo>
                      <a:lnTo>
                        <a:pt x="238" y="97"/>
                      </a:lnTo>
                      <a:lnTo>
                        <a:pt x="240" y="94"/>
                      </a:lnTo>
                      <a:lnTo>
                        <a:pt x="246" y="89"/>
                      </a:lnTo>
                      <a:lnTo>
                        <a:pt x="259" y="77"/>
                      </a:lnTo>
                      <a:lnTo>
                        <a:pt x="279" y="56"/>
                      </a:lnTo>
                      <a:lnTo>
                        <a:pt x="293" y="42"/>
                      </a:lnTo>
                      <a:lnTo>
                        <a:pt x="309" y="30"/>
                      </a:lnTo>
                      <a:lnTo>
                        <a:pt x="316" y="24"/>
                      </a:lnTo>
                      <a:lnTo>
                        <a:pt x="321" y="20"/>
                      </a:lnTo>
                      <a:lnTo>
                        <a:pt x="326" y="17"/>
                      </a:lnTo>
                      <a:lnTo>
                        <a:pt x="324" y="17"/>
                      </a:lnTo>
                      <a:lnTo>
                        <a:pt x="330" y="13"/>
                      </a:lnTo>
                      <a:lnTo>
                        <a:pt x="337" y="9"/>
                      </a:lnTo>
                      <a:lnTo>
                        <a:pt x="338" y="8"/>
                      </a:lnTo>
                      <a:lnTo>
                        <a:pt x="338" y="6"/>
                      </a:lnTo>
                      <a:lnTo>
                        <a:pt x="344" y="5"/>
                      </a:lnTo>
                      <a:lnTo>
                        <a:pt x="346" y="3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7A54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2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3" name="WordArt 122"/>
              <p:cNvSpPr>
                <a:spLocks noChangeArrowheads="1" noChangeShapeType="1" noTextEdit="1"/>
              </p:cNvSpPr>
              <p:nvPr userDrawn="1"/>
            </p:nvSpPr>
            <p:spPr bwMode="auto">
              <a:xfrm>
                <a:off x="1157" y="3331"/>
                <a:ext cx="689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marL="0" marR="0" lvl="0" indent="0" algn="ctr" defTabSz="912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1" u="none" strike="noStrike" kern="10" cap="none" spc="0" normalizeH="0" baseline="0" noProof="0"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808080">
                          <a:alpha val="79999"/>
                        </a:srgbClr>
                      </a:outerShdw>
                    </a:effectLst>
                    <a:uLnTx/>
                    <a:uFillTx/>
                    <a:latin typeface="宋体"/>
                    <a:ea typeface="宋体"/>
                    <a:cs typeface="+mn-cs"/>
                  </a:rPr>
                  <a:t>Arxism of UESTC</a:t>
                </a:r>
                <a:endParaRPr kumimoji="0" lang="zh-CN" altLang="en-US" sz="3600" b="0" i="1" u="none" strike="noStrike" kern="10" cap="none" spc="0" normalizeH="0" baseline="0" noProof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rgbClr val="808080">
                        <a:alpha val="79999"/>
                      </a:srgbClr>
                    </a:outerShdw>
                  </a:effectLst>
                  <a:uLnTx/>
                  <a:uFillTx/>
                  <a:latin typeface="宋体"/>
                  <a:ea typeface="宋体"/>
                  <a:cs typeface="+mn-cs"/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 userDrawn="1"/>
            </p:nvGrpSpPr>
            <p:grpSpPr bwMode="auto">
              <a:xfrm>
                <a:off x="205" y="3228"/>
                <a:ext cx="469" cy="184"/>
                <a:chOff x="3674" y="3564"/>
                <a:chExt cx="521" cy="184"/>
              </a:xfrm>
            </p:grpSpPr>
            <p:sp>
              <p:nvSpPr>
                <p:cNvPr id="25" name="WordArt 1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87" y="3657"/>
                  <a:ext cx="408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marL="0" marR="0" lvl="0" indent="0" algn="ctr" defTabSz="912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600" b="0" i="1" u="none" strike="noStrike" kern="10" cap="none" spc="0" normalizeH="0" baseline="0" noProof="0">
                      <a:ln w="9525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effectLst>
                        <a:outerShdw dist="35921" dir="2700000" algn="ctr" rotWithShape="0">
                          <a:srgbClr val="808080">
                            <a:alpha val="79999"/>
                          </a:srgbClr>
                        </a:outerShdw>
                      </a:effectLst>
                      <a:uLnTx/>
                      <a:uFillTx/>
                      <a:latin typeface="宋体"/>
                      <a:ea typeface="宋体"/>
                      <a:cs typeface="+mn-cs"/>
                    </a:rPr>
                    <a:t>chool of</a:t>
                  </a:r>
                  <a:endParaRPr kumimoji="0" lang="zh-CN" altLang="en-US" sz="3600" b="0" i="1" u="none" strike="noStrike" kern="10" cap="none" spc="0" normalizeH="0" baseline="0" noProof="0"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808080">
                          <a:alpha val="79999"/>
                        </a:srgbClr>
                      </a:outerShdw>
                    </a:effectLst>
                    <a:uLnTx/>
                    <a:uFillTx/>
                    <a:latin typeface="宋体"/>
                    <a:ea typeface="宋体"/>
                    <a:cs typeface="+mn-cs"/>
                  </a:endParaRPr>
                </a:p>
              </p:txBody>
            </p:sp>
            <p:sp>
              <p:nvSpPr>
                <p:cNvPr id="26" name="WordArt 1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4" y="3564"/>
                  <a:ext cx="122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marL="0" marR="0" lvl="0" indent="0" algn="ctr" defTabSz="912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600" b="0" i="1" u="none" strike="noStrike" kern="10" cap="none" spc="0" normalizeH="0" baseline="0" noProof="0">
                      <a:ln w="9525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effectLst>
                        <a:outerShdw dist="35921" dir="2700000" algn="ctr" rotWithShape="0">
                          <a:srgbClr val="808080">
                            <a:alpha val="79999"/>
                          </a:srgbClr>
                        </a:outerShdw>
                      </a:effectLst>
                      <a:uLnTx/>
                      <a:uFillTx/>
                      <a:latin typeface="宋体"/>
                      <a:ea typeface="宋体"/>
                      <a:cs typeface="+mn-cs"/>
                    </a:rPr>
                    <a:t>S</a:t>
                  </a:r>
                  <a:endParaRPr kumimoji="0" lang="zh-CN" altLang="en-US" sz="3600" b="0" i="1" u="none" strike="noStrike" kern="10" cap="none" spc="0" normalizeH="0" baseline="0" noProof="0"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effectLst>
                      <a:outerShdw dist="35921" dir="2700000" algn="ctr" rotWithShape="0">
                        <a:srgbClr val="808080">
                          <a:alpha val="79999"/>
                        </a:srgbClr>
                      </a:outerShdw>
                    </a:effectLst>
                    <a:uLnTx/>
                    <a:uFillTx/>
                    <a:latin typeface="宋体"/>
                    <a:ea typeface="宋体"/>
                    <a:cs typeface="+mn-cs"/>
                  </a:endParaRPr>
                </a:p>
              </p:txBody>
            </p:sp>
          </p:grpSp>
        </p:grpSp>
      </p:grpSp>
      <p:sp>
        <p:nvSpPr>
          <p:cNvPr id="31" name="PA_标题 1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4020638" y="2607746"/>
            <a:ext cx="3305051" cy="7249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200" noProof="0" smtClean="0">
                <a:solidFill>
                  <a:schemeClr val="tx1"/>
                </a:solidFill>
                <a:latin typeface="+mj-lt"/>
                <a:ea typeface="汉仪旗黑-55S" panose="00020600040101010101"/>
                <a:cs typeface="+mj-cs"/>
              </a:rPr>
              <a:t>01   </a:t>
            </a:r>
            <a:r>
              <a:rPr lang="zh-CN" altLang="en-US" sz="2000" kern="1200" noProof="0" smtClean="0">
                <a:solidFill>
                  <a:schemeClr val="tx1"/>
                </a:solidFill>
                <a:latin typeface="+mj-lt"/>
                <a:ea typeface="汉仪旗黑-55S" panose="00020600040101010101"/>
                <a:cs typeface="+mj-cs"/>
              </a:rPr>
              <a:t>     标题</a:t>
            </a:r>
            <a:endParaRPr lang="zh-CN" altLang="en-US" sz="2000" kern="1200" noProof="0" dirty="0">
              <a:solidFill>
                <a:schemeClr val="tx1"/>
              </a:solidFill>
              <a:latin typeface="+mj-lt"/>
              <a:ea typeface="汉仪旗黑-55S" panose="00020600040101010101"/>
              <a:cs typeface="+mj-cs"/>
            </a:endParaRPr>
          </a:p>
        </p:txBody>
      </p:sp>
      <p:sp>
        <p:nvSpPr>
          <p:cNvPr id="32" name="PA_标题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007031" y="3310972"/>
            <a:ext cx="3305051" cy="7249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1200" noProof="0">
                <a:solidFill>
                  <a:schemeClr val="tx1"/>
                </a:solidFill>
                <a:latin typeface="+mj-lt"/>
                <a:ea typeface="汉仪旗黑-55S" panose="00020600040101010101"/>
                <a:cs typeface="+mj-cs"/>
              </a:rPr>
              <a:t>02   </a:t>
            </a:r>
            <a:r>
              <a:rPr kumimoji="1" lang="zh-CN" altLang="en-US" sz="2000" b="1" kern="1200" noProof="0" smtClean="0">
                <a:solidFill>
                  <a:schemeClr val="tx1"/>
                </a:solidFill>
                <a:latin typeface="+mj-lt"/>
                <a:ea typeface="汉仪旗黑-55S" panose="00020600040101010101"/>
                <a:cs typeface="+mj-cs"/>
              </a:rPr>
              <a:t>     标题</a:t>
            </a:r>
            <a:endParaRPr kumimoji="1" lang="zh-CN" altLang="en-US" sz="2000" b="1" kern="1200" noProof="0" dirty="0">
              <a:solidFill>
                <a:schemeClr val="tx1"/>
              </a:solidFill>
              <a:latin typeface="+mj-lt"/>
              <a:ea typeface="汉仪旗黑-55S" panose="00020600040101010101"/>
              <a:cs typeface="+mj-cs"/>
            </a:endParaRPr>
          </a:p>
        </p:txBody>
      </p:sp>
      <p:sp>
        <p:nvSpPr>
          <p:cNvPr id="33" name="PA_标题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4007030" y="4032491"/>
            <a:ext cx="3305051" cy="7249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kern="1200" noProof="0" smtClean="0">
                <a:solidFill>
                  <a:schemeClr val="tx1"/>
                </a:solidFill>
                <a:latin typeface="+mj-lt"/>
                <a:ea typeface="汉仪旗黑-55S" panose="00020600040101010101"/>
                <a:cs typeface="+mj-cs"/>
              </a:rPr>
              <a:t>03   </a:t>
            </a:r>
            <a:r>
              <a:rPr kumimoji="1" lang="zh-CN" altLang="en-US" sz="2000" b="1" kern="1200" noProof="0" smtClean="0">
                <a:solidFill>
                  <a:schemeClr val="tx1"/>
                </a:solidFill>
                <a:latin typeface="+mj-lt"/>
                <a:ea typeface="汉仪旗黑-55S" panose="00020600040101010101"/>
                <a:cs typeface="+mj-cs"/>
              </a:rPr>
              <a:t>     标题</a:t>
            </a:r>
            <a:endParaRPr kumimoji="1" lang="zh-CN" altLang="en-US" sz="2000" b="1" kern="1200" noProof="0" dirty="0">
              <a:solidFill>
                <a:schemeClr val="tx1"/>
              </a:solidFill>
              <a:latin typeface="+mj-lt"/>
              <a:ea typeface="汉仪旗黑-55S" panose="00020600040101010101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00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2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5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2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32439"/>
            <a:ext cx="9144000" cy="47166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4" b="694"/>
          <a:stretch/>
        </p:blipFill>
        <p:spPr>
          <a:xfrm>
            <a:off x="-2308514" y="557452"/>
            <a:ext cx="5347023" cy="534702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2189" b="-13688"/>
          <a:stretch/>
        </p:blipFill>
        <p:spPr>
          <a:xfrm>
            <a:off x="594863" y="1124744"/>
            <a:ext cx="596251" cy="596251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 userDrawn="1"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39" b="-13722"/>
          <a:stretch/>
        </p:blipFill>
        <p:spPr>
          <a:xfrm>
            <a:off x="1322513" y="1151560"/>
            <a:ext cx="1530280" cy="332427"/>
          </a:xfrm>
          <a:prstGeom prst="rect">
            <a:avLst/>
          </a:prstGeom>
        </p:spPr>
      </p:pic>
      <p:sp>
        <p:nvSpPr>
          <p:cNvPr id="19" name="WordArt 30"/>
          <p:cNvSpPr>
            <a:spLocks noChangeArrowheads="1" noChangeShapeType="1" noTextEdit="1"/>
          </p:cNvSpPr>
          <p:nvPr userDrawn="1"/>
        </p:nvSpPr>
        <p:spPr bwMode="auto">
          <a:xfrm>
            <a:off x="1191114" y="1467104"/>
            <a:ext cx="1883358" cy="1250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0" cap="none" spc="0" normalizeH="0" baseline="0" noProof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Bahnschrift Light" panose="020B0502040204020203" pitchFamily="34" charset="0"/>
                <a:ea typeface="黑体"/>
                <a:cs typeface="Arial" panose="020B0604020202020204" pitchFamily="34" charset="0"/>
              </a:rPr>
              <a:t>University of Electronic Science and Technology of China</a:t>
            </a:r>
            <a:endParaRPr kumimoji="1" lang="zh-CN" altLang="en-US" sz="3600" b="1" i="0" u="none" strike="noStrike" kern="10" cap="none" spc="0" normalizeH="0" baseline="0" noProof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Bahnschrift Light" panose="020B0502040204020203" pitchFamily="34" charset="0"/>
              <a:ea typeface="黑体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0" y="5778081"/>
            <a:ext cx="9144000" cy="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-8021" y="985343"/>
            <a:ext cx="9144000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-20470" y="958170"/>
            <a:ext cx="9144000" cy="0"/>
          </a:xfrm>
          <a:prstGeom prst="line">
            <a:avLst/>
          </a:prstGeom>
          <a:ln w="3175">
            <a:solidFill>
              <a:srgbClr val="000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37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750" y="1295400"/>
            <a:ext cx="84201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24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2750" y="1295400"/>
            <a:ext cx="41338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295400"/>
            <a:ext cx="41338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7868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729697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2750" y="1295400"/>
            <a:ext cx="413385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295400"/>
            <a:ext cx="413385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8238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4757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98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9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352839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121099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2750" y="1295400"/>
            <a:ext cx="84201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5511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692150"/>
            <a:ext cx="2105025" cy="56324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2750" y="692150"/>
            <a:ext cx="6162675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1893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2750" y="1295400"/>
            <a:ext cx="413385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295400"/>
            <a:ext cx="413385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0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94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550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2750" y="1295400"/>
            <a:ext cx="413385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99000" y="1295400"/>
            <a:ext cx="4133850" cy="5029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79705739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235" y="2130702"/>
            <a:ext cx="7771542" cy="14690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34" y="3528966"/>
            <a:ext cx="6401944" cy="17518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altLang="en-US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仿宋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altLang="en-US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仿宋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8439AB-9291-4750-B05B-4E90BEECEF30}" type="slidenum">
              <a:rPr kumimoji="1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仿宋_GB2312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altLang="en-US" sz="28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仿宋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745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77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906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64029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0948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12750" y="1295400"/>
            <a:ext cx="84201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468313" y="692150"/>
            <a:ext cx="8255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Box 19"/>
          <p:cNvSpPr txBox="1">
            <a:spLocks noChangeArrowheads="1"/>
          </p:cNvSpPr>
          <p:nvPr userDrawn="1"/>
        </p:nvSpPr>
        <p:spPr bwMode="auto">
          <a:xfrm>
            <a:off x="8061325" y="6381750"/>
            <a:ext cx="687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000" i="1">
                <a:solidFill>
                  <a:srgbClr val="57456F"/>
                </a:solidFill>
                <a:latin typeface="Arial" charset="0"/>
                <a:ea typeface="宋体" charset="-122"/>
              </a:rPr>
              <a:t>-</a:t>
            </a:r>
            <a:fld id="{F1508405-0055-4965-B3DF-0C66E546EC29}" type="slidenum">
              <a:rPr kumimoji="0" lang="en-US" altLang="zh-CN" sz="2000" i="1">
                <a:solidFill>
                  <a:srgbClr val="57456F"/>
                </a:solidFill>
                <a:latin typeface="Arial" charset="0"/>
                <a:ea typeface="宋体" charset="-122"/>
              </a:rPr>
              <a:pPr eaLnBrk="1" hangingPunct="1">
                <a:defRPr/>
              </a:pPr>
              <a:t>‹#›</a:t>
            </a:fld>
            <a:r>
              <a:rPr kumimoji="0" lang="en-US" altLang="zh-CN" sz="2000" i="1">
                <a:solidFill>
                  <a:srgbClr val="57456F"/>
                </a:solidFill>
                <a:latin typeface="Arial" charset="0"/>
                <a:ea typeface="宋体" charset="-122"/>
              </a:rPr>
              <a:t>-</a:t>
            </a:r>
          </a:p>
        </p:txBody>
      </p:sp>
      <p:pic>
        <p:nvPicPr>
          <p:cNvPr id="23" name="图片 22" descr="07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-100013"/>
            <a:ext cx="8353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矩形 7"/>
          <p:cNvSpPr>
            <a:spLocks noChangeArrowheads="1"/>
          </p:cNvSpPr>
          <p:nvPr userDrawn="1"/>
        </p:nvSpPr>
        <p:spPr bwMode="auto">
          <a:xfrm>
            <a:off x="5688013" y="0"/>
            <a:ext cx="3455987" cy="539750"/>
          </a:xfrm>
          <a:prstGeom prst="rect">
            <a:avLst/>
          </a:prstGeom>
          <a:gradFill rotWithShape="1">
            <a:gsLst>
              <a:gs pos="0">
                <a:srgbClr val="2F83FF"/>
              </a:gs>
              <a:gs pos="100000">
                <a:srgbClr val="00285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kumimoji="0" lang="zh-CN" altLang="en-US" sz="1800" b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3" name="AutoShape 31"/>
          <p:cNvSpPr>
            <a:spLocks noChangeArrowheads="1"/>
          </p:cNvSpPr>
          <p:nvPr userDrawn="1"/>
        </p:nvSpPr>
        <p:spPr bwMode="auto">
          <a:xfrm>
            <a:off x="5716588" y="-7938"/>
            <a:ext cx="835025" cy="547688"/>
          </a:xfrm>
          <a:prstGeom prst="rtTriangle">
            <a:avLst/>
          </a:prstGeom>
          <a:solidFill>
            <a:srgbClr val="CACA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1034" name="矩形 7"/>
          <p:cNvSpPr>
            <a:spLocks noChangeArrowheads="1"/>
          </p:cNvSpPr>
          <p:nvPr userDrawn="1"/>
        </p:nvSpPr>
        <p:spPr bwMode="auto">
          <a:xfrm>
            <a:off x="0" y="0"/>
            <a:ext cx="5727700" cy="539750"/>
          </a:xfrm>
          <a:prstGeom prst="rect">
            <a:avLst/>
          </a:pr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kumimoji="0" lang="zh-CN" altLang="en-US" sz="1800" b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2" descr="07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31" y="-157163"/>
            <a:ext cx="8372194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5" descr="uestc1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0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chemeClr val="accent2"/>
        </a:buClr>
        <a:buSzPct val="105000"/>
        <a:buFont typeface="Wingdings" pitchFamily="2" charset="2"/>
        <a:buBlip>
          <a:blip r:embed="rId18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rgbClr val="7ED4E8"/>
        </a:buClr>
        <a:buSzPct val="8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p"/>
        <a:defRPr sz="2000" b="1">
          <a:solidFill>
            <a:schemeClr val="tx1"/>
          </a:solidFill>
          <a:latin typeface="仿宋_GB2312" pitchFamily="49" charset="-122"/>
          <a:ea typeface="宋体" pitchFamily="2" charset="-122"/>
        </a:defRPr>
      </a:lvl4pPr>
      <a:lvl5pPr marL="2057400" indent="-228600" algn="l" rtl="0" eaLnBrk="0" fontAlgn="base" hangingPunct="0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75320" y="202738"/>
            <a:ext cx="372660" cy="4968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58928" y="469159"/>
            <a:ext cx="248440" cy="331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2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641353" y="872068"/>
            <a:ext cx="8351711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856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</p:sldLayoutIdLst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750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126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9991" indent="-16121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752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1290" indent="-17002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66D66F2-D678-4CA5-BB08-B06A4538B39E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2019/4/22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4430C84-195E-4279-AB54-0485092EFA42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内容占位符 3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2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chemeClr val="accent2"/>
        </a:buClr>
        <a:buSzPct val="10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rgbClr val="7ED4E8"/>
        </a:buClr>
        <a:buSzPct val="8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35000"/>
        </a:lnSpc>
        <a:spcBef>
          <a:spcPct val="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p"/>
        <a:defRPr sz="2000" b="1">
          <a:solidFill>
            <a:schemeClr val="tx1"/>
          </a:solidFill>
          <a:latin typeface="仿宋_GB2312" pitchFamily="49" charset="-122"/>
          <a:ea typeface="宋体" pitchFamily="2" charset="-122"/>
        </a:defRPr>
      </a:lvl4pPr>
      <a:lvl5pPr marL="2057400" indent="-228600" algn="l" rtl="0" eaLnBrk="0" fontAlgn="base" hangingPunct="0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1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VampireWeekend/mall-GUI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7"/>
          <p:cNvSpPr>
            <a:spLocks noChangeArrowheads="1" noChangeShapeType="1" noTextEdit="1"/>
          </p:cNvSpPr>
          <p:nvPr/>
        </p:nvSpPr>
        <p:spPr bwMode="auto">
          <a:xfrm>
            <a:off x="3815916" y="2924944"/>
            <a:ext cx="3492388" cy="5040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1270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黑体"/>
                <a:ea typeface="黑体"/>
              </a:rPr>
              <a:t>综合课程设计报告</a:t>
            </a:r>
            <a:endParaRPr lang="zh-CN" altLang="en-US" sz="3600" kern="10" dirty="0">
              <a:ln w="12700">
                <a:solidFill>
                  <a:srgbClr val="FFCC00"/>
                </a:solidFill>
                <a:round/>
                <a:headEnd/>
                <a:tailEnd/>
              </a:ln>
              <a:solidFill>
                <a:srgbClr val="FFFF00"/>
              </a:solidFill>
              <a:latin typeface="黑体"/>
              <a:ea typeface="黑体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87823" y="4509120"/>
            <a:ext cx="5951453" cy="1191755"/>
            <a:chOff x="4860032" y="1432703"/>
            <a:chExt cx="7935273" cy="158900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38" y="1432703"/>
              <a:ext cx="948664" cy="962025"/>
            </a:xfrm>
            <a:prstGeom prst="rect">
              <a:avLst/>
            </a:prstGeom>
          </p:spPr>
        </p:pic>
        <p:sp>
          <p:nvSpPr>
            <p:cNvPr id="8" name="PA_标题 1"/>
            <p:cNvSpPr txBox="1"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4860032" y="2296799"/>
              <a:ext cx="7935273" cy="7249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685800" fontAlgn="auto">
                <a:spcAft>
                  <a:spcPts val="0"/>
                </a:spcAft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旗黑-55S" panose="00020600040101010101" pitchFamily="18" charset="-122"/>
                  <a:ea typeface="汉仪旗黑-55S" panose="00020600040101010101" pitchFamily="18" charset="-122"/>
                  <a:cs typeface="+mj-cs"/>
                </a:rPr>
                <a:t>电子科技大学计算机学院 张逸伟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旗黑-55S" panose="00020600040101010101" pitchFamily="18" charset="-122"/>
                  <a:ea typeface="汉仪旗黑-55S" panose="00020600040101010101" pitchFamily="18" charset="-122"/>
                  <a:cs typeface="+mj-cs"/>
                </a:rPr>
                <a:t>2016020912016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978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4213" y="836712"/>
            <a:ext cx="72723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sz="2400" dirty="0"/>
              <a:t>分层式</a:t>
            </a:r>
            <a:r>
              <a:rPr lang="zh-CN" altLang="zh-CN" sz="2400" dirty="0" smtClean="0"/>
              <a:t>架构</a:t>
            </a:r>
            <a:r>
              <a:rPr lang="zh-CN" altLang="en-US" sz="2400" dirty="0" smtClean="0"/>
              <a:t>：目前最流行</a:t>
            </a:r>
            <a:endParaRPr lang="zh-CN" altLang="zh-C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7" y="1628800"/>
            <a:ext cx="4176464" cy="4104456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solidFill>
              <a:srgbClr val="990033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dirty="0" smtClean="0"/>
              <a:t>一般</a:t>
            </a:r>
            <a:r>
              <a:rPr lang="zh-CN" altLang="zh-CN" sz="2000" dirty="0"/>
              <a:t>分为三层，从下至上分别为：数据访问层、业务逻辑层、表示层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：数据访问层</a:t>
            </a:r>
            <a:r>
              <a:rPr lang="en-US" altLang="zh-CN" sz="2000" dirty="0"/>
              <a:t>:</a:t>
            </a:r>
            <a:r>
              <a:rPr lang="zh-CN" altLang="zh-CN" sz="2000" dirty="0"/>
              <a:t>对原始数据进行操作，为业务逻辑层或表示层提供数据</a:t>
            </a:r>
            <a:r>
              <a:rPr lang="zh-CN" altLang="zh-CN" sz="2000" dirty="0" smtClean="0"/>
              <a:t>服务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zh-CN" sz="2000" dirty="0"/>
              <a:t>：业务逻辑层</a:t>
            </a:r>
            <a:r>
              <a:rPr lang="en-US" altLang="zh-CN" sz="2000" dirty="0"/>
              <a:t>:</a:t>
            </a:r>
            <a:r>
              <a:rPr lang="zh-CN" altLang="zh-CN" sz="2000" dirty="0"/>
              <a:t>主要是针对具体的问题的操作，也可以理解成对数据层的操作</a:t>
            </a:r>
            <a:r>
              <a:rPr lang="en-US" altLang="zh-CN" sz="2000" dirty="0"/>
              <a:t>,</a:t>
            </a:r>
            <a:r>
              <a:rPr lang="zh-CN" altLang="zh-CN" sz="2000" dirty="0"/>
              <a:t>对数据业务逻辑处理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zh-CN" sz="2000" dirty="0"/>
              <a:t>：表示层</a:t>
            </a:r>
            <a:r>
              <a:rPr lang="en-US" altLang="zh-CN" sz="2000" dirty="0" smtClean="0"/>
              <a:t>: </a:t>
            </a:r>
            <a:r>
              <a:rPr lang="zh-CN" altLang="zh-CN" sz="2000" dirty="0" smtClean="0"/>
              <a:t>主要</a:t>
            </a:r>
            <a:r>
              <a:rPr lang="zh-CN" altLang="zh-CN" sz="2000" dirty="0"/>
              <a:t>提供界面渲染等表层功能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整体</a:t>
            </a:r>
            <a:r>
              <a:rPr lang="zh-CN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58703"/>
            <a:ext cx="3474202" cy="38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99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4213" y="836712"/>
            <a:ext cx="72723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sz="2400" dirty="0"/>
              <a:t>分层式</a:t>
            </a:r>
            <a:r>
              <a:rPr lang="zh-CN" altLang="zh-CN" sz="2400" dirty="0" smtClean="0"/>
              <a:t>架构</a:t>
            </a:r>
            <a:r>
              <a:rPr lang="zh-CN" altLang="en-US" sz="2400" dirty="0" smtClean="0"/>
              <a:t>：目前最流行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整体</a:t>
            </a:r>
            <a:r>
              <a:rPr lang="zh-CN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32856"/>
            <a:ext cx="6105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081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19872" y="836711"/>
            <a:ext cx="216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系统的</a:t>
            </a:r>
            <a:r>
              <a:rPr lang="en-US" altLang="zh-CN" sz="2400" dirty="0" smtClean="0"/>
              <a:t>E-R</a:t>
            </a:r>
            <a:r>
              <a:rPr lang="zh-CN" altLang="en-US" sz="2400" dirty="0" smtClean="0"/>
              <a:t>图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的数据模型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1772816"/>
            <a:ext cx="626469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974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99792" y="836711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系统的数据库逻辑结构图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的数据模型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8234" y="1556792"/>
            <a:ext cx="7926159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518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35896" y="1311162"/>
            <a:ext cx="160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登录界面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的界面设计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153284"/>
            <a:ext cx="4413789" cy="314792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55206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19872" y="764705"/>
            <a:ext cx="2880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</a:t>
            </a:r>
            <a:r>
              <a:rPr lang="zh-CN" altLang="en-US" sz="2400" dirty="0" smtClean="0"/>
              <a:t>界面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客户管理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的界面设计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9674" y="1556792"/>
            <a:ext cx="8834814" cy="48965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15164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47864" y="972589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</a:t>
            </a:r>
            <a:r>
              <a:rPr lang="zh-CN" altLang="en-US" sz="2400" dirty="0" smtClean="0"/>
              <a:t>界面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商品管理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的界面设计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296" y="1916832"/>
            <a:ext cx="9152138" cy="37444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11675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47864" y="972589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</a:t>
            </a:r>
            <a:r>
              <a:rPr lang="zh-CN" altLang="en-US" sz="2400" dirty="0" smtClean="0"/>
              <a:t>界面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订单管理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的界面设计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79" y="2132856"/>
            <a:ext cx="9143521" cy="3600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61224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47864" y="972589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</a:t>
            </a:r>
            <a:r>
              <a:rPr lang="zh-CN" altLang="en-US" sz="2400" dirty="0" smtClean="0"/>
              <a:t>界面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发票管理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的界面设计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9" y="1772816"/>
            <a:ext cx="9126011" cy="374441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9651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47864" y="972589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</a:t>
            </a:r>
            <a:r>
              <a:rPr lang="zh-CN" altLang="en-US" sz="2400" dirty="0" smtClean="0"/>
              <a:t>界面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数据分析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的界面设计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06233"/>
            <a:ext cx="9144000" cy="419903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68702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4" b="694"/>
          <a:stretch/>
        </p:blipFill>
        <p:spPr>
          <a:xfrm>
            <a:off x="-1948475" y="1264107"/>
            <a:ext cx="3896950" cy="3896950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1547664" y="2773229"/>
            <a:ext cx="816554" cy="1344173"/>
          </a:xfrm>
          <a:custGeom>
            <a:avLst/>
            <a:gdLst>
              <a:gd name="connsiteX0" fmla="*/ 0 w 1651000"/>
              <a:gd name="connsiteY0" fmla="*/ 0 h 2717800"/>
              <a:gd name="connsiteX1" fmla="*/ 1651000 w 1651000"/>
              <a:gd name="connsiteY1" fmla="*/ 0 h 2717800"/>
              <a:gd name="connsiteX2" fmla="*/ 1651000 w 1651000"/>
              <a:gd name="connsiteY2" fmla="*/ 679450 h 2717800"/>
              <a:gd name="connsiteX3" fmla="*/ 1473500 w 1651000"/>
              <a:gd name="connsiteY3" fmla="*/ 679450 h 2717800"/>
              <a:gd name="connsiteX4" fmla="*/ 1473500 w 1651000"/>
              <a:gd name="connsiteY4" fmla="*/ 171450 h 2717800"/>
              <a:gd name="connsiteX5" fmla="*/ 177500 w 1651000"/>
              <a:gd name="connsiteY5" fmla="*/ 171450 h 2717800"/>
              <a:gd name="connsiteX6" fmla="*/ 177500 w 1651000"/>
              <a:gd name="connsiteY6" fmla="*/ 2546350 h 2717800"/>
              <a:gd name="connsiteX7" fmla="*/ 1473500 w 1651000"/>
              <a:gd name="connsiteY7" fmla="*/ 2546350 h 2717800"/>
              <a:gd name="connsiteX8" fmla="*/ 1473500 w 1651000"/>
              <a:gd name="connsiteY8" fmla="*/ 2038350 h 2717800"/>
              <a:gd name="connsiteX9" fmla="*/ 1651000 w 1651000"/>
              <a:gd name="connsiteY9" fmla="*/ 2038350 h 2717800"/>
              <a:gd name="connsiteX10" fmla="*/ 1651000 w 1651000"/>
              <a:gd name="connsiteY10" fmla="*/ 2717800 h 2717800"/>
              <a:gd name="connsiteX11" fmla="*/ 0 w 1651000"/>
              <a:gd name="connsiteY11" fmla="*/ 2717800 h 2717800"/>
              <a:gd name="connsiteX12" fmla="*/ 0 w 1651000"/>
              <a:gd name="connsiteY12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1000" h="2717800">
                <a:moveTo>
                  <a:pt x="0" y="0"/>
                </a:moveTo>
                <a:lnTo>
                  <a:pt x="1651000" y="0"/>
                </a:lnTo>
                <a:lnTo>
                  <a:pt x="1651000" y="679450"/>
                </a:lnTo>
                <a:lnTo>
                  <a:pt x="1473500" y="679450"/>
                </a:lnTo>
                <a:lnTo>
                  <a:pt x="1473500" y="171450"/>
                </a:lnTo>
                <a:lnTo>
                  <a:pt x="177500" y="171450"/>
                </a:lnTo>
                <a:lnTo>
                  <a:pt x="177500" y="2546350"/>
                </a:lnTo>
                <a:lnTo>
                  <a:pt x="1473500" y="2546350"/>
                </a:lnTo>
                <a:lnTo>
                  <a:pt x="1473500" y="2038350"/>
                </a:lnTo>
                <a:lnTo>
                  <a:pt x="1651000" y="2038350"/>
                </a:lnTo>
                <a:lnTo>
                  <a:pt x="1651000" y="2717800"/>
                </a:lnTo>
                <a:lnTo>
                  <a:pt x="0" y="2717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2428778" y="2717506"/>
            <a:ext cx="738664" cy="1341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64218" y="3726100"/>
            <a:ext cx="147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ONTENTS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56385" y="2368438"/>
            <a:ext cx="5292079" cy="798670"/>
            <a:chOff x="5709738" y="1432703"/>
            <a:chExt cx="7056107" cy="106489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38" y="1432703"/>
              <a:ext cx="948664" cy="962025"/>
            </a:xfrm>
            <a:prstGeom prst="rect">
              <a:avLst/>
            </a:prstGeom>
          </p:spPr>
        </p:pic>
        <p:sp>
          <p:nvSpPr>
            <p:cNvPr id="16" name="PA_标题 1"/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34695" y="1772686"/>
              <a:ext cx="6831150" cy="7249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685800" fontAlgn="auto">
                <a:spcAft>
                  <a:spcPts val="0"/>
                </a:spcAf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旗黑-55S" panose="00020600040101010101" pitchFamily="18" charset="-122"/>
                  <a:ea typeface="汉仪旗黑-55S" panose="00020600040101010101" pitchFamily="18" charset="-122"/>
                  <a:cs typeface="+mj-cs"/>
                </a:rPr>
                <a:t>一</a:t>
              </a:r>
              <a:r>
                <a:rPr kumimoji="0" lang="zh-CN" altLang="en-US" sz="1800" dirty="0" smtClean="0">
                  <a:solidFill>
                    <a:prstClr val="white"/>
                  </a:solidFill>
                  <a:latin typeface="汉仪旗黑-55S" panose="00020600040101010101" pitchFamily="18" charset="-122"/>
                  <a:ea typeface="汉仪旗黑-55S" panose="00020600040101010101" pitchFamily="18" charset="-122"/>
                </a:rPr>
                <a:t>、综合课程设计题目和要求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56385" y="3080356"/>
            <a:ext cx="4846420" cy="804248"/>
            <a:chOff x="5709738" y="2430567"/>
            <a:chExt cx="6461895" cy="10723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38" y="2430567"/>
              <a:ext cx="948664" cy="962025"/>
            </a:xfrm>
            <a:prstGeom prst="rect">
              <a:avLst/>
            </a:prstGeom>
          </p:spPr>
        </p:pic>
        <p:sp>
          <p:nvSpPr>
            <p:cNvPr id="18" name="PA_标题 1"/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34695" y="2777988"/>
              <a:ext cx="6236938" cy="7249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685800" fontAlgn="auto">
                <a:spcAft>
                  <a:spcPts val="0"/>
                </a:spcAft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旗黑-55S" panose="00020600040101010101" pitchFamily="18" charset="-122"/>
                  <a:ea typeface="汉仪旗黑-55S" panose="00020600040101010101" pitchFamily="18" charset="-122"/>
                  <a:cs typeface="+mj-cs"/>
                </a:rPr>
                <a:t>二</a:t>
              </a:r>
              <a:r>
                <a:rPr kumimoji="0" lang="zh-CN" altLang="en-US" sz="1800" dirty="0" smtClean="0">
                  <a:solidFill>
                    <a:prstClr val="white"/>
                  </a:solidFill>
                  <a:latin typeface="汉仪旗黑-55S" panose="00020600040101010101" pitchFamily="18" charset="-122"/>
                  <a:ea typeface="汉仪旗黑-55S" panose="00020600040101010101" pitchFamily="18" charset="-122"/>
                </a:rPr>
                <a:t>、客户订单管理系统功能概述</a:t>
              </a:r>
              <a:endParaRPr kumimoji="0" lang="zh-CN" altLang="en-US" sz="18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56385" y="3789041"/>
            <a:ext cx="5184576" cy="809827"/>
            <a:chOff x="5709738" y="3428431"/>
            <a:chExt cx="6912768" cy="10797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38" y="3428431"/>
              <a:ext cx="948664" cy="962025"/>
            </a:xfrm>
            <a:prstGeom prst="rect">
              <a:avLst/>
            </a:prstGeom>
          </p:spPr>
        </p:pic>
        <p:sp>
          <p:nvSpPr>
            <p:cNvPr id="20" name="PA_标题 1"/>
            <p:cNvSpPr txBox="1"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5934695" y="3783290"/>
              <a:ext cx="6687811" cy="7249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685800" fontAlgn="auto">
                <a:spcAft>
                  <a:spcPts val="0"/>
                </a:spcAft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旗黑-55S" panose="00020600040101010101" pitchFamily="18" charset="-122"/>
                  <a:ea typeface="汉仪旗黑-55S" panose="00020600040101010101" pitchFamily="18" charset="-122"/>
                  <a:cs typeface="+mj-cs"/>
                </a:rPr>
                <a:t>三</a:t>
              </a:r>
              <a:r>
                <a:rPr kumimoji="0" lang="zh-CN" altLang="en-US" sz="1800" dirty="0" smtClean="0">
                  <a:solidFill>
                    <a:prstClr val="white"/>
                  </a:solidFill>
                  <a:latin typeface="汉仪旗黑-55S" panose="00020600040101010101" pitchFamily="18" charset="-122"/>
                  <a:ea typeface="汉仪旗黑-55S" panose="00020600040101010101" pitchFamily="18" charset="-122"/>
                </a:rPr>
                <a:t>、客户订单管理系统的设计</a:t>
              </a:r>
              <a:endParaRPr kumimoji="0" lang="zh-CN" altLang="en-US" sz="18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7" y="281231"/>
            <a:ext cx="2016785" cy="4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4213" y="836712"/>
            <a:ext cx="727233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dirty="0" smtClean="0"/>
              <a:t>相关代码：</a:t>
            </a:r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https://github.com/VampireWeekend/mall-GUI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整体</a:t>
            </a:r>
            <a:r>
              <a:rPr lang="zh-CN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0" y="1772816"/>
            <a:ext cx="80137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071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7"/>
          <p:cNvSpPr>
            <a:spLocks noChangeArrowheads="1" noChangeShapeType="1" noTextEdit="1"/>
          </p:cNvSpPr>
          <p:nvPr/>
        </p:nvSpPr>
        <p:spPr bwMode="auto">
          <a:xfrm>
            <a:off x="4067944" y="2934672"/>
            <a:ext cx="2628292" cy="57606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1270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黑体"/>
                <a:ea typeface="黑体"/>
              </a:rPr>
              <a:t>谢谢大家！</a:t>
            </a:r>
            <a:endParaRPr lang="zh-CN" altLang="en-US" sz="3600" kern="10" dirty="0">
              <a:ln w="12700">
                <a:solidFill>
                  <a:srgbClr val="FFCC00"/>
                </a:solidFill>
                <a:round/>
                <a:headEnd/>
                <a:tailEnd/>
              </a:ln>
              <a:solidFill>
                <a:srgbClr val="FFFF00"/>
              </a:solidFill>
              <a:latin typeface="黑体"/>
              <a:ea typeface="黑体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87823" y="4509120"/>
            <a:ext cx="5951453" cy="1191755"/>
            <a:chOff x="4860032" y="1432703"/>
            <a:chExt cx="7935273" cy="158900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9738" y="1432703"/>
              <a:ext cx="948664" cy="962025"/>
            </a:xfrm>
            <a:prstGeom prst="rect">
              <a:avLst/>
            </a:prstGeom>
          </p:spPr>
        </p:pic>
        <p:sp>
          <p:nvSpPr>
            <p:cNvPr id="8" name="PA_标题 1"/>
            <p:cNvSpPr txBox="1"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4860032" y="2296799"/>
              <a:ext cx="7935273" cy="7249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defTabSz="685800" fontAlgn="auto">
                <a:spcAft>
                  <a:spcPts val="0"/>
                </a:spcAft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旗黑-55S" panose="00020600040101010101" pitchFamily="18" charset="-122"/>
                  <a:ea typeface="汉仪旗黑-55S" panose="00020600040101010101" pitchFamily="18" charset="-122"/>
                  <a:cs typeface="+mj-cs"/>
                </a:rPr>
                <a:t>电子科技大学计算机学院 张逸伟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旗黑-55S" panose="00020600040101010101" pitchFamily="18" charset="-122"/>
                  <a:ea typeface="汉仪旗黑-55S" panose="00020600040101010101" pitchFamily="18" charset="-122"/>
                  <a:cs typeface="+mj-cs"/>
                </a:rPr>
                <a:t>2016020912016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旗黑-55S" panose="00020600040101010101" pitchFamily="18" charset="-122"/>
                <a:ea typeface="汉仪旗黑-55S" panose="00020600040101010101" pitchFamily="18" charset="-122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292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2555776" y="2852936"/>
            <a:ext cx="5976664" cy="43269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lvl="0" defTabSz="685800" fontAlgn="auto">
              <a:spcAft>
                <a:spcPts val="0"/>
              </a:spcAft>
              <a:defRPr/>
            </a:pPr>
            <a:r>
              <a:rPr kumimoji="0" lang="zh-CN" altLang="en-US" sz="36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rPr>
              <a:t>一</a:t>
            </a:r>
            <a:r>
              <a:rPr kumimoji="0" lang="zh-CN" altLang="en-US" sz="36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rPr>
              <a:t>、综合课程设计题目和要求</a:t>
            </a:r>
            <a:endParaRPr kumimoji="0" lang="zh-CN" altLang="en-US" sz="3600" dirty="0">
              <a:solidFill>
                <a:prstClr val="white"/>
              </a:solidFill>
              <a:latin typeface="汉仪旗黑-55S" panose="00020600040101010101" pitchFamily="18" charset="-122"/>
              <a:ea typeface="汉仪旗黑-5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670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4213" y="1125538"/>
            <a:ext cx="72723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sz="2400" dirty="0"/>
              <a:t>设计并编码实现客户订购管理</a:t>
            </a:r>
            <a:r>
              <a:rPr lang="zh-CN" altLang="zh-CN" sz="2400" dirty="0" smtClean="0"/>
              <a:t>软件</a:t>
            </a:r>
            <a:endParaRPr lang="zh-CN" altLang="zh-C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9395" y="2276872"/>
            <a:ext cx="7560766" cy="2862322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solidFill>
              <a:srgbClr val="990033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dirty="0"/>
              <a:t>客户管理模块：增删改查客户信息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订单管理模块：增删改查订单信息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发票管理模块：增删改查发票信息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货物管理模块：增删改查货物信息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统计分析模块：按照客户、货物统计分析订单数量和金额。</a:t>
            </a:r>
          </a:p>
        </p:txBody>
      </p:sp>
    </p:spTree>
    <p:extLst>
      <p:ext uri="{BB962C8B-B14F-4D97-AF65-F5344CB8AC3E}">
        <p14:creationId xmlns:p14="http://schemas.microsoft.com/office/powerpoint/2010/main" val="2829239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2555776" y="2852936"/>
            <a:ext cx="5976664" cy="43269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lvl="0" defTabSz="685800" fontAlgn="auto">
              <a:spcAft>
                <a:spcPts val="0"/>
              </a:spcAft>
              <a:defRPr/>
            </a:pPr>
            <a:r>
              <a:rPr kumimoji="0" lang="zh-CN" altLang="en-US" sz="36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rPr>
              <a:t>二</a:t>
            </a:r>
            <a:r>
              <a:rPr kumimoji="0" lang="zh-CN" altLang="en-US" sz="36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rPr>
              <a:t>、客户订单管理系统功能概述</a:t>
            </a:r>
            <a:endParaRPr kumimoji="0" lang="zh-CN" altLang="en-US" sz="3600" dirty="0">
              <a:solidFill>
                <a:prstClr val="white"/>
              </a:solidFill>
              <a:latin typeface="汉仪旗黑-55S" panose="00020600040101010101" pitchFamily="18" charset="-122"/>
              <a:ea typeface="汉仪旗黑-5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113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376359" y="822400"/>
            <a:ext cx="3168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系统的功能用例图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整体</a:t>
            </a:r>
            <a:r>
              <a:rPr lang="zh-CN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架构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772816"/>
            <a:ext cx="7051552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31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2555776" y="2852936"/>
            <a:ext cx="5976664" cy="432693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lvl="0" defTabSz="685800" fontAlgn="auto">
              <a:spcAft>
                <a:spcPts val="0"/>
              </a:spcAft>
              <a:defRPr/>
            </a:pPr>
            <a:r>
              <a:rPr kumimoji="0" lang="zh-CN" altLang="en-US" sz="36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rPr>
              <a:t>三</a:t>
            </a:r>
            <a:r>
              <a:rPr kumimoji="0" lang="zh-CN" altLang="en-US" sz="3600" dirty="0">
                <a:solidFill>
                  <a:prstClr val="white"/>
                </a:solidFill>
                <a:latin typeface="汉仪旗黑-55S" panose="00020600040101010101" pitchFamily="18" charset="-122"/>
                <a:ea typeface="汉仪旗黑-55S" panose="00020600040101010101" pitchFamily="18" charset="-122"/>
              </a:rPr>
              <a:t>、客户订单管理系统的设计</a:t>
            </a:r>
            <a:endParaRPr kumimoji="0" lang="zh-CN" altLang="en-US" sz="3600" dirty="0">
              <a:solidFill>
                <a:prstClr val="white"/>
              </a:solidFill>
              <a:latin typeface="汉仪旗黑-55S" panose="00020600040101010101" pitchFamily="18" charset="-122"/>
              <a:ea typeface="汉仪旗黑-5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25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907704" y="2060848"/>
            <a:ext cx="5400600" cy="3046988"/>
          </a:xfrm>
          <a:prstGeom prst="rect">
            <a:avLst/>
          </a:prstGeom>
          <a:solidFill>
            <a:schemeClr val="accent1">
              <a:lumMod val="75000"/>
              <a:alpha val="43000"/>
            </a:schemeClr>
          </a:solidFill>
          <a:ln>
            <a:solidFill>
              <a:srgbClr val="990033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开发语言：</a:t>
            </a:r>
            <a:r>
              <a:rPr lang="en-US" altLang="zh-CN" sz="2400" dirty="0" smtClean="0"/>
              <a:t>Java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后台数据库：</a:t>
            </a:r>
            <a:r>
              <a:rPr lang="en-US" altLang="zh-CN" sz="2400" dirty="0" smtClean="0"/>
              <a:t>MySQL</a:t>
            </a:r>
          </a:p>
          <a:p>
            <a:endParaRPr lang="en-US" altLang="zh-CN" sz="2400" dirty="0"/>
          </a:p>
          <a:p>
            <a:r>
              <a:rPr lang="zh-CN" altLang="zh-CN" sz="2400" dirty="0"/>
              <a:t>开发</a:t>
            </a:r>
            <a:r>
              <a:rPr lang="zh-CN" altLang="zh-CN" sz="2400" dirty="0" smtClean="0"/>
              <a:t>平台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Jetbrains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IntelliJ IDEA Community 2019.1</a:t>
            </a:r>
            <a:endParaRPr lang="zh-CN" altLang="zh-CN" sz="2400" dirty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操作系统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Linux </a:t>
            </a:r>
            <a:r>
              <a:rPr lang="en-US" altLang="zh-CN" sz="2400" dirty="0"/>
              <a:t>Ubuntu 18.10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37517" y="47220"/>
            <a:ext cx="260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的开发环境</a:t>
            </a:r>
            <a:endParaRPr lang="zh-CN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utoShape 2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pic2.zhimg.com/80/v2-53fc668589496041633de74a7ea31cbd_hd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12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15616" y="2189957"/>
            <a:ext cx="7273925" cy="2189162"/>
            <a:chOff x="827088" y="1557338"/>
            <a:chExt cx="7273925" cy="2189162"/>
          </a:xfrm>
        </p:grpSpPr>
        <p:sp>
          <p:nvSpPr>
            <p:cNvPr id="2" name="TextBox 1"/>
            <p:cNvSpPr txBox="1"/>
            <p:nvPr/>
          </p:nvSpPr>
          <p:spPr>
            <a:xfrm>
              <a:off x="827088" y="1557338"/>
              <a:ext cx="727392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（一</a:t>
              </a:r>
              <a:r>
                <a:rPr lang="zh-CN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的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整体</a:t>
              </a:r>
              <a:r>
                <a:rPr lang="zh-CN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架构</a:t>
              </a:r>
              <a:endPara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088" y="2420938"/>
              <a:ext cx="6986587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二</a:t>
              </a:r>
              <a:r>
                <a:rPr lang="zh-CN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的</a:t>
              </a:r>
              <a:r>
                <a:rPr lang="zh-CN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数据模型</a:t>
              </a:r>
              <a:endPara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088" y="3284538"/>
              <a:ext cx="6481762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（三</a:t>
              </a:r>
              <a:r>
                <a:rPr lang="zh-CN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系统的界面设计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344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_带动画的示例演示文稿幻灯片（细纹设计） [1]">
  <a:themeElements>
    <a:clrScheme name="1_带动画的示例演示文稿幻灯片（细纹设计） [1] 3">
      <a:dk1>
        <a:srgbClr val="000000"/>
      </a:dk1>
      <a:lt1>
        <a:srgbClr val="FFFFFF"/>
      </a:lt1>
      <a:dk2>
        <a:srgbClr val="515F7B"/>
      </a:dk2>
      <a:lt2>
        <a:srgbClr val="CACACA"/>
      </a:lt2>
      <a:accent1>
        <a:srgbClr val="9FCAD3"/>
      </a:accent1>
      <a:accent2>
        <a:srgbClr val="839EE3"/>
      </a:accent2>
      <a:accent3>
        <a:srgbClr val="FFFFFF"/>
      </a:accent3>
      <a:accent4>
        <a:srgbClr val="000000"/>
      </a:accent4>
      <a:accent5>
        <a:srgbClr val="CDE1E6"/>
      </a:accent5>
      <a:accent6>
        <a:srgbClr val="768FCE"/>
      </a:accent6>
      <a:hlink>
        <a:srgbClr val="68CCB7"/>
      </a:hlink>
      <a:folHlink>
        <a:srgbClr val="F4D17A"/>
      </a:folHlink>
    </a:clrScheme>
    <a:fontScheme name="1_带动画的示例演示文稿幻灯片（细纹设计） [1]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lnDef>
  </a:objectDefaults>
  <a:extraClrSchemeLst>
    <a:extraClrScheme>
      <a:clrScheme name="1_带动画的示例演示文稿幻灯片（细纹设计） [1] 1">
        <a:dk1>
          <a:srgbClr val="000066"/>
        </a:dk1>
        <a:lt1>
          <a:srgbClr val="FFFFFF"/>
        </a:lt1>
        <a:dk2>
          <a:srgbClr val="425A8A"/>
        </a:dk2>
        <a:lt2>
          <a:srgbClr val="CACACA"/>
        </a:lt2>
        <a:accent1>
          <a:srgbClr val="D5CC9D"/>
        </a:accent1>
        <a:accent2>
          <a:srgbClr val="C4DA8C"/>
        </a:accent2>
        <a:accent3>
          <a:srgbClr val="FFFFFF"/>
        </a:accent3>
        <a:accent4>
          <a:srgbClr val="000056"/>
        </a:accent4>
        <a:accent5>
          <a:srgbClr val="E7E2CC"/>
        </a:accent5>
        <a:accent6>
          <a:srgbClr val="B1C57E"/>
        </a:accent6>
        <a:hlink>
          <a:srgbClr val="8DBFC3"/>
        </a:hlink>
        <a:folHlink>
          <a:srgbClr val="DBB0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带动画的示例演示文稿幻灯片（细纹设计） [1] 2">
        <a:dk1>
          <a:srgbClr val="000066"/>
        </a:dk1>
        <a:lt1>
          <a:srgbClr val="FFFFFF"/>
        </a:lt1>
        <a:dk2>
          <a:srgbClr val="50797C"/>
        </a:dk2>
        <a:lt2>
          <a:srgbClr val="CACACA"/>
        </a:lt2>
        <a:accent1>
          <a:srgbClr val="9CD6D3"/>
        </a:accent1>
        <a:accent2>
          <a:srgbClr val="82C3E4"/>
        </a:accent2>
        <a:accent3>
          <a:srgbClr val="FFFFFF"/>
        </a:accent3>
        <a:accent4>
          <a:srgbClr val="000056"/>
        </a:accent4>
        <a:accent5>
          <a:srgbClr val="CBE8E6"/>
        </a:accent5>
        <a:accent6>
          <a:srgbClr val="75B0CF"/>
        </a:accent6>
        <a:hlink>
          <a:srgbClr val="CDC483"/>
        </a:hlink>
        <a:folHlink>
          <a:srgbClr val="9B9C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带动画的示例演示文稿幻灯片（细纹设计） [1] 3">
        <a:dk1>
          <a:srgbClr val="000000"/>
        </a:dk1>
        <a:lt1>
          <a:srgbClr val="FFFFFF"/>
        </a:lt1>
        <a:dk2>
          <a:srgbClr val="515F7B"/>
        </a:dk2>
        <a:lt2>
          <a:srgbClr val="CACACA"/>
        </a:lt2>
        <a:accent1>
          <a:srgbClr val="9FCAD3"/>
        </a:accent1>
        <a:accent2>
          <a:srgbClr val="839EE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68FCE"/>
        </a:accent6>
        <a:hlink>
          <a:srgbClr val="68CCB7"/>
        </a:hlink>
        <a:folHlink>
          <a:srgbClr val="F4D17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带动画的示例演示文稿幻灯片（细纹设计） [1]">
  <a:themeElements>
    <a:clrScheme name="1_带动画的示例演示文稿幻灯片（细纹设计） [1] 3">
      <a:dk1>
        <a:srgbClr val="000000"/>
      </a:dk1>
      <a:lt1>
        <a:srgbClr val="FFFFFF"/>
      </a:lt1>
      <a:dk2>
        <a:srgbClr val="515F7B"/>
      </a:dk2>
      <a:lt2>
        <a:srgbClr val="CACACA"/>
      </a:lt2>
      <a:accent1>
        <a:srgbClr val="9FCAD3"/>
      </a:accent1>
      <a:accent2>
        <a:srgbClr val="839EE3"/>
      </a:accent2>
      <a:accent3>
        <a:srgbClr val="FFFFFF"/>
      </a:accent3>
      <a:accent4>
        <a:srgbClr val="000000"/>
      </a:accent4>
      <a:accent5>
        <a:srgbClr val="CDE1E6"/>
      </a:accent5>
      <a:accent6>
        <a:srgbClr val="768FCE"/>
      </a:accent6>
      <a:hlink>
        <a:srgbClr val="68CCB7"/>
      </a:hlink>
      <a:folHlink>
        <a:srgbClr val="F4D17A"/>
      </a:folHlink>
    </a:clrScheme>
    <a:fontScheme name="1_带动画的示例演示文稿幻灯片（细纹设计） [1]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lnDef>
  </a:objectDefaults>
  <a:extraClrSchemeLst>
    <a:extraClrScheme>
      <a:clrScheme name="1_带动画的示例演示文稿幻灯片（细纹设计） [1] 1">
        <a:dk1>
          <a:srgbClr val="000066"/>
        </a:dk1>
        <a:lt1>
          <a:srgbClr val="FFFFFF"/>
        </a:lt1>
        <a:dk2>
          <a:srgbClr val="425A8A"/>
        </a:dk2>
        <a:lt2>
          <a:srgbClr val="CACACA"/>
        </a:lt2>
        <a:accent1>
          <a:srgbClr val="D5CC9D"/>
        </a:accent1>
        <a:accent2>
          <a:srgbClr val="C4DA8C"/>
        </a:accent2>
        <a:accent3>
          <a:srgbClr val="FFFFFF"/>
        </a:accent3>
        <a:accent4>
          <a:srgbClr val="000056"/>
        </a:accent4>
        <a:accent5>
          <a:srgbClr val="E7E2CC"/>
        </a:accent5>
        <a:accent6>
          <a:srgbClr val="B1C57E"/>
        </a:accent6>
        <a:hlink>
          <a:srgbClr val="8DBFC3"/>
        </a:hlink>
        <a:folHlink>
          <a:srgbClr val="DBB0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带动画的示例演示文稿幻灯片（细纹设计） [1] 2">
        <a:dk1>
          <a:srgbClr val="000066"/>
        </a:dk1>
        <a:lt1>
          <a:srgbClr val="FFFFFF"/>
        </a:lt1>
        <a:dk2>
          <a:srgbClr val="50797C"/>
        </a:dk2>
        <a:lt2>
          <a:srgbClr val="CACACA"/>
        </a:lt2>
        <a:accent1>
          <a:srgbClr val="9CD6D3"/>
        </a:accent1>
        <a:accent2>
          <a:srgbClr val="82C3E4"/>
        </a:accent2>
        <a:accent3>
          <a:srgbClr val="FFFFFF"/>
        </a:accent3>
        <a:accent4>
          <a:srgbClr val="000056"/>
        </a:accent4>
        <a:accent5>
          <a:srgbClr val="CBE8E6"/>
        </a:accent5>
        <a:accent6>
          <a:srgbClr val="75B0CF"/>
        </a:accent6>
        <a:hlink>
          <a:srgbClr val="CDC483"/>
        </a:hlink>
        <a:folHlink>
          <a:srgbClr val="9B9C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带动画的示例演示文稿幻灯片（细纹设计） [1] 3">
        <a:dk1>
          <a:srgbClr val="000000"/>
        </a:dk1>
        <a:lt1>
          <a:srgbClr val="FFFFFF"/>
        </a:lt1>
        <a:dk2>
          <a:srgbClr val="515F7B"/>
        </a:dk2>
        <a:lt2>
          <a:srgbClr val="CACACA"/>
        </a:lt2>
        <a:accent1>
          <a:srgbClr val="9FCAD3"/>
        </a:accent1>
        <a:accent2>
          <a:srgbClr val="839EE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68FCE"/>
        </a:accent6>
        <a:hlink>
          <a:srgbClr val="68CCB7"/>
        </a:hlink>
        <a:folHlink>
          <a:srgbClr val="F4D17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</TotalTime>
  <Words>369</Words>
  <Application>Microsoft Office PowerPoint</Application>
  <PresentationFormat>全屏显示(4:3)</PresentationFormat>
  <Paragraphs>64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2_带动画的示例演示文稿幻灯片（细纹设计） [1]</vt:lpstr>
      <vt:lpstr>微笑PPT - 小A</vt:lpstr>
      <vt:lpstr>Office 主题​​</vt:lpstr>
      <vt:lpstr>3_带动画的示例演示文稿幻灯片（细纹设计） [1]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ppt-1章 马克思主义中国化</dc:title>
  <dc:creator>linyu</dc:creator>
  <cp:lastModifiedBy>jhon</cp:lastModifiedBy>
  <cp:revision>417</cp:revision>
  <dcterms:created xsi:type="dcterms:W3CDTF">2006-10-11T11:32:06Z</dcterms:created>
  <dcterms:modified xsi:type="dcterms:W3CDTF">2019-04-22T12:16:17Z</dcterms:modified>
</cp:coreProperties>
</file>