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4" r:id="rId11"/>
    <p:sldId id="269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Aplicación Básica</a:t>
            </a:r>
          </a:p>
        </p:txBody>
      </p:sp>
    </p:spTree>
    <p:extLst>
      <p:ext uri="{BB962C8B-B14F-4D97-AF65-F5344CB8AC3E}">
        <p14:creationId xmlns:p14="http://schemas.microsoft.com/office/powerpoint/2010/main" val="96056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#4:</a:t>
            </a:r>
            <a:r>
              <a:rPr lang="es-CO" dirty="0"/>
              <a:t> Se le mostrara al usuario una breve descripción con precios.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063"/>
              </p:ext>
            </p:extLst>
          </p:nvPr>
        </p:nvGraphicFramePr>
        <p:xfrm>
          <a:off x="3225607" y="3391640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22267"/>
              </p:ext>
            </p:extLst>
          </p:nvPr>
        </p:nvGraphicFramePr>
        <p:xfrm>
          <a:off x="3306699" y="5073387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3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FEB74-E2EC-4B3D-8154-718CC862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  <a:endParaRPr lang="es-CO" dirty="0"/>
          </a:p>
        </p:txBody>
      </p:sp>
      <p:pic>
        <p:nvPicPr>
          <p:cNvPr id="21" name="Imagen 2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9AA56B-8B4C-4D32-A4F5-CD0543E3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461" y="5154630"/>
            <a:ext cx="2495550" cy="1171575"/>
          </a:xfrm>
          <a:prstGeom prst="rect">
            <a:avLst/>
          </a:prstGeom>
        </p:spPr>
      </p:pic>
      <p:pic>
        <p:nvPicPr>
          <p:cNvPr id="23" name="Imagen 2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BE919B-91BC-497E-909D-07A65CD3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40" y="5284104"/>
            <a:ext cx="2543175" cy="1114425"/>
          </a:xfrm>
          <a:prstGeom prst="rect">
            <a:avLst/>
          </a:prstGeom>
        </p:spPr>
      </p:pic>
      <p:pic>
        <p:nvPicPr>
          <p:cNvPr id="25" name="Imagen 2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9EC9FF2D-5B42-4FE9-B4AC-4D5CE4ED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940" y="3266633"/>
            <a:ext cx="5076825" cy="1304925"/>
          </a:xfrm>
          <a:prstGeom prst="rect">
            <a:avLst/>
          </a:prstGeom>
        </p:spPr>
      </p:pic>
      <p:pic>
        <p:nvPicPr>
          <p:cNvPr id="27" name="Imagen 2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3C2B4734-B792-46C9-990A-2B33CF2BE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353" y="1616758"/>
            <a:ext cx="2514600" cy="1162050"/>
          </a:xfrm>
          <a:prstGeom prst="rect">
            <a:avLst/>
          </a:prstGeom>
        </p:spPr>
      </p:pic>
      <p:pic>
        <p:nvPicPr>
          <p:cNvPr id="29" name="Imagen 2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8F1D74B-3CC0-404F-9589-9492AF08D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68" y="5064143"/>
            <a:ext cx="4191000" cy="1352550"/>
          </a:xfrm>
          <a:prstGeom prst="rect">
            <a:avLst/>
          </a:prstGeom>
        </p:spPr>
      </p:pic>
      <p:pic>
        <p:nvPicPr>
          <p:cNvPr id="35" name="Imagen 3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98E7B658-6241-49BB-B8D7-FA213828D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1726" y="1631046"/>
            <a:ext cx="2533650" cy="1143000"/>
          </a:xfrm>
          <a:prstGeom prst="rect">
            <a:avLst/>
          </a:prstGeom>
        </p:spPr>
      </p:pic>
      <p:pic>
        <p:nvPicPr>
          <p:cNvPr id="37" name="Imagen 3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35CCB3C-E209-47C2-A5C7-D1D520877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844" y="3228532"/>
            <a:ext cx="4181475" cy="1381125"/>
          </a:xfrm>
          <a:prstGeom prst="rect">
            <a:avLst/>
          </a:prstGeom>
        </p:spPr>
      </p:pic>
      <p:pic>
        <p:nvPicPr>
          <p:cNvPr id="39" name="Imagen 38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69D1A41-E9FF-4E1C-98EC-20B44AD13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1224" y="1621521"/>
            <a:ext cx="2514600" cy="1152525"/>
          </a:xfrm>
          <a:prstGeom prst="rect">
            <a:avLst/>
          </a:prstGeom>
        </p:spPr>
      </p:pic>
      <p:pic>
        <p:nvPicPr>
          <p:cNvPr id="41" name="Imagen 4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60EBA9A-18CB-4F81-A688-36441C8C16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1592946"/>
            <a:ext cx="2838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B31B-65BC-4776-A7D1-F5C2A26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Kanban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116FB7-6B80-4DE4-8E1C-61BF81B85E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671" y="1703388"/>
            <a:ext cx="69178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78A6-454F-4E2D-9AC5-E0D323DA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- </a:t>
            </a:r>
            <a:r>
              <a:rPr lang="es-ES" dirty="0" err="1"/>
              <a:t>Github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8BFA4F-C53D-4AE7-A930-2E7F2353B4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88" y="1733116"/>
            <a:ext cx="8596312" cy="38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5457" y="23395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Gracias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1820" y="3577497"/>
            <a:ext cx="7263943" cy="1307541"/>
          </a:xfrm>
        </p:spPr>
        <p:txBody>
          <a:bodyPr>
            <a:normAutofit/>
          </a:bodyPr>
          <a:lstStyle/>
          <a:p>
            <a:r>
              <a:rPr lang="es-ES" sz="6600" dirty="0"/>
              <a:t>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5455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74573"/>
            <a:ext cx="8596668" cy="1320800"/>
          </a:xfrm>
        </p:spPr>
        <p:txBody>
          <a:bodyPr/>
          <a:lstStyle/>
          <a:p>
            <a:r>
              <a:rPr lang="es-ES"/>
              <a:t>Backlog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8826" y="2597251"/>
            <a:ext cx="8596668" cy="664989"/>
          </a:xfrm>
        </p:spPr>
        <p:txBody>
          <a:bodyPr>
            <a:normAutofit fontScale="92500"/>
          </a:bodyPr>
          <a:lstStyle/>
          <a:p>
            <a:pPr algn="just"/>
            <a:r>
              <a:rPr lang="es-ES"/>
              <a:t>Se requiere un programa que permita la visualización de clasificados de diferente índole, donde el usuario pueda elegir que tipo de clasificado desea observar.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C3864-25D3-47A4-A5CD-39C0C45456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3486" y="3928254"/>
            <a:ext cx="7107349" cy="19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Responsables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81219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MIEMBRO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Scrum</a:t>
                      </a:r>
                      <a:r>
                        <a:rPr lang="es-ES" baseline="0" dirty="0"/>
                        <a:t> Master - </a:t>
                      </a:r>
                      <a:r>
                        <a:rPr lang="es-ES" baseline="0" dirty="0" err="1"/>
                        <a:t>project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owner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CRIS</a:t>
                      </a:r>
                      <a:r>
                        <a:rPr lang="es-ES" baseline="0" dirty="0"/>
                        <a:t> SOLANO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Front </a:t>
                      </a:r>
                      <a:r>
                        <a:rPr lang="es-ES" dirty="0" err="1"/>
                        <a:t>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Jose</a:t>
                      </a:r>
                      <a:r>
                        <a:rPr lang="es-ES" baseline="0" dirty="0"/>
                        <a:t> Agudelo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Back-</a:t>
                      </a:r>
                      <a:r>
                        <a:rPr lang="es-ES" dirty="0" err="1"/>
                        <a:t>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 Camilo </a:t>
                      </a:r>
                      <a:r>
                        <a:rPr lang="es-ES" dirty="0" err="1"/>
                        <a:t>Hernandez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Documentación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Julian</a:t>
                      </a:r>
                      <a:r>
                        <a:rPr lang="es-ES" dirty="0"/>
                        <a:t> Franco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Requisitos</a:t>
            </a:r>
            <a:endParaRPr lang="es-CO" dirty="0"/>
          </a:p>
          <a:p>
            <a:pPr algn="just"/>
            <a:r>
              <a:rPr lang="es-ES" u="sng" dirty="0"/>
              <a:t>S</a:t>
            </a:r>
            <a:r>
              <a:rPr lang="es-ES" dirty="0"/>
              <a:t>e requiere una aplicación la cual pueda mostrar en pantalla una serie de clasificados, los cuales puedan además ser eliminados o creados, no se requiere un programa especializado, se puede optar por el uso de consola simplemente usando arreglos o diccionarios, también se pueden utilizar herramientas mucho más avanzadas como el uso de una BD, vista </a:t>
            </a:r>
            <a:r>
              <a:rPr lang="es-ES" dirty="0" err="1"/>
              <a:t>front</a:t>
            </a:r>
            <a:r>
              <a:rPr lang="es-ES" dirty="0"/>
              <a:t> y codificación back, además de un servidor de conexión, cada equipo determinara su forma de trabajo y las herramientas que utilizara.</a:t>
            </a:r>
            <a:endParaRPr lang="es-CO" dirty="0"/>
          </a:p>
          <a:p>
            <a:r>
              <a:rPr lang="es-ES" dirty="0"/>
              <a:t>Debe contener clasificados por defecto y permitir crear los nuevos.</a:t>
            </a:r>
            <a:endParaRPr lang="es-CO" dirty="0"/>
          </a:p>
          <a:p>
            <a:r>
              <a:rPr lang="es-ES" dirty="0"/>
              <a:t>No Funcionales</a:t>
            </a:r>
            <a:endParaRPr lang="es-CO" dirty="0"/>
          </a:p>
          <a:p>
            <a:pPr lvl="0"/>
            <a:r>
              <a:rPr lang="es-ES" dirty="0"/>
              <a:t>Se desarrollará en el lenguaje de programación Java</a:t>
            </a:r>
            <a:endParaRPr lang="es-CO" dirty="0"/>
          </a:p>
          <a:p>
            <a:pPr lvl="0"/>
            <a:r>
              <a:rPr lang="es-ES" dirty="0"/>
              <a:t>Se tendrá un documento de especificaciones</a:t>
            </a:r>
            <a:endParaRPr lang="es-CO" dirty="0"/>
          </a:p>
          <a:p>
            <a:pPr lvl="0"/>
            <a:r>
              <a:rPr lang="es-ES" dirty="0"/>
              <a:t>Se podrá ejecutar en diferentes IDE tales como Eclipse y/o </a:t>
            </a:r>
            <a:r>
              <a:rPr lang="es-ES" dirty="0" err="1"/>
              <a:t>Netbeans</a:t>
            </a:r>
            <a:endParaRPr lang="es-CO" dirty="0"/>
          </a:p>
          <a:p>
            <a:r>
              <a:rPr lang="es-ES" dirty="0"/>
              <a:t>Funcionales</a:t>
            </a:r>
            <a:endParaRPr lang="es-CO" dirty="0"/>
          </a:p>
          <a:p>
            <a:pPr lvl="0"/>
            <a:r>
              <a:rPr lang="es-ES" dirty="0"/>
              <a:t>Se debe permitir ver los clasificados almacenados</a:t>
            </a:r>
            <a:endParaRPr lang="es-CO" dirty="0"/>
          </a:p>
          <a:p>
            <a:pPr lvl="0"/>
            <a:r>
              <a:rPr lang="es-ES" dirty="0"/>
              <a:t>Se debe permitir crear clasificados</a:t>
            </a:r>
            <a:endParaRPr lang="es-CO" dirty="0"/>
          </a:p>
          <a:p>
            <a:pPr lvl="0"/>
            <a:r>
              <a:rPr lang="es-ES" dirty="0"/>
              <a:t>Se debe permitir eliminar clasificados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352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4744-3D66-4E1D-8143-98A04D5B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3CB52-A118-434E-89CB-A7E7BFA3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710" y="2253895"/>
            <a:ext cx="8596668" cy="3880773"/>
          </a:xfrm>
        </p:spPr>
        <p:txBody>
          <a:bodyPr/>
          <a:lstStyle/>
          <a:p>
            <a:r>
              <a:rPr lang="es-ES" dirty="0"/>
              <a:t>Se debe codificar en Java un programa que al correr tenga dos opciones, ver clasificados o crearlos, luego de verlos se debe permitir eliminarlos o simplemente salir.</a:t>
            </a:r>
            <a:endParaRPr lang="es-CO" dirty="0"/>
          </a:p>
          <a:p>
            <a:r>
              <a:rPr lang="es-ES" dirty="0"/>
              <a:t>La vista de los clasificados debe ser por consola, en una ventana emergente que permita continuar con los clasificados.</a:t>
            </a:r>
            <a:endParaRPr lang="es-CO" dirty="0"/>
          </a:p>
          <a:p>
            <a:r>
              <a:rPr lang="es-ES" dirty="0"/>
              <a:t>Se pueden usar diccionarios, listas o matrices.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701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B4BDE472-CC97-4423-AE8C-008AA1892B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37" y="576441"/>
            <a:ext cx="4734318" cy="57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2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#1: </a:t>
            </a:r>
            <a:r>
              <a:rPr lang="es-CO" dirty="0"/>
              <a:t>El usuario puede visualizar los tipos de clasificado, el que los compone y su descripción especifica, existirán mínimo tres clasificados favoritos que solo pueden ser modificados por el </a:t>
            </a:r>
            <a:r>
              <a:rPr lang="es-CO" dirty="0" err="1"/>
              <a:t>admin</a:t>
            </a:r>
            <a:r>
              <a:rPr lang="es-CO" dirty="0"/>
              <a:t> de la aplicación.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4220"/>
              </p:ext>
            </p:extLst>
          </p:nvPr>
        </p:nvGraphicFramePr>
        <p:xfrm>
          <a:off x="3209131" y="3762343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2206"/>
              </p:ext>
            </p:extLst>
          </p:nvPr>
        </p:nvGraphicFramePr>
        <p:xfrm>
          <a:off x="3281985" y="5384644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#2</a:t>
            </a:r>
            <a:r>
              <a:rPr lang="es-CO" dirty="0"/>
              <a:t>: </a:t>
            </a:r>
            <a:r>
              <a:rPr lang="es-ES" dirty="0"/>
              <a:t>Se podrán apreciar los clasificados que se ingresan a la cola. </a:t>
            </a:r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4220"/>
              </p:ext>
            </p:extLst>
          </p:nvPr>
        </p:nvGraphicFramePr>
        <p:xfrm>
          <a:off x="3209131" y="3762343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01123"/>
              </p:ext>
            </p:extLst>
          </p:nvPr>
        </p:nvGraphicFramePr>
        <p:xfrm>
          <a:off x="3290223" y="5707701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#3</a:t>
            </a:r>
            <a:r>
              <a:rPr lang="es-CO" dirty="0"/>
              <a:t>: El aplicativo se llevará a cabo mediante el lenguaje de JAVA, de manera interactiva con mensajes en pantalla (</a:t>
            </a:r>
            <a:r>
              <a:rPr lang="es-CO" dirty="0" err="1"/>
              <a:t>JOptionPane</a:t>
            </a:r>
            <a:r>
              <a:rPr lang="es-CO" dirty="0"/>
              <a:t>)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063"/>
              </p:ext>
            </p:extLst>
          </p:nvPr>
        </p:nvGraphicFramePr>
        <p:xfrm>
          <a:off x="3225607" y="3391640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22267"/>
              </p:ext>
            </p:extLst>
          </p:nvPr>
        </p:nvGraphicFramePr>
        <p:xfrm>
          <a:off x="3306699" y="5073387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485</Words>
  <Application>Microsoft Office PowerPoint</Application>
  <PresentationFormat>Panorámica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</vt:lpstr>
      <vt:lpstr>Clasificados</vt:lpstr>
      <vt:lpstr>Backlog</vt:lpstr>
      <vt:lpstr>Responsables</vt:lpstr>
      <vt:lpstr>Requisitos</vt:lpstr>
      <vt:lpstr>Sprint  </vt:lpstr>
      <vt:lpstr>Presentación de PowerPoint</vt:lpstr>
      <vt:lpstr>Historias de usuario</vt:lpstr>
      <vt:lpstr>Historias de usuario</vt:lpstr>
      <vt:lpstr>Historias de usuario</vt:lpstr>
      <vt:lpstr>Historias de usuario</vt:lpstr>
      <vt:lpstr>Vistas</vt:lpstr>
      <vt:lpstr>Kanban</vt:lpstr>
      <vt:lpstr>Git - Github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Clasificados</dc:title>
  <dc:creator>Lenovo</dc:creator>
  <cp:lastModifiedBy>SENA</cp:lastModifiedBy>
  <cp:revision>13</cp:revision>
  <dcterms:created xsi:type="dcterms:W3CDTF">2021-09-03T09:16:58Z</dcterms:created>
  <dcterms:modified xsi:type="dcterms:W3CDTF">2021-09-24T12:26:07Z</dcterms:modified>
</cp:coreProperties>
</file>