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Clasificados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Aplicación Básica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056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031" y="3505994"/>
            <a:ext cx="4371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769" y="3510756"/>
            <a:ext cx="4762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156" y="3320256"/>
            <a:ext cx="61817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1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5457" y="23395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7200" dirty="0" smtClean="0"/>
              <a:t>Gracias</a:t>
            </a:r>
            <a:endParaRPr lang="es-ES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1820" y="3577497"/>
            <a:ext cx="7263943" cy="1307541"/>
          </a:xfrm>
        </p:spPr>
        <p:txBody>
          <a:bodyPr>
            <a:normAutofit/>
          </a:bodyPr>
          <a:lstStyle/>
          <a:p>
            <a:r>
              <a:rPr lang="es-ES" sz="6600" dirty="0" smtClean="0"/>
              <a:t>Por su atención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5455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74573"/>
            <a:ext cx="8596668" cy="1320800"/>
          </a:xfrm>
        </p:spPr>
        <p:txBody>
          <a:bodyPr/>
          <a:lstStyle/>
          <a:p>
            <a:r>
              <a:rPr lang="es-ES" dirty="0" err="1" smtClean="0"/>
              <a:t>Backlog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984373"/>
            <a:ext cx="8596668" cy="66498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 smtClean="0"/>
              <a:t>Se requiere un programa que permita la visualización de clasificados de diferente índole, donde el usuario pueda elegir que tipo de clasificado desea observar.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1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</a:t>
            </a:r>
            <a:r>
              <a:rPr lang="es-ES" dirty="0" smtClean="0"/>
              <a:t>esponsables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281796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MIEMBRO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Scrum</a:t>
                      </a:r>
                      <a:r>
                        <a:rPr lang="es-ES" baseline="0" dirty="0" smtClean="0"/>
                        <a:t> Master - </a:t>
                      </a:r>
                      <a:r>
                        <a:rPr lang="es-ES" baseline="0" dirty="0" err="1" smtClean="0"/>
                        <a:t>project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owner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CRIS</a:t>
                      </a:r>
                      <a:r>
                        <a:rPr lang="es-ES" baseline="0" dirty="0" smtClean="0"/>
                        <a:t> SOLANO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Equipo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Juan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Jose</a:t>
                      </a:r>
                      <a:r>
                        <a:rPr lang="es-ES" baseline="0" dirty="0" smtClean="0"/>
                        <a:t> Agudelo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Equipo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Juan Camilo </a:t>
                      </a:r>
                      <a:r>
                        <a:rPr lang="es-ES" dirty="0" err="1" smtClean="0"/>
                        <a:t>Hernandez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Equipo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Julian</a:t>
                      </a:r>
                      <a:r>
                        <a:rPr lang="es-ES" dirty="0" smtClean="0"/>
                        <a:t> Franco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usuario podrá visualizar los diferentes tipos de clasificados. </a:t>
            </a:r>
          </a:p>
          <a:p>
            <a:endParaRPr lang="es-ES" dirty="0"/>
          </a:p>
          <a:p>
            <a:r>
              <a:rPr lang="es-ES" dirty="0"/>
              <a:t>El sistema mostrara un menú con las diferentes secciones de clasificados.</a:t>
            </a:r>
          </a:p>
          <a:p>
            <a:endParaRPr lang="es-ES" dirty="0"/>
          </a:p>
          <a:p>
            <a:r>
              <a:rPr lang="es-ES" dirty="0"/>
              <a:t>El sistema se manejará por medio de una consola en JAVA.</a:t>
            </a:r>
          </a:p>
          <a:p>
            <a:endParaRPr lang="es-ES" dirty="0"/>
          </a:p>
          <a:p>
            <a:r>
              <a:rPr lang="es-ES" dirty="0"/>
              <a:t>En cada categoría de los clasificados se mostrará la descripción completa con precios.</a:t>
            </a:r>
          </a:p>
        </p:txBody>
      </p:sp>
    </p:spTree>
    <p:extLst>
      <p:ext uri="{BB962C8B-B14F-4D97-AF65-F5344CB8AC3E}">
        <p14:creationId xmlns:p14="http://schemas.microsoft.com/office/powerpoint/2010/main" val="219352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#1: </a:t>
            </a:r>
            <a:r>
              <a:rPr lang="es-CO" dirty="0"/>
              <a:t>El usuario puede visualizar los tipos de clasificado, el que los compone y su descripción especifica.</a:t>
            </a:r>
            <a:r>
              <a:rPr lang="es-CO" b="1" dirty="0"/>
              <a:t> 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Tiempo </a:t>
            </a:r>
            <a:r>
              <a:rPr lang="es-CO" dirty="0" smtClean="0"/>
              <a:t>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4220"/>
              </p:ext>
            </p:extLst>
          </p:nvPr>
        </p:nvGraphicFramePr>
        <p:xfrm>
          <a:off x="3209131" y="3762343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/>
                <a:gridCol w="888528"/>
                <a:gridCol w="887893"/>
                <a:gridCol w="8688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2206"/>
              </p:ext>
            </p:extLst>
          </p:nvPr>
        </p:nvGraphicFramePr>
        <p:xfrm>
          <a:off x="3281985" y="5384644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/>
                <a:gridCol w="888524"/>
                <a:gridCol w="887888"/>
                <a:gridCol w="88788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#2</a:t>
            </a:r>
            <a:r>
              <a:rPr lang="es-CO" dirty="0"/>
              <a:t>: En este menú se deben visualizar las opciones de los tipos de clasificados que hay, ya sean de arrendamiento, de ventas, de empleos y de las que se consideren</a:t>
            </a:r>
            <a:r>
              <a:rPr lang="es-CO" b="1" dirty="0"/>
              <a:t>.</a:t>
            </a:r>
            <a:endParaRPr lang="es-ES" dirty="0"/>
          </a:p>
          <a:p>
            <a:pPr marL="0" indent="0">
              <a:buNone/>
            </a:pPr>
            <a:r>
              <a:rPr lang="es-CO" dirty="0" smtClean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4220"/>
              </p:ext>
            </p:extLst>
          </p:nvPr>
        </p:nvGraphicFramePr>
        <p:xfrm>
          <a:off x="3209131" y="3762343"/>
          <a:ext cx="3533775" cy="677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/>
                <a:gridCol w="888528"/>
                <a:gridCol w="887893"/>
                <a:gridCol w="8688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01123"/>
              </p:ext>
            </p:extLst>
          </p:nvPr>
        </p:nvGraphicFramePr>
        <p:xfrm>
          <a:off x="3290223" y="5707701"/>
          <a:ext cx="3552824" cy="66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/>
                <a:gridCol w="888524"/>
                <a:gridCol w="887888"/>
                <a:gridCol w="88788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#3</a:t>
            </a:r>
            <a:r>
              <a:rPr lang="es-CO" dirty="0"/>
              <a:t>: El aplicativo se llevará a cabo mediante el lenguaje de </a:t>
            </a:r>
            <a:r>
              <a:rPr lang="es-CO" dirty="0" smtClean="0"/>
              <a:t>JAVA, de manera interactiva con mensajes en pantalla (</a:t>
            </a:r>
            <a:r>
              <a:rPr lang="es-CO" dirty="0" err="1" smtClean="0"/>
              <a:t>JOptionPane</a:t>
            </a:r>
            <a:r>
              <a:rPr lang="es-CO" dirty="0" smtClean="0"/>
              <a:t>)</a:t>
            </a:r>
            <a:endParaRPr lang="es-ES" dirty="0"/>
          </a:p>
          <a:p>
            <a:pPr marL="0" indent="0">
              <a:buNone/>
            </a:pPr>
            <a:r>
              <a:rPr lang="es-CO" dirty="0" smtClean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063"/>
              </p:ext>
            </p:extLst>
          </p:nvPr>
        </p:nvGraphicFramePr>
        <p:xfrm>
          <a:off x="3225607" y="3391640"/>
          <a:ext cx="3533775" cy="677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/>
                <a:gridCol w="888528"/>
                <a:gridCol w="887893"/>
                <a:gridCol w="8688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22267"/>
              </p:ext>
            </p:extLst>
          </p:nvPr>
        </p:nvGraphicFramePr>
        <p:xfrm>
          <a:off x="3306699" y="5073387"/>
          <a:ext cx="3552824" cy="677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/>
                <a:gridCol w="888524"/>
                <a:gridCol w="887888"/>
                <a:gridCol w="88788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1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</a:t>
            </a:r>
            <a:r>
              <a:rPr lang="es-CO" b="1" dirty="0" smtClean="0"/>
              <a:t>#4:</a:t>
            </a:r>
            <a:r>
              <a:rPr lang="es-CO" dirty="0" smtClean="0"/>
              <a:t> </a:t>
            </a:r>
            <a:r>
              <a:rPr lang="es-CO" dirty="0"/>
              <a:t>Se le mostrara al usuario una breve descripción con precios de la categoría seleccionada.</a:t>
            </a:r>
            <a:endParaRPr lang="es-ES" dirty="0"/>
          </a:p>
          <a:p>
            <a:pPr marL="0" indent="0">
              <a:buNone/>
            </a:pPr>
            <a:r>
              <a:rPr lang="es-CO" dirty="0" smtClean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063"/>
              </p:ext>
            </p:extLst>
          </p:nvPr>
        </p:nvGraphicFramePr>
        <p:xfrm>
          <a:off x="3225607" y="3391640"/>
          <a:ext cx="3533775" cy="677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/>
                <a:gridCol w="888528"/>
                <a:gridCol w="887893"/>
                <a:gridCol w="8688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1 </a:t>
                      </a:r>
                      <a:r>
                        <a:rPr lang="es-CO" sz="1300" dirty="0">
                          <a:effectLst/>
                        </a:rPr>
                        <a:t>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22267"/>
              </p:ext>
            </p:extLst>
          </p:nvPr>
        </p:nvGraphicFramePr>
        <p:xfrm>
          <a:off x="3306699" y="5073387"/>
          <a:ext cx="3552824" cy="677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/>
                <a:gridCol w="888524"/>
                <a:gridCol w="887888"/>
                <a:gridCol w="88788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37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019" y="2596356"/>
            <a:ext cx="3048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332</Words>
  <Application>Microsoft Office PowerPoint</Application>
  <PresentationFormat>Panorámica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Faceta</vt:lpstr>
      <vt:lpstr>Clasificados</vt:lpstr>
      <vt:lpstr>Backlog</vt:lpstr>
      <vt:lpstr>Responsables</vt:lpstr>
      <vt:lpstr>Requisitos</vt:lpstr>
      <vt:lpstr>Historias de usuario</vt:lpstr>
      <vt:lpstr>Historias de usuario</vt:lpstr>
      <vt:lpstr>Historias de usuario</vt:lpstr>
      <vt:lpstr>Historias de usuario</vt:lpstr>
      <vt:lpstr>Vista </vt:lpstr>
      <vt:lpstr>Vista</vt:lpstr>
      <vt:lpstr>Vista</vt:lpstr>
      <vt:lpstr>Vista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Clasificados</dc:title>
  <dc:creator>Lenovo</dc:creator>
  <cp:lastModifiedBy>Lenovo</cp:lastModifiedBy>
  <cp:revision>4</cp:revision>
  <dcterms:created xsi:type="dcterms:W3CDTF">2021-09-03T09:16:58Z</dcterms:created>
  <dcterms:modified xsi:type="dcterms:W3CDTF">2021-09-03T09:31:26Z</dcterms:modified>
</cp:coreProperties>
</file>