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5" r:id="rId11"/>
    <p:sldId id="266" r:id="rId12"/>
    <p:sldId id="272" r:id="rId13"/>
    <p:sldId id="267" r:id="rId14"/>
    <p:sldId id="270" r:id="rId15"/>
    <p:sldId id="268" r:id="rId16"/>
    <p:sldId id="269" r:id="rId17"/>
    <p:sldId id="275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0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6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45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3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0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7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1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9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7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6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8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CDBC53-39AF-4B9B-8A07-BB16B39BEBC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07ED-923E-4F1A-B07E-8A30CDAC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6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9D04-278B-4BB2-8952-A6745CE11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15150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745F-9468-403D-8E3A-79791F2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E6C4-BEB8-4B31-9DD6-83929256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a number of access modifiers to set access levels for classes, variables, methods and constructors. The four access levels are −</a:t>
            </a:r>
          </a:p>
          <a:p>
            <a:r>
              <a:rPr lang="en-US" dirty="0"/>
              <a:t>Visible to the package, the (</a:t>
            </a:r>
            <a:r>
              <a:rPr lang="en-US" b="1" dirty="0"/>
              <a:t>default)</a:t>
            </a:r>
            <a:r>
              <a:rPr lang="en-US" dirty="0"/>
              <a:t>. No modifiers are needed.</a:t>
            </a:r>
          </a:p>
          <a:p>
            <a:r>
              <a:rPr lang="en-US" dirty="0"/>
              <a:t>Visible to the class only (</a:t>
            </a:r>
            <a:r>
              <a:rPr lang="en-US" b="1" dirty="0"/>
              <a:t>private</a:t>
            </a:r>
            <a:r>
              <a:rPr lang="en-US" dirty="0"/>
              <a:t>).</a:t>
            </a:r>
          </a:p>
          <a:p>
            <a:r>
              <a:rPr lang="en-US" dirty="0"/>
              <a:t>Visible to the world (</a:t>
            </a:r>
            <a:r>
              <a:rPr lang="en-US" b="1" dirty="0"/>
              <a:t>public</a:t>
            </a:r>
            <a:r>
              <a:rPr lang="en-US" dirty="0"/>
              <a:t>).</a:t>
            </a:r>
          </a:p>
          <a:p>
            <a:r>
              <a:rPr lang="en-US" dirty="0"/>
              <a:t>Visible to the package and all subclasses (</a:t>
            </a:r>
            <a:r>
              <a:rPr lang="en-US" b="1" dirty="0"/>
              <a:t>protected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6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208D-871E-47FB-AC39-8F122FE2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6581-F82C-48AB-9E5E-E191206E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US" dirty="0"/>
              <a:t>Arithmetic Operators (+, -, *, /, %, ++, --)</a:t>
            </a:r>
          </a:p>
          <a:p>
            <a:r>
              <a:rPr lang="en-US" dirty="0"/>
              <a:t>Relational Operators (==, !=, &gt;, &lt;, &gt;=, &lt;=)</a:t>
            </a:r>
          </a:p>
          <a:p>
            <a:r>
              <a:rPr lang="en-US" dirty="0"/>
              <a:t>Bitwise Operators (&amp;, |, ^, ~)</a:t>
            </a:r>
          </a:p>
          <a:p>
            <a:r>
              <a:rPr lang="en-US" dirty="0"/>
              <a:t>Logical Operators (&amp;&amp;, ||, !)</a:t>
            </a:r>
          </a:p>
          <a:p>
            <a:r>
              <a:rPr lang="en-US" dirty="0"/>
              <a:t>Assignment Operators (=, +=, -=, *=, /=, %=)</a:t>
            </a:r>
          </a:p>
          <a:p>
            <a:r>
              <a:rPr lang="en-US" dirty="0"/>
              <a:t>Conditional Operator/Ternary Operator (a==b ? SOP(Yes) : SOP(NO))</a:t>
            </a:r>
          </a:p>
          <a:p>
            <a:r>
              <a:rPr lang="en-US" dirty="0" err="1"/>
              <a:t>InstanceOf</a:t>
            </a:r>
            <a:r>
              <a:rPr lang="en-US" dirty="0"/>
              <a:t> Operator (“Cigna” </a:t>
            </a:r>
            <a:r>
              <a:rPr lang="en-US" dirty="0" err="1"/>
              <a:t>instanceof</a:t>
            </a:r>
            <a:r>
              <a:rPr lang="en-US" dirty="0"/>
              <a:t> String) =&gt; true</a:t>
            </a:r>
          </a:p>
        </p:txBody>
      </p:sp>
    </p:spTree>
    <p:extLst>
      <p:ext uri="{BB962C8B-B14F-4D97-AF65-F5344CB8AC3E}">
        <p14:creationId xmlns:p14="http://schemas.microsoft.com/office/powerpoint/2010/main" val="343157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43A1-C668-4CBD-AC51-CF4948DE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Methods/Functions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08E8-23D4-4E98-9640-E880CDD6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3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1765-BC49-4E20-9F6D-B92B86FF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CE71-F3C9-46F3-9DE8-E87004D75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a block of code several times</a:t>
            </a:r>
          </a:p>
          <a:p>
            <a:r>
              <a:rPr lang="en-US" dirty="0"/>
              <a:t>For loop – for(initialization; </a:t>
            </a:r>
            <a:r>
              <a:rPr lang="en-US" dirty="0" err="1"/>
              <a:t>BooleanExpression</a:t>
            </a:r>
            <a:r>
              <a:rPr lang="en-US" dirty="0"/>
              <a:t>; </a:t>
            </a:r>
            <a:r>
              <a:rPr lang="en-US" dirty="0" err="1"/>
              <a:t>Updation</a:t>
            </a:r>
            <a:r>
              <a:rPr lang="en-US" dirty="0"/>
              <a:t>)</a:t>
            </a:r>
          </a:p>
          <a:p>
            <a:r>
              <a:rPr lang="en-US" dirty="0"/>
              <a:t>While loop – While(</a:t>
            </a:r>
            <a:r>
              <a:rPr lang="en-US" dirty="0" err="1"/>
              <a:t>BooleanExpression</a:t>
            </a:r>
            <a:r>
              <a:rPr lang="en-US" dirty="0"/>
              <a:t>)</a:t>
            </a:r>
          </a:p>
          <a:p>
            <a:r>
              <a:rPr lang="en-US" dirty="0"/>
              <a:t>Do-While:- Similar to while but Do-While executes </a:t>
            </a:r>
            <a:r>
              <a:rPr lang="en-US" dirty="0" err="1"/>
              <a:t>atleast</a:t>
            </a:r>
            <a:r>
              <a:rPr lang="en-US" dirty="0"/>
              <a:t> once – do{} while(</a:t>
            </a:r>
            <a:r>
              <a:rPr lang="en-US" dirty="0" err="1"/>
              <a:t>BooleanExpression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11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C5A0-506A-4BF1-AB4C-0FB327A8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B7FA-CD6B-4677-991F-13FC5C1E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 is fixed size sequential collection of variables of same type</a:t>
            </a:r>
          </a:p>
          <a:p>
            <a:r>
              <a:rPr lang="en-US" dirty="0"/>
              <a:t>Declaration:</a:t>
            </a:r>
          </a:p>
          <a:p>
            <a:pPr marL="0" indent="0">
              <a:buNone/>
            </a:pPr>
            <a:r>
              <a:rPr lang="en-US" dirty="0"/>
              <a:t>     double </a:t>
            </a:r>
            <a:r>
              <a:rPr lang="en-US" dirty="0" err="1"/>
              <a:t>myArray</a:t>
            </a:r>
            <a:r>
              <a:rPr lang="en-US" dirty="0"/>
              <a:t>[] = new double[10];  //Works but not preferred</a:t>
            </a:r>
          </a:p>
          <a:p>
            <a:pPr marL="0" indent="0">
              <a:buNone/>
            </a:pPr>
            <a:r>
              <a:rPr lang="en-US" dirty="0"/>
              <a:t>     double[] </a:t>
            </a:r>
            <a:r>
              <a:rPr lang="en-US" dirty="0" err="1"/>
              <a:t>myArray</a:t>
            </a:r>
            <a:r>
              <a:rPr lang="en-US" dirty="0"/>
              <a:t> = new double[10];  //Preferred</a:t>
            </a:r>
          </a:p>
          <a:p>
            <a:r>
              <a:rPr lang="en-US" dirty="0"/>
              <a:t>Processing Arrays:</a:t>
            </a:r>
          </a:p>
          <a:p>
            <a:r>
              <a:rPr lang="en-US" dirty="0" err="1"/>
              <a:t>Array.Length</a:t>
            </a:r>
            <a:r>
              <a:rPr lang="en-US" dirty="0"/>
              <a:t> – Using for loop</a:t>
            </a:r>
          </a:p>
          <a:p>
            <a:r>
              <a:rPr lang="en-US" dirty="0"/>
              <a:t>For-Each or Extended For – for(double element : </a:t>
            </a:r>
            <a:r>
              <a:rPr lang="en-US" dirty="0" err="1"/>
              <a:t>myArr</a:t>
            </a:r>
            <a:r>
              <a:rPr lang="en-US" dirty="0"/>
              <a:t>)</a:t>
            </a:r>
          </a:p>
          <a:p>
            <a:r>
              <a:rPr lang="en-US" dirty="0"/>
              <a:t>Passing Arrays to methods – void </a:t>
            </a:r>
            <a:r>
              <a:rPr lang="en-US" dirty="0" err="1"/>
              <a:t>printArray</a:t>
            </a:r>
            <a:r>
              <a:rPr lang="en-US" dirty="0"/>
              <a:t>(double[] </a:t>
            </a:r>
            <a:r>
              <a:rPr lang="en-US" dirty="0" err="1"/>
              <a:t>myArr</a:t>
            </a:r>
            <a:r>
              <a:rPr lang="en-US" dirty="0"/>
              <a:t>)</a:t>
            </a:r>
          </a:p>
          <a:p>
            <a:r>
              <a:rPr lang="en-US" dirty="0"/>
              <a:t>Returning Array from methods – double[] </a:t>
            </a:r>
            <a:r>
              <a:rPr lang="en-US" dirty="0" err="1"/>
              <a:t>getArray</a:t>
            </a:r>
            <a:r>
              <a:rPr lang="en-US" dirty="0"/>
              <a:t>()</a:t>
            </a:r>
          </a:p>
          <a:p>
            <a:r>
              <a:rPr lang="en-US" dirty="0"/>
              <a:t>Equal(), Sort(), </a:t>
            </a:r>
            <a:r>
              <a:rPr lang="en-US" dirty="0" err="1"/>
              <a:t>binarySearch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478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6DAB-5358-4FB8-86DB-F899F87B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C1E7-C2B1-4922-94AA-E9C5569C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77355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F84A-3237-46CD-A8DE-DC1FA238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27B1-7A86-4628-A0DA-EF610E34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– if(</a:t>
            </a:r>
            <a:r>
              <a:rPr lang="en-US" dirty="0" err="1"/>
              <a:t>BooleanExpression</a:t>
            </a:r>
            <a:r>
              <a:rPr lang="en-US" dirty="0"/>
              <a:t>)</a:t>
            </a:r>
          </a:p>
          <a:p>
            <a:r>
              <a:rPr lang="en-US" dirty="0"/>
              <a:t>If-else – if(</a:t>
            </a:r>
            <a:r>
              <a:rPr lang="en-US" dirty="0" err="1"/>
              <a:t>BooleanExpression</a:t>
            </a:r>
            <a:r>
              <a:rPr lang="en-US" dirty="0"/>
              <a:t>)-else</a:t>
            </a:r>
          </a:p>
          <a:p>
            <a:r>
              <a:rPr lang="en-US" dirty="0"/>
              <a:t>Nested If – If(BooleanExpression1){ if(BooleanExpression2)}}</a:t>
            </a:r>
          </a:p>
          <a:p>
            <a:r>
              <a:rPr lang="en-US" dirty="0"/>
              <a:t>Switch – Switch(Expression){case value: break; default: break;}</a:t>
            </a:r>
          </a:p>
          <a:p>
            <a:r>
              <a:rPr lang="en-US" dirty="0"/>
              <a:t>Variables used in switch can only be integers, or </a:t>
            </a:r>
            <a:r>
              <a:rPr lang="en-US" dirty="0" err="1"/>
              <a:t>converatble</a:t>
            </a:r>
            <a:r>
              <a:rPr lang="en-US" dirty="0"/>
              <a:t> integers (byte, short, char), </a:t>
            </a:r>
            <a:r>
              <a:rPr lang="en-US" dirty="0" err="1"/>
              <a:t>STrings</a:t>
            </a:r>
            <a:endParaRPr lang="en-US" dirty="0"/>
          </a:p>
          <a:p>
            <a:r>
              <a:rPr lang="en-US" dirty="0"/>
              <a:t>Value for case must be of same data type as variable in switch</a:t>
            </a:r>
          </a:p>
          <a:p>
            <a:r>
              <a:rPr lang="en-US" dirty="0"/>
              <a:t>Once executed corresponding case, it will execute until it finds a break</a:t>
            </a:r>
          </a:p>
        </p:txBody>
      </p:sp>
    </p:spTree>
    <p:extLst>
      <p:ext uri="{BB962C8B-B14F-4D97-AF65-F5344CB8AC3E}">
        <p14:creationId xmlns:p14="http://schemas.microsoft.com/office/powerpoint/2010/main" val="76252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A37D-B61A-4C0A-B722-25BF8B47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2DC7-826D-4B8F-B1F3-A9C4F11F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69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5867-1EB3-442B-B7DF-4C55908F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5422-CA63-4FF5-B4A9-12DAE11B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Exception: is an exception that is checked at compile time. – </a:t>
            </a:r>
            <a:r>
              <a:rPr lang="en-US" dirty="0" err="1"/>
              <a:t>FileNotFoundException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Un-checked Exception:- Occurs at time of execution. Also called run-time exceptions. Ex., </a:t>
            </a:r>
            <a:r>
              <a:rPr lang="en-US" dirty="0" err="1"/>
              <a:t>ArrayIndexOutOfBoundsException</a:t>
            </a:r>
            <a:endParaRPr lang="en-US" dirty="0"/>
          </a:p>
          <a:p>
            <a:r>
              <a:rPr lang="en-US" dirty="0"/>
              <a:t>Try-catch-finally</a:t>
            </a:r>
          </a:p>
          <a:p>
            <a:r>
              <a:rPr lang="en-US" dirty="0"/>
              <a:t>Try-catch-catch-catch – </a:t>
            </a:r>
            <a:r>
              <a:rPr lang="en-US" dirty="0" err="1"/>
              <a:t>ArrayIndexOutOfBounds</a:t>
            </a:r>
            <a:r>
              <a:rPr lang="en-US" dirty="0"/>
              <a:t>, Arithmetic</a:t>
            </a:r>
          </a:p>
          <a:p>
            <a:r>
              <a:rPr lang="en-US" dirty="0"/>
              <a:t>Throws- for methods, Throw- new exception</a:t>
            </a:r>
          </a:p>
        </p:txBody>
      </p:sp>
    </p:spTree>
    <p:extLst>
      <p:ext uri="{BB962C8B-B14F-4D97-AF65-F5344CB8AC3E}">
        <p14:creationId xmlns:p14="http://schemas.microsoft.com/office/powerpoint/2010/main" val="332729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99B2-EFC3-4506-A524-1E75F63B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80CC-FC76-4557-A68A-28A78895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handles files by using streams concept to make I/O faster</a:t>
            </a:r>
          </a:p>
          <a:p>
            <a:r>
              <a:rPr lang="en-US" dirty="0"/>
              <a:t>Stream is a Sequence of data. It’s called stream coz its like </a:t>
            </a:r>
            <a:r>
              <a:rPr lang="en-US" dirty="0" err="1"/>
              <a:t>stram</a:t>
            </a:r>
            <a:r>
              <a:rPr lang="en-US" dirty="0"/>
              <a:t> of water that continuous to flow</a:t>
            </a:r>
          </a:p>
          <a:p>
            <a:r>
              <a:rPr lang="en-US" dirty="0"/>
              <a:t>3 Streams which already were created for us which communicate with the Console. </a:t>
            </a:r>
            <a:r>
              <a:rPr lang="en-US" dirty="0" err="1"/>
              <a:t>System.out</a:t>
            </a:r>
            <a:r>
              <a:rPr lang="en-US" dirty="0"/>
              <a:t>; System.in; </a:t>
            </a:r>
            <a:r>
              <a:rPr lang="en-US" dirty="0" err="1"/>
              <a:t>Sysetem</a:t>
            </a:r>
            <a:r>
              <a:rPr lang="en-US" dirty="0"/>
              <a:t> .err</a:t>
            </a:r>
          </a:p>
          <a:p>
            <a:r>
              <a:rPr lang="en-US" dirty="0"/>
              <a:t>To read in from console -&gt; </a:t>
            </a:r>
            <a:r>
              <a:rPr lang="en-US" dirty="0" err="1"/>
              <a:t>int</a:t>
            </a:r>
            <a:r>
              <a:rPr lang="en-US" dirty="0"/>
              <a:t> I = </a:t>
            </a:r>
            <a:r>
              <a:rPr lang="en-US" dirty="0" err="1"/>
              <a:t>System.in.read</a:t>
            </a:r>
            <a:r>
              <a:rPr lang="en-US" dirty="0"/>
              <a:t>(); (char)I;</a:t>
            </a:r>
          </a:p>
          <a:p>
            <a:r>
              <a:rPr lang="en-US" dirty="0" err="1"/>
              <a:t>OutputStream</a:t>
            </a:r>
            <a:r>
              <a:rPr lang="en-US" dirty="0"/>
              <a:t> – To write data to file =&gt; </a:t>
            </a:r>
            <a:r>
              <a:rPr lang="en-US" dirty="0" err="1"/>
              <a:t>FileoutputStream</a:t>
            </a:r>
            <a:endParaRPr lang="en-US" dirty="0"/>
          </a:p>
          <a:p>
            <a:r>
              <a:rPr lang="en-US" dirty="0" err="1"/>
              <a:t>InputStream</a:t>
            </a:r>
            <a:r>
              <a:rPr lang="en-US" dirty="0"/>
              <a:t> – To read data from file =&gt; </a:t>
            </a:r>
            <a:r>
              <a:rPr lang="en-US" dirty="0" err="1"/>
              <a:t>FileInputSTream</a:t>
            </a:r>
            <a:endParaRPr lang="en-US" dirty="0"/>
          </a:p>
          <a:p>
            <a:r>
              <a:rPr lang="en-US" dirty="0" err="1"/>
              <a:t>FileReader</a:t>
            </a:r>
            <a:r>
              <a:rPr lang="en-US" dirty="0"/>
              <a:t>, </a:t>
            </a:r>
            <a:r>
              <a:rPr lang="en-US" dirty="0" err="1"/>
              <a:t>FileWriter</a:t>
            </a:r>
            <a:r>
              <a:rPr lang="en-US" dirty="0"/>
              <a:t> </a:t>
            </a:r>
          </a:p>
          <a:p>
            <a:r>
              <a:rPr lang="en-US" dirty="0" err="1"/>
              <a:t>File.mkdir</a:t>
            </a:r>
            <a:r>
              <a:rPr lang="en-US" dirty="0"/>
              <a:t>;  </a:t>
            </a:r>
            <a:r>
              <a:rPr lang="en-US" dirty="0" err="1"/>
              <a:t>File.mkdirs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7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1E98-FB36-4899-8D05-6E01F947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Install – Set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5A07-C46C-4339-AEED-51F994C8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path=C:\Program Files\Java\jdk1.8.0_121\bin</a:t>
            </a:r>
          </a:p>
          <a:p>
            <a:r>
              <a:rPr lang="en-US" dirty="0"/>
              <a:t>Control Panel -&gt; System &amp; Security -&gt; System -&gt; Advanced System Settings -&gt; Environment variables Set PATH as local path to JDK bin</a:t>
            </a:r>
          </a:p>
        </p:txBody>
      </p:sp>
    </p:spTree>
    <p:extLst>
      <p:ext uri="{BB962C8B-B14F-4D97-AF65-F5344CB8AC3E}">
        <p14:creationId xmlns:p14="http://schemas.microsoft.com/office/powerpoint/2010/main" val="2372847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F72C-EA41-4958-85C6-759BFFC7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2BC87-2F55-43F7-B29D-94A411558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80" y="1364104"/>
            <a:ext cx="9404723" cy="5186597"/>
          </a:xfrm>
        </p:spPr>
      </p:pic>
    </p:spTree>
    <p:extLst>
      <p:ext uri="{BB962C8B-B14F-4D97-AF65-F5344CB8AC3E}">
        <p14:creationId xmlns:p14="http://schemas.microsoft.com/office/powerpoint/2010/main" val="235813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9A5A-317A-421C-B45A-5BA2F4C2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B2D6-3578-4D89-916F-E39AA5B6E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7FD5-96AD-4179-BE1D-631CE3DA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Run From CMD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3D24-697C-4B78-97BF-4D62E21B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err="1"/>
              <a:t>myfile.class</a:t>
            </a:r>
            <a:r>
              <a:rPr lang="en-US" dirty="0"/>
              <a:t> – Java compile</a:t>
            </a:r>
          </a:p>
          <a:p>
            <a:r>
              <a:rPr lang="en-US" dirty="0"/>
              <a:t>Java </a:t>
            </a:r>
            <a:r>
              <a:rPr lang="en-US" dirty="0" err="1"/>
              <a:t>myfile</a:t>
            </a:r>
            <a:r>
              <a:rPr lang="en-US" dirty="0"/>
              <a:t> - Run</a:t>
            </a:r>
          </a:p>
        </p:txBody>
      </p:sp>
    </p:spTree>
    <p:extLst>
      <p:ext uri="{BB962C8B-B14F-4D97-AF65-F5344CB8AC3E}">
        <p14:creationId xmlns:p14="http://schemas.microsoft.com/office/powerpoint/2010/main" val="116330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AC61-8535-436A-BC1B-FA2647D3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Create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E5F8-3FF5-41AD-9292-25B7ACFC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Sample Project</a:t>
            </a:r>
          </a:p>
        </p:txBody>
      </p:sp>
    </p:spTree>
    <p:extLst>
      <p:ext uri="{BB962C8B-B14F-4D97-AF65-F5344CB8AC3E}">
        <p14:creationId xmlns:p14="http://schemas.microsoft.com/office/powerpoint/2010/main" val="256875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A890-6F4F-4BEC-8DCB-60624DA0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 – Coding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E52E-390E-4304-8D8D-A5B427E5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Classes – Noun Starting with Upper Case, Next words if any too Upper case</a:t>
            </a:r>
          </a:p>
          <a:p>
            <a:r>
              <a:rPr lang="en-US" dirty="0"/>
              <a:t>Methods – Name starts with lower case any other following word upper case</a:t>
            </a:r>
          </a:p>
          <a:p>
            <a:r>
              <a:rPr lang="en-US" dirty="0"/>
              <a:t>Program file name (.java file name) should match the class name</a:t>
            </a:r>
          </a:p>
          <a:p>
            <a:r>
              <a:rPr lang="en-US" dirty="0"/>
              <a:t>Variables – starts with small case, if next word the upper case</a:t>
            </a:r>
          </a:p>
          <a:p>
            <a:r>
              <a:rPr lang="en-US" dirty="0"/>
              <a:t>Identifiers – Any name to identify a class name, method name or variable names – Should begin with (A-Z or a-z) ; $ ; _</a:t>
            </a:r>
          </a:p>
          <a:p>
            <a:r>
              <a:rPr lang="en-US" dirty="0"/>
              <a:t>Once started can use any combination of letters numbers</a:t>
            </a:r>
          </a:p>
          <a:p>
            <a:r>
              <a:rPr lang="en-US" dirty="0"/>
              <a:t>Java is </a:t>
            </a:r>
            <a:r>
              <a:rPr lang="en-US" i="1" dirty="0"/>
              <a:t>Case Sensitive</a:t>
            </a:r>
          </a:p>
          <a:p>
            <a:r>
              <a:rPr lang="en-US" i="1" dirty="0"/>
              <a:t>Don’t Use any other special characters except $ and _ and pre-defined keywords</a:t>
            </a:r>
          </a:p>
        </p:txBody>
      </p:sp>
    </p:spTree>
    <p:extLst>
      <p:ext uri="{BB962C8B-B14F-4D97-AF65-F5344CB8AC3E}">
        <p14:creationId xmlns:p14="http://schemas.microsoft.com/office/powerpoint/2010/main" val="318834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1381-F0CC-4AFE-AFD8-D6E5D64E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&amp;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F815-AF36-43E3-A7F2-F8164543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class</a:t>
            </a:r>
          </a:p>
          <a:p>
            <a:r>
              <a:rPr lang="en-US" dirty="0"/>
              <a:t>Constructors – No Arguments Constructor, Parameterized Constructor.. Ex., Car();</a:t>
            </a:r>
          </a:p>
          <a:p>
            <a:r>
              <a:rPr lang="en-US" dirty="0"/>
              <a:t>Create Object – </a:t>
            </a:r>
            <a:r>
              <a:rPr lang="en-US" u="sng" dirty="0"/>
              <a:t>Declaration</a:t>
            </a:r>
            <a:r>
              <a:rPr lang="en-US" dirty="0"/>
              <a:t>, </a:t>
            </a:r>
            <a:r>
              <a:rPr lang="en-US" b="1" dirty="0"/>
              <a:t>Instantiation</a:t>
            </a:r>
            <a:r>
              <a:rPr lang="en-US" dirty="0"/>
              <a:t>, </a:t>
            </a:r>
            <a:r>
              <a:rPr lang="en-US" i="1" dirty="0"/>
              <a:t>Initialization</a:t>
            </a:r>
          </a:p>
          <a:p>
            <a:r>
              <a:rPr lang="en-US" u="sng" dirty="0"/>
              <a:t>Car</a:t>
            </a:r>
            <a:r>
              <a:rPr lang="en-US" dirty="0"/>
              <a:t> c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i="1" dirty="0"/>
              <a:t>Car()</a:t>
            </a:r>
            <a:r>
              <a:rPr lang="en-US" dirty="0"/>
              <a:t>; </a:t>
            </a:r>
          </a:p>
          <a:p>
            <a:r>
              <a:rPr lang="en-US" dirty="0"/>
              <a:t>And call it’s methods,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6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7490-1FE7-4E11-AB9E-9CDBE6CC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4C3E-7066-4714-B69B-18F9D4F5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Primitive, Object/Reference Data Types</a:t>
            </a:r>
          </a:p>
          <a:p>
            <a:r>
              <a:rPr lang="en-US" dirty="0"/>
              <a:t>Primitive</a:t>
            </a:r>
          </a:p>
          <a:p>
            <a:r>
              <a:rPr lang="en-US" dirty="0"/>
              <a:t>Byte: -128 to 127. Default 0</a:t>
            </a:r>
          </a:p>
          <a:p>
            <a:r>
              <a:rPr lang="en-US" dirty="0"/>
              <a:t>Short:- -32,768 to 32,767. Default 0</a:t>
            </a:r>
          </a:p>
          <a:p>
            <a:r>
              <a:rPr lang="en-US" dirty="0" err="1"/>
              <a:t>Int</a:t>
            </a:r>
            <a:r>
              <a:rPr lang="en-US" dirty="0"/>
              <a:t>:- - 2,147,483,648 to 2,147,483,647. Default 0.</a:t>
            </a:r>
          </a:p>
          <a:p>
            <a:r>
              <a:rPr lang="en-US" dirty="0"/>
              <a:t>Long:- -9,223,372,036,854,775,808 to 9,223,372,036,854,775,807. Default 0.</a:t>
            </a:r>
          </a:p>
          <a:p>
            <a:r>
              <a:rPr lang="en-US" dirty="0"/>
              <a:t>Float:- Single precision</a:t>
            </a:r>
          </a:p>
          <a:p>
            <a:r>
              <a:rPr lang="en-US" dirty="0"/>
              <a:t>Double:- Double precision</a:t>
            </a:r>
          </a:p>
          <a:p>
            <a:r>
              <a:rPr lang="en-US" dirty="0"/>
              <a:t>Example why to prefer double over float with some </a:t>
            </a:r>
            <a:r>
              <a:rPr lang="en-US" dirty="0" err="1"/>
              <a:t>num</a:t>
            </a:r>
            <a:r>
              <a:rPr lang="en-US" dirty="0"/>
              <a:t> with 6+ decimals</a:t>
            </a:r>
          </a:p>
        </p:txBody>
      </p:sp>
    </p:spTree>
    <p:extLst>
      <p:ext uri="{BB962C8B-B14F-4D97-AF65-F5344CB8AC3E}">
        <p14:creationId xmlns:p14="http://schemas.microsoft.com/office/powerpoint/2010/main" val="215709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2F1F-DC4A-4D5E-9AFF-6E6D1989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ED77-4C51-47F3-B3D9-8F10BBEF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  <a:p>
            <a:r>
              <a:rPr lang="en-US" dirty="0"/>
              <a:t>Instance Variables</a:t>
            </a:r>
          </a:p>
          <a:p>
            <a:r>
              <a:rPr lang="en-US" dirty="0"/>
              <a:t>Class/Static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99119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BF82-CEF7-452A-9913-3A0DC725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6D65-302C-40DC-9BCF-1F1710BD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4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4963</TotalTime>
  <Words>821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Java</vt:lpstr>
      <vt:lpstr>Java Install – Set Path</vt:lpstr>
      <vt:lpstr>Compile and Run From CMD</vt:lpstr>
      <vt:lpstr>Eclipse Create Project</vt:lpstr>
      <vt:lpstr>Basic Syntax – Coding Standards</vt:lpstr>
      <vt:lpstr>Object &amp; Classes</vt:lpstr>
      <vt:lpstr>Basic Datatypes</vt:lpstr>
      <vt:lpstr>Variable Types</vt:lpstr>
      <vt:lpstr>Packages</vt:lpstr>
      <vt:lpstr>Access Modifiers</vt:lpstr>
      <vt:lpstr>Operators</vt:lpstr>
      <vt:lpstr>Methods/Functions</vt:lpstr>
      <vt:lpstr>Loops</vt:lpstr>
      <vt:lpstr>Arrays</vt:lpstr>
      <vt:lpstr>Loop Control Statements</vt:lpstr>
      <vt:lpstr>Decision Making</vt:lpstr>
      <vt:lpstr>STrings</vt:lpstr>
      <vt:lpstr>Exceptions</vt:lpstr>
      <vt:lpstr>Files I/O</vt:lpstr>
      <vt:lpstr>Collections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Venkata Puligadda, V.</dc:creator>
  <cp:lastModifiedBy>Venkata Puligadda, V.</cp:lastModifiedBy>
  <cp:revision>122</cp:revision>
  <dcterms:created xsi:type="dcterms:W3CDTF">2018-11-19T19:20:00Z</dcterms:created>
  <dcterms:modified xsi:type="dcterms:W3CDTF">2018-11-23T10:59:45Z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c0f418-96a4-4caf-9d7c-ccc5ec7f9d91_Enabled">
    <vt:lpwstr>True</vt:lpwstr>
  </property>
  <property fmtid="{D5CDD505-2E9C-101B-9397-08002B2CF9AE}" pid="3" name="MSIP_Label_1bc0f418-96a4-4caf-9d7c-ccc5ec7f9d91_SiteId">
    <vt:lpwstr>e0793d39-0939-496d-b129-198edd916feb</vt:lpwstr>
  </property>
  <property fmtid="{D5CDD505-2E9C-101B-9397-08002B2CF9AE}" pid="4" name="MSIP_Label_1bc0f418-96a4-4caf-9d7c-ccc5ec7f9d91_Owner">
    <vt:lpwstr>v.venkata.puligadda@accenture.com</vt:lpwstr>
  </property>
  <property fmtid="{D5CDD505-2E9C-101B-9397-08002B2CF9AE}" pid="5" name="MSIP_Label_1bc0f418-96a4-4caf-9d7c-ccc5ec7f9d91_SetDate">
    <vt:lpwstr>2018-11-19T19:21:01.0271203Z</vt:lpwstr>
  </property>
  <property fmtid="{D5CDD505-2E9C-101B-9397-08002B2CF9AE}" pid="6" name="MSIP_Label_1bc0f418-96a4-4caf-9d7c-ccc5ec7f9d91_Name">
    <vt:lpwstr>Unrestricted</vt:lpwstr>
  </property>
  <property fmtid="{D5CDD505-2E9C-101B-9397-08002B2CF9AE}" pid="7" name="MSIP_Label_1bc0f418-96a4-4caf-9d7c-ccc5ec7f9d91_Application">
    <vt:lpwstr>Microsoft Azure Information Protection</vt:lpwstr>
  </property>
  <property fmtid="{D5CDD505-2E9C-101B-9397-08002B2CF9AE}" pid="8" name="MSIP_Label_1bc0f418-96a4-4caf-9d7c-ccc5ec7f9d91_Extended_MSFT_Method">
    <vt:lpwstr>Manual</vt:lpwstr>
  </property>
  <property fmtid="{D5CDD505-2E9C-101B-9397-08002B2CF9AE}" pid="9" name="Sensitivity">
    <vt:lpwstr>Unrestricted</vt:lpwstr>
  </property>
</Properties>
</file>