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38529-63B9-4CC3-81EE-DCB84DB8340A}" type="datetimeFigureOut">
              <a:rPr lang="en-ID" smtClean="0"/>
              <a:t>08/08/2022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E3B5D0-BD83-421D-869C-7EFD74DD606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64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8529-63B9-4CC3-81EE-DCB84DB8340A}" type="datetimeFigureOut">
              <a:rPr lang="en-ID" smtClean="0"/>
              <a:t>08/08/2022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379740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8529-63B9-4CC3-81EE-DCB84DB8340A}" type="datetimeFigureOut">
              <a:rPr lang="en-ID" smtClean="0"/>
              <a:t>08/08/2022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269103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38529-63B9-4CC3-81EE-DCB84DB8340A}" type="datetimeFigureOut">
              <a:rPr lang="en-ID" smtClean="0"/>
              <a:t>08/08/2022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196389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38529-63B9-4CC3-81EE-DCB84DB8340A}" type="datetimeFigureOut">
              <a:rPr lang="en-ID" smtClean="0"/>
              <a:t>08/08/2022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E3B5D0-BD83-421D-869C-7EFD74DD606B}"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2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38529-63B9-4CC3-81EE-DCB84DB8340A}" type="datetimeFigureOut">
              <a:rPr lang="en-ID" smtClean="0"/>
              <a:t>08/08/2022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414157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38529-63B9-4CC3-81EE-DCB84DB8340A}" type="datetimeFigureOut">
              <a:rPr lang="en-ID" smtClean="0"/>
              <a:t>08/08/2022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359014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38529-63B9-4CC3-81EE-DCB84DB8340A}" type="datetimeFigureOut">
              <a:rPr lang="en-ID" smtClean="0"/>
              <a:t>08/08/2022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178491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338529-63B9-4CC3-81EE-DCB84DB8340A}" type="datetimeFigureOut">
              <a:rPr lang="en-ID" smtClean="0"/>
              <a:t>08/08/2022</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39137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338529-63B9-4CC3-81EE-DCB84DB8340A}" type="datetimeFigureOut">
              <a:rPr lang="en-ID" smtClean="0"/>
              <a:t>08/08/2022</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E3B5D0-BD83-421D-869C-7EFD74DD606B}" type="slidenum">
              <a:rPr lang="en-ID" smtClean="0"/>
              <a:t>‹#›</a:t>
            </a:fld>
            <a:endParaRPr lang="en-ID"/>
          </a:p>
        </p:txBody>
      </p:sp>
    </p:spTree>
    <p:extLst>
      <p:ext uri="{BB962C8B-B14F-4D97-AF65-F5344CB8AC3E}">
        <p14:creationId xmlns:p14="http://schemas.microsoft.com/office/powerpoint/2010/main" val="174438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38529-63B9-4CC3-81EE-DCB84DB8340A}" type="datetimeFigureOut">
              <a:rPr lang="en-ID" smtClean="0"/>
              <a:t>08/08/2022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AE3B5D0-BD83-421D-869C-7EFD74DD606B}" type="slidenum">
              <a:rPr lang="en-ID" smtClean="0"/>
              <a:t>‹#›</a:t>
            </a:fld>
            <a:endParaRPr lang="en-ID"/>
          </a:p>
        </p:txBody>
      </p:sp>
    </p:spTree>
    <p:extLst>
      <p:ext uri="{BB962C8B-B14F-4D97-AF65-F5344CB8AC3E}">
        <p14:creationId xmlns:p14="http://schemas.microsoft.com/office/powerpoint/2010/main" val="394890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338529-63B9-4CC3-81EE-DCB84DB8340A}" type="datetimeFigureOut">
              <a:rPr lang="en-ID" smtClean="0"/>
              <a:t>08/08/2022</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E3B5D0-BD83-421D-869C-7EFD74DD606B}"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889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B33ABC-F5A0-08AA-D830-93662A38AD45}"/>
              </a:ext>
            </a:extLst>
          </p:cNvPr>
          <p:cNvSpPr txBox="1">
            <a:spLocks/>
          </p:cNvSpPr>
          <p:nvPr/>
        </p:nvSpPr>
        <p:spPr>
          <a:xfrm>
            <a:off x="0" y="0"/>
            <a:ext cx="12192000" cy="1855729"/>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1">
                    <a:lumMod val="75000"/>
                  </a:schemeClr>
                </a:solidFill>
              </a:rPr>
              <a:t>Advanced Object Oriented Programming</a:t>
            </a:r>
          </a:p>
          <a:p>
            <a:r>
              <a:rPr lang="en-IN" b="1" dirty="0">
                <a:solidFill>
                  <a:schemeClr val="accent1">
                    <a:lumMod val="75000"/>
                  </a:schemeClr>
                </a:solidFill>
              </a:rPr>
              <a:t>Barcode Scanner</a:t>
            </a:r>
            <a:endParaRPr lang="en-IN" b="1" dirty="0">
              <a:solidFill>
                <a:schemeClr val="accent2">
                  <a:lumMod val="50000"/>
                </a:schemeClr>
              </a:solidFill>
            </a:endParaRPr>
          </a:p>
        </p:txBody>
      </p:sp>
      <p:sp>
        <p:nvSpPr>
          <p:cNvPr id="5" name="Subtitle 2">
            <a:extLst>
              <a:ext uri="{FF2B5EF4-FFF2-40B4-BE49-F238E27FC236}">
                <a16:creationId xmlns:a16="http://schemas.microsoft.com/office/drawing/2014/main" id="{68450BBF-926E-4AF1-996A-D6FCE9FEE96A}"/>
              </a:ext>
            </a:extLst>
          </p:cNvPr>
          <p:cNvSpPr txBox="1">
            <a:spLocks/>
          </p:cNvSpPr>
          <p:nvPr/>
        </p:nvSpPr>
        <p:spPr>
          <a:xfrm>
            <a:off x="1177895" y="2406472"/>
            <a:ext cx="9144000" cy="27096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IN" sz="1900" dirty="0">
                <a:solidFill>
                  <a:schemeClr val="accent6">
                    <a:lumMod val="75000"/>
                  </a:schemeClr>
                </a:solidFill>
              </a:rPr>
              <a:t>By</a:t>
            </a:r>
          </a:p>
          <a:p>
            <a:pPr>
              <a:lnSpc>
                <a:spcPct val="100000"/>
              </a:lnSpc>
              <a:spcBef>
                <a:spcPts val="600"/>
              </a:spcBef>
            </a:pPr>
            <a:r>
              <a:rPr lang="en-IN" sz="1900" dirty="0">
                <a:solidFill>
                  <a:schemeClr val="accent6">
                    <a:lumMod val="75000"/>
                  </a:schemeClr>
                </a:solidFill>
              </a:rPr>
              <a:t>B V </a:t>
            </a:r>
            <a:r>
              <a:rPr lang="en-IN" sz="1900" dirty="0" err="1">
                <a:solidFill>
                  <a:schemeClr val="accent6">
                    <a:lumMod val="75000"/>
                  </a:schemeClr>
                </a:solidFill>
              </a:rPr>
              <a:t>V</a:t>
            </a:r>
            <a:r>
              <a:rPr lang="en-IN" sz="1900" dirty="0">
                <a:solidFill>
                  <a:schemeClr val="accent6">
                    <a:lumMod val="75000"/>
                  </a:schemeClr>
                </a:solidFill>
              </a:rPr>
              <a:t> L N BHARGAV (2110030150 )</a:t>
            </a:r>
          </a:p>
          <a:p>
            <a:pPr>
              <a:lnSpc>
                <a:spcPct val="100000"/>
              </a:lnSpc>
              <a:spcBef>
                <a:spcPts val="600"/>
              </a:spcBef>
            </a:pPr>
            <a:r>
              <a:rPr lang="en-IN" sz="1900" dirty="0">
                <a:solidFill>
                  <a:schemeClr val="accent6">
                    <a:lumMod val="75000"/>
                  </a:schemeClr>
                </a:solidFill>
              </a:rPr>
              <a:t>JAINA VAMSHI (2110030153)</a:t>
            </a:r>
          </a:p>
          <a:p>
            <a:pPr>
              <a:lnSpc>
                <a:spcPct val="100000"/>
              </a:lnSpc>
              <a:spcBef>
                <a:spcPts val="600"/>
              </a:spcBef>
            </a:pPr>
            <a:r>
              <a:rPr lang="en-IN" sz="1900" dirty="0">
                <a:solidFill>
                  <a:schemeClr val="accent6">
                    <a:lumMod val="75000"/>
                  </a:schemeClr>
                </a:solidFill>
              </a:rPr>
              <a:t>JATIN MISHRA (2110030212)</a:t>
            </a:r>
          </a:p>
          <a:p>
            <a:pPr>
              <a:lnSpc>
                <a:spcPct val="100000"/>
              </a:lnSpc>
              <a:spcBef>
                <a:spcPts val="600"/>
              </a:spcBef>
            </a:pPr>
            <a:r>
              <a:rPr lang="en-IN" sz="1900" dirty="0">
                <a:solidFill>
                  <a:schemeClr val="accent6">
                    <a:lumMod val="75000"/>
                  </a:schemeClr>
                </a:solidFill>
              </a:rPr>
              <a:t>U SAI SUBRAHMANYAM(2110030293)</a:t>
            </a:r>
          </a:p>
          <a:p>
            <a:pPr>
              <a:lnSpc>
                <a:spcPct val="100000"/>
              </a:lnSpc>
              <a:spcBef>
                <a:spcPts val="600"/>
              </a:spcBef>
            </a:pPr>
            <a:r>
              <a:rPr lang="en-IN" sz="1900" dirty="0">
                <a:solidFill>
                  <a:schemeClr val="accent6">
                    <a:lumMod val="75000"/>
                  </a:schemeClr>
                </a:solidFill>
              </a:rPr>
              <a:t>Under the guidance of </a:t>
            </a:r>
          </a:p>
          <a:p>
            <a:pPr>
              <a:lnSpc>
                <a:spcPct val="100000"/>
              </a:lnSpc>
              <a:spcBef>
                <a:spcPts val="600"/>
              </a:spcBef>
            </a:pPr>
            <a:r>
              <a:rPr lang="en-IN" sz="2000" dirty="0">
                <a:solidFill>
                  <a:schemeClr val="accent6">
                    <a:lumMod val="75000"/>
                  </a:schemeClr>
                </a:solidFill>
              </a:rPr>
              <a:t>FIGLU MOHANTY</a:t>
            </a:r>
          </a:p>
        </p:txBody>
      </p:sp>
    </p:spTree>
    <p:extLst>
      <p:ext uri="{BB962C8B-B14F-4D97-AF65-F5344CB8AC3E}">
        <p14:creationId xmlns:p14="http://schemas.microsoft.com/office/powerpoint/2010/main" val="87649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E0E1-D2CC-602B-7F39-B84AA165F101}"/>
              </a:ext>
            </a:extLst>
          </p:cNvPr>
          <p:cNvSpPr>
            <a:spLocks noGrp="1"/>
          </p:cNvSpPr>
          <p:nvPr>
            <p:ph type="title"/>
          </p:nvPr>
        </p:nvSpPr>
        <p:spPr/>
        <p:txBody>
          <a:bodyPr/>
          <a:lstStyle/>
          <a:p>
            <a:r>
              <a:rPr lang="en-US" dirty="0"/>
              <a:t>PROBLEM STATEMENT AND DOMAIN</a:t>
            </a:r>
            <a:endParaRPr lang="en-ID" dirty="0"/>
          </a:p>
        </p:txBody>
      </p:sp>
      <p:sp>
        <p:nvSpPr>
          <p:cNvPr id="3" name="Content Placeholder 2">
            <a:extLst>
              <a:ext uri="{FF2B5EF4-FFF2-40B4-BE49-F238E27FC236}">
                <a16:creationId xmlns:a16="http://schemas.microsoft.com/office/drawing/2014/main" id="{DF0F0FDB-3FE0-BD0B-DD0A-3841B2B56861}"/>
              </a:ext>
            </a:extLst>
          </p:cNvPr>
          <p:cNvSpPr>
            <a:spLocks noGrp="1"/>
          </p:cNvSpPr>
          <p:nvPr>
            <p:ph idx="1"/>
          </p:nvPr>
        </p:nvSpPr>
        <p:spPr/>
        <p:txBody>
          <a:bodyPr>
            <a:normAutofit/>
          </a:bodyPr>
          <a:lstStyle/>
          <a:p>
            <a:r>
              <a:rPr lang="en-US" sz="2400" dirty="0"/>
              <a:t>Manual Entry of data is really hard as compared to barcode.</a:t>
            </a:r>
          </a:p>
          <a:p>
            <a:r>
              <a:rPr lang="en-US" sz="2400" dirty="0"/>
              <a:t>For easy identification of data we use barcode.</a:t>
            </a:r>
          </a:p>
          <a:p>
            <a:endParaRPr lang="en-ID" sz="2400" dirty="0"/>
          </a:p>
        </p:txBody>
      </p:sp>
    </p:spTree>
    <p:extLst>
      <p:ext uri="{BB962C8B-B14F-4D97-AF65-F5344CB8AC3E}">
        <p14:creationId xmlns:p14="http://schemas.microsoft.com/office/powerpoint/2010/main" val="259243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0038-242D-F891-2F09-296BF4EEDED4}"/>
              </a:ext>
            </a:extLst>
          </p:cNvPr>
          <p:cNvSpPr>
            <a:spLocks noGrp="1"/>
          </p:cNvSpPr>
          <p:nvPr>
            <p:ph type="title"/>
          </p:nvPr>
        </p:nvSpPr>
        <p:spPr/>
        <p:txBody>
          <a:bodyPr/>
          <a:lstStyle/>
          <a:p>
            <a:r>
              <a:rPr lang="en-US" dirty="0"/>
              <a:t>Advantages</a:t>
            </a:r>
            <a:endParaRPr lang="en-ID" dirty="0"/>
          </a:p>
        </p:txBody>
      </p:sp>
      <p:sp>
        <p:nvSpPr>
          <p:cNvPr id="3" name="Content Placeholder 2">
            <a:extLst>
              <a:ext uri="{FF2B5EF4-FFF2-40B4-BE49-F238E27FC236}">
                <a16:creationId xmlns:a16="http://schemas.microsoft.com/office/drawing/2014/main" id="{4B6E9E3D-FEC2-9671-D4EE-230F07DE7FD9}"/>
              </a:ext>
            </a:extLst>
          </p:cNvPr>
          <p:cNvSpPr>
            <a:spLocks noGrp="1"/>
          </p:cNvSpPr>
          <p:nvPr>
            <p:ph idx="1"/>
          </p:nvPr>
        </p:nvSpPr>
        <p:spPr/>
        <p:txBody>
          <a:bodyPr>
            <a:normAutofit/>
          </a:bodyPr>
          <a:lstStyle/>
          <a:p>
            <a:r>
              <a:rPr lang="en-US" sz="2800" b="0" i="0" dirty="0">
                <a:solidFill>
                  <a:srgbClr val="222222"/>
                </a:solidFill>
                <a:effectLst/>
                <a:latin typeface="Questrial" panose="020B0604020202020204" pitchFamily="2" charset="0"/>
              </a:rPr>
              <a:t>Barcodes eliminate the possibility of human error. The occurrence of errors for manually entered data is significantly higher than that of barcodes. A barcode scan is fast and reliable, and takes infinitely less time than entering data by hand.</a:t>
            </a:r>
          </a:p>
          <a:p>
            <a:endParaRPr lang="en-ID" sz="2800" dirty="0"/>
          </a:p>
        </p:txBody>
      </p:sp>
    </p:spTree>
    <p:extLst>
      <p:ext uri="{BB962C8B-B14F-4D97-AF65-F5344CB8AC3E}">
        <p14:creationId xmlns:p14="http://schemas.microsoft.com/office/powerpoint/2010/main" val="400118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C14C-2075-E7A4-1C0E-D8A817F2AA41}"/>
              </a:ext>
            </a:extLst>
          </p:cNvPr>
          <p:cNvSpPr>
            <a:spLocks noGrp="1"/>
          </p:cNvSpPr>
          <p:nvPr>
            <p:ph type="title"/>
          </p:nvPr>
        </p:nvSpPr>
        <p:spPr/>
        <p:txBody>
          <a:bodyPr/>
          <a:lstStyle/>
          <a:p>
            <a:r>
              <a:rPr lang="en-US" dirty="0"/>
              <a:t>Solutions</a:t>
            </a:r>
            <a:endParaRPr lang="en-ID" dirty="0"/>
          </a:p>
        </p:txBody>
      </p:sp>
      <p:sp>
        <p:nvSpPr>
          <p:cNvPr id="3" name="Content Placeholder 2">
            <a:extLst>
              <a:ext uri="{FF2B5EF4-FFF2-40B4-BE49-F238E27FC236}">
                <a16:creationId xmlns:a16="http://schemas.microsoft.com/office/drawing/2014/main" id="{04CE26AF-13F6-E55F-C611-3C40EC027A3D}"/>
              </a:ext>
            </a:extLst>
          </p:cNvPr>
          <p:cNvSpPr>
            <a:spLocks noGrp="1"/>
          </p:cNvSpPr>
          <p:nvPr>
            <p:ph idx="1"/>
          </p:nvPr>
        </p:nvSpPr>
        <p:spPr/>
        <p:txBody>
          <a:bodyPr>
            <a:normAutofit/>
          </a:bodyPr>
          <a:lstStyle/>
          <a:p>
            <a:r>
              <a:rPr lang="en-US" sz="3200" dirty="0"/>
              <a:t>Barcodes encode product information into bars and alphanumeric characters, making it much faster and easier to ring up items at a store or track inventory in a warehouse. Besides ease and speed, bar codes' major business benefits include accuracy, inventory control and cost savings.</a:t>
            </a:r>
          </a:p>
          <a:p>
            <a:endParaRPr lang="en-ID" sz="3200" dirty="0"/>
          </a:p>
        </p:txBody>
      </p:sp>
    </p:spTree>
    <p:extLst>
      <p:ext uri="{BB962C8B-B14F-4D97-AF65-F5344CB8AC3E}">
        <p14:creationId xmlns:p14="http://schemas.microsoft.com/office/powerpoint/2010/main" val="290232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10EC-25D3-B1C8-5926-313DFE8CC6F4}"/>
              </a:ext>
            </a:extLst>
          </p:cNvPr>
          <p:cNvSpPr>
            <a:spLocks noGrp="1"/>
          </p:cNvSpPr>
          <p:nvPr>
            <p:ph type="title"/>
          </p:nvPr>
        </p:nvSpPr>
        <p:spPr/>
        <p:txBody>
          <a:bodyPr/>
          <a:lstStyle/>
          <a:p>
            <a:r>
              <a:rPr lang="en-US" dirty="0"/>
              <a:t>Proposed Algorithm Design Technique</a:t>
            </a:r>
            <a:endParaRPr lang="en-ID" dirty="0"/>
          </a:p>
        </p:txBody>
      </p:sp>
      <p:sp>
        <p:nvSpPr>
          <p:cNvPr id="3" name="Content Placeholder 2">
            <a:extLst>
              <a:ext uri="{FF2B5EF4-FFF2-40B4-BE49-F238E27FC236}">
                <a16:creationId xmlns:a16="http://schemas.microsoft.com/office/drawing/2014/main" id="{179059C6-355B-EDA4-8A61-A96D46C5E3D3}"/>
              </a:ext>
            </a:extLst>
          </p:cNvPr>
          <p:cNvSpPr>
            <a:spLocks noGrp="1"/>
          </p:cNvSpPr>
          <p:nvPr>
            <p:ph idx="1"/>
          </p:nvPr>
        </p:nvSpPr>
        <p:spPr/>
        <p:txBody>
          <a:bodyPr>
            <a:normAutofit/>
          </a:bodyPr>
          <a:lstStyle/>
          <a:p>
            <a:r>
              <a:rPr lang="en-US" sz="2800" dirty="0"/>
              <a:t>Barcode is a visual depiction of information in the form of bars and spaces on a surface.</a:t>
            </a:r>
          </a:p>
          <a:p>
            <a:r>
              <a:rPr lang="en-US" sz="2800" dirty="0"/>
              <a:t>This is an efficient algorithm, which can be further improved by adding angle correction method and can be provided to small grocery shops that cannot afford costly barcode scanners. </a:t>
            </a:r>
            <a:endParaRPr lang="en-ID" sz="2800" dirty="0"/>
          </a:p>
        </p:txBody>
      </p:sp>
    </p:spTree>
    <p:extLst>
      <p:ext uri="{BB962C8B-B14F-4D97-AF65-F5344CB8AC3E}">
        <p14:creationId xmlns:p14="http://schemas.microsoft.com/office/powerpoint/2010/main" val="543267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A74A-E736-7020-8156-4B6F74A4DC1B}"/>
              </a:ext>
            </a:extLst>
          </p:cNvPr>
          <p:cNvSpPr>
            <a:spLocks noGrp="1"/>
          </p:cNvSpPr>
          <p:nvPr>
            <p:ph type="title"/>
          </p:nvPr>
        </p:nvSpPr>
        <p:spPr/>
        <p:txBody>
          <a:bodyPr/>
          <a:lstStyle/>
          <a:p>
            <a:r>
              <a:rPr lang="en-IN" sz="4800" dirty="0"/>
              <a:t>How is it suitable for your application</a:t>
            </a:r>
            <a:br>
              <a:rPr lang="en-IN" sz="4800" dirty="0"/>
            </a:br>
            <a:endParaRPr lang="en-ID" dirty="0"/>
          </a:p>
        </p:txBody>
      </p:sp>
      <p:sp>
        <p:nvSpPr>
          <p:cNvPr id="3" name="Content Placeholder 2">
            <a:extLst>
              <a:ext uri="{FF2B5EF4-FFF2-40B4-BE49-F238E27FC236}">
                <a16:creationId xmlns:a16="http://schemas.microsoft.com/office/drawing/2014/main" id="{032488F0-99DD-92B3-756D-0BF0BA069495}"/>
              </a:ext>
            </a:extLst>
          </p:cNvPr>
          <p:cNvSpPr>
            <a:spLocks noGrp="1"/>
          </p:cNvSpPr>
          <p:nvPr>
            <p:ph idx="1"/>
          </p:nvPr>
        </p:nvSpPr>
        <p:spPr/>
        <p:txBody>
          <a:bodyPr>
            <a:normAutofit/>
          </a:bodyPr>
          <a:lstStyle/>
          <a:p>
            <a:r>
              <a:rPr lang="en-US" sz="2800" dirty="0"/>
              <a:t>This saves a lot of time than manual calculation and also removes the possibility of human error. We have extensively tested our algorithm on challenging images and the accuracy is found to be above 60 percent.</a:t>
            </a:r>
            <a:endParaRPr lang="en-ID" sz="2800" dirty="0"/>
          </a:p>
        </p:txBody>
      </p:sp>
    </p:spTree>
    <p:extLst>
      <p:ext uri="{BB962C8B-B14F-4D97-AF65-F5344CB8AC3E}">
        <p14:creationId xmlns:p14="http://schemas.microsoft.com/office/powerpoint/2010/main" val="375860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AB2B-910D-0FBB-B130-1C8021772271}"/>
              </a:ext>
            </a:extLst>
          </p:cNvPr>
          <p:cNvSpPr>
            <a:spLocks noGrp="1"/>
          </p:cNvSpPr>
          <p:nvPr>
            <p:ph type="title"/>
          </p:nvPr>
        </p:nvSpPr>
        <p:spPr/>
        <p:txBody>
          <a:bodyPr/>
          <a:lstStyle/>
          <a:p>
            <a:r>
              <a:rPr lang="en-ID" dirty="0"/>
              <a:t>Class Diagram</a:t>
            </a:r>
          </a:p>
        </p:txBody>
      </p:sp>
      <p:pic>
        <p:nvPicPr>
          <p:cNvPr id="5" name="Content Placeholder 4">
            <a:extLst>
              <a:ext uri="{FF2B5EF4-FFF2-40B4-BE49-F238E27FC236}">
                <a16:creationId xmlns:a16="http://schemas.microsoft.com/office/drawing/2014/main" id="{7CBD5BE2-BE3A-89C7-3DC1-34BDC186DC27}"/>
              </a:ext>
            </a:extLst>
          </p:cNvPr>
          <p:cNvPicPr>
            <a:picLocks noGrp="1" noChangeAspect="1"/>
          </p:cNvPicPr>
          <p:nvPr>
            <p:ph idx="1"/>
          </p:nvPr>
        </p:nvPicPr>
        <p:blipFill>
          <a:blip r:embed="rId2"/>
          <a:stretch>
            <a:fillRect/>
          </a:stretch>
        </p:blipFill>
        <p:spPr>
          <a:xfrm>
            <a:off x="1602557" y="2230423"/>
            <a:ext cx="8245229" cy="3254087"/>
          </a:xfrm>
        </p:spPr>
      </p:pic>
    </p:spTree>
    <p:extLst>
      <p:ext uri="{BB962C8B-B14F-4D97-AF65-F5344CB8AC3E}">
        <p14:creationId xmlns:p14="http://schemas.microsoft.com/office/powerpoint/2010/main" val="25067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8FCA-EE59-899B-944C-E37363F749FA}"/>
              </a:ext>
            </a:extLst>
          </p:cNvPr>
          <p:cNvSpPr>
            <a:spLocks noGrp="1"/>
          </p:cNvSpPr>
          <p:nvPr>
            <p:ph type="title"/>
          </p:nvPr>
        </p:nvSpPr>
        <p:spPr/>
        <p:txBody>
          <a:bodyPr/>
          <a:lstStyle/>
          <a:p>
            <a:r>
              <a:rPr lang="en-US" dirty="0"/>
              <a:t>Work Contribution</a:t>
            </a:r>
            <a:endParaRPr lang="en-IN" dirty="0"/>
          </a:p>
        </p:txBody>
      </p:sp>
      <p:sp>
        <p:nvSpPr>
          <p:cNvPr id="3" name="Content Placeholder 2">
            <a:extLst>
              <a:ext uri="{FF2B5EF4-FFF2-40B4-BE49-F238E27FC236}">
                <a16:creationId xmlns:a16="http://schemas.microsoft.com/office/drawing/2014/main" id="{AB7D8DA8-5E6B-1D5D-4C9C-5D0105B69B25}"/>
              </a:ext>
            </a:extLst>
          </p:cNvPr>
          <p:cNvSpPr>
            <a:spLocks noGrp="1"/>
          </p:cNvSpPr>
          <p:nvPr>
            <p:ph idx="1"/>
          </p:nvPr>
        </p:nvSpPr>
        <p:spPr/>
        <p:txBody>
          <a:bodyPr>
            <a:normAutofit/>
          </a:bodyPr>
          <a:lstStyle/>
          <a:p>
            <a:pPr marL="0" indent="0">
              <a:buNone/>
            </a:pPr>
            <a:r>
              <a:rPr lang="en-US" sz="3200" dirty="0"/>
              <a:t>2110030150(B V </a:t>
            </a:r>
            <a:r>
              <a:rPr lang="en-US" sz="3200" dirty="0" err="1"/>
              <a:t>V</a:t>
            </a:r>
            <a:r>
              <a:rPr lang="en-US" sz="3200" dirty="0"/>
              <a:t> L N BHARGAV)- Report </a:t>
            </a:r>
          </a:p>
          <a:p>
            <a:pPr marL="0" indent="0">
              <a:buNone/>
            </a:pPr>
            <a:r>
              <a:rPr lang="en-US" sz="3200" dirty="0"/>
              <a:t>2110030153(JAINA VAMSHI)- Java Program</a:t>
            </a:r>
          </a:p>
          <a:p>
            <a:pPr marL="0" indent="0">
              <a:buNone/>
            </a:pPr>
            <a:r>
              <a:rPr lang="en-IN" sz="3200" dirty="0"/>
              <a:t>2110030212(JATIN MISHRA)- Data </a:t>
            </a:r>
            <a:r>
              <a:rPr lang="en-IN" sz="3200" dirty="0" err="1"/>
              <a:t>Collection,Report</a:t>
            </a:r>
            <a:endParaRPr lang="en-IN" sz="3200" dirty="0"/>
          </a:p>
          <a:p>
            <a:pPr marL="0" indent="0">
              <a:buNone/>
            </a:pPr>
            <a:r>
              <a:rPr lang="en-IN" sz="3200" dirty="0"/>
              <a:t>2110030293(U SAI SUBRAHMANYAM)- PPT </a:t>
            </a:r>
          </a:p>
        </p:txBody>
      </p:sp>
    </p:spTree>
    <p:extLst>
      <p:ext uri="{BB962C8B-B14F-4D97-AF65-F5344CB8AC3E}">
        <p14:creationId xmlns:p14="http://schemas.microsoft.com/office/powerpoint/2010/main" val="12764288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TotalTime>
  <Words>294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Questrial</vt:lpstr>
      <vt:lpstr>Retrospect</vt:lpstr>
      <vt:lpstr>PowerPoint Presentation</vt:lpstr>
      <vt:lpstr>PROBLEM STATEMENT AND DOMAIN</vt:lpstr>
      <vt:lpstr>Advantages</vt:lpstr>
      <vt:lpstr>Solutions</vt:lpstr>
      <vt:lpstr>Proposed Algorithm Design Technique</vt:lpstr>
      <vt:lpstr>How is it suitable for your application </vt:lpstr>
      <vt:lpstr>Class Diagram</vt:lpstr>
      <vt:lpstr>Work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2110030293 _Sai Subrahmanyam</dc:creator>
  <cp:lastModifiedBy>Jaina Vamshi</cp:lastModifiedBy>
  <cp:revision>9</cp:revision>
  <dcterms:created xsi:type="dcterms:W3CDTF">2022-08-08T04:50:47Z</dcterms:created>
  <dcterms:modified xsi:type="dcterms:W3CDTF">2022-08-08T08:33:40Z</dcterms:modified>
</cp:coreProperties>
</file>