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6" r:id="rId5"/>
    <p:sldId id="267" r:id="rId6"/>
    <p:sldId id="271" r:id="rId7"/>
    <p:sldId id="272" r:id="rId8"/>
    <p:sldId id="273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4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4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0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5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1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9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38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9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338529-63B9-4CC3-81EE-DCB84DB8340A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E3B5D0-BD83-421D-869C-7EFD74DD606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B33ABC-F5A0-08AA-D830-93662A38AD45}"/>
              </a:ext>
            </a:extLst>
          </p:cNvPr>
          <p:cNvSpPr txBox="1">
            <a:spLocks/>
          </p:cNvSpPr>
          <p:nvPr/>
        </p:nvSpPr>
        <p:spPr>
          <a:xfrm>
            <a:off x="0" y="550743"/>
            <a:ext cx="9699812" cy="1855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Advanced Object Oriented Programming</a:t>
            </a:r>
          </a:p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Barcode Scanner</a:t>
            </a:r>
            <a:endParaRPr lang="en-IN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450BBF-926E-4AF1-996A-D6FCE9FEE96A}"/>
              </a:ext>
            </a:extLst>
          </p:cNvPr>
          <p:cNvSpPr txBox="1">
            <a:spLocks/>
          </p:cNvSpPr>
          <p:nvPr/>
        </p:nvSpPr>
        <p:spPr>
          <a:xfrm>
            <a:off x="1177894" y="2406472"/>
            <a:ext cx="9945825" cy="3079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B V </a:t>
            </a:r>
            <a:r>
              <a:rPr lang="en-IN" sz="1900" dirty="0" err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 L N BHARGAV (2110030150)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JAINA VAMSHI (2110030153)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JATIN MISHRA (2110030212)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U SAI SUBRAHMANYAM(2110030293)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FIGLU MOHANTY</a:t>
            </a:r>
          </a:p>
        </p:txBody>
      </p:sp>
    </p:spTree>
    <p:extLst>
      <p:ext uri="{BB962C8B-B14F-4D97-AF65-F5344CB8AC3E}">
        <p14:creationId xmlns:p14="http://schemas.microsoft.com/office/powerpoint/2010/main" val="87649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3A76-B7F3-4D65-D7C0-0C7B4D6C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86604"/>
            <a:ext cx="5132070" cy="561122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0190F30-2049-72FA-308C-A0984CF8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3" y="1103313"/>
            <a:ext cx="10704194" cy="5009228"/>
          </a:xfrm>
        </p:spPr>
      </p:pic>
    </p:spTree>
    <p:extLst>
      <p:ext uri="{BB962C8B-B14F-4D97-AF65-F5344CB8AC3E}">
        <p14:creationId xmlns:p14="http://schemas.microsoft.com/office/powerpoint/2010/main" val="71381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385-977F-6A37-4726-8CAE796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AD1-1AAC-C680-6815-54767713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ID" dirty="0"/>
          </a:p>
          <a:p>
            <a:pPr algn="just"/>
            <a:r>
              <a:rPr lang="en-ID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0375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47BE-D3B6-8BDC-87FF-FB3A7F5D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COLLECTION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DAF9-A1AB-A96D-E685-5EBD3C81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Tuples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 Why we use Tuples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We use Tuples for Security reasons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12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2C6B-6B53-B68A-7E60-00825464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SETUP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3EA-3565-16AF-BE61-4F61F52B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</a:rPr>
              <a:t>E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clipse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</a:rPr>
              <a:t>L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aunch4jar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Exectuable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.jar files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847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BB89-5EA9-E234-3431-4F00387C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DOCUMENTATION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2940-F1E6-F81F-8D20-F4692E53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Implementation Flow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5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commits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Work progress</a:t>
            </a:r>
            <a:endParaRPr lang="en-ID" sz="2500" dirty="0"/>
          </a:p>
          <a:p>
            <a:pPr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5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7531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1FC56-9C85-6B2A-55AD-2B5E22B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305" y="664610"/>
            <a:ext cx="3718870" cy="3678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 FLOWCHART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6BB16D-0342-44B4-D7D8-8EFC2244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89" y="640081"/>
            <a:ext cx="4940437" cy="5054156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5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A665-FD73-FB67-15DC-064C7509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DAAA0-7DE6-0A14-E694-09027B570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296" y="1846263"/>
            <a:ext cx="7545733" cy="4022725"/>
          </a:xfrm>
        </p:spPr>
      </p:pic>
    </p:spTree>
    <p:extLst>
      <p:ext uri="{BB962C8B-B14F-4D97-AF65-F5344CB8AC3E}">
        <p14:creationId xmlns:p14="http://schemas.microsoft.com/office/powerpoint/2010/main" val="205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60A8-EFE8-DFCF-0AF9-47CEE24C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F33C6-5511-2E65-C23C-02383FED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3" y="1846263"/>
            <a:ext cx="76020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D681-B8A2-9801-920F-211BD49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43751-6285-97E8-98B8-373AF548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296" y="1846263"/>
            <a:ext cx="7545733" cy="4022725"/>
          </a:xfrm>
        </p:spPr>
      </p:pic>
    </p:spTree>
    <p:extLst>
      <p:ext uri="{BB962C8B-B14F-4D97-AF65-F5344CB8AC3E}">
        <p14:creationId xmlns:p14="http://schemas.microsoft.com/office/powerpoint/2010/main" val="29073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1D3-3AF4-B38C-7B60-BFEA7D42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COMMITS</a:t>
            </a:r>
            <a:endParaRPr lang="en-ID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81CF89-48D6-3205-D80F-0DACD13DF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6"/>
          <a:stretch/>
        </p:blipFill>
        <p:spPr>
          <a:xfrm>
            <a:off x="1199379" y="1808163"/>
            <a:ext cx="9956301" cy="4430712"/>
          </a:xfrm>
        </p:spPr>
      </p:pic>
    </p:spTree>
    <p:extLst>
      <p:ext uri="{BB962C8B-B14F-4D97-AF65-F5344CB8AC3E}">
        <p14:creationId xmlns:p14="http://schemas.microsoft.com/office/powerpoint/2010/main" val="2611283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87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Retrospect</vt:lpstr>
      <vt:lpstr>PowerPoint Presentation</vt:lpstr>
      <vt:lpstr>DATA SET COLLECTION</vt:lpstr>
      <vt:lpstr>TOOL SETUP</vt:lpstr>
      <vt:lpstr>TOTAL DOCUMENTATION</vt:lpstr>
      <vt:lpstr>IMPLEMENTATION  FLOWCHART</vt:lpstr>
      <vt:lpstr>Implementation</vt:lpstr>
      <vt:lpstr>Implementation</vt:lpstr>
      <vt:lpstr>OUTPUT</vt:lpstr>
      <vt:lpstr>GITHUB COMMITS</vt:lpstr>
      <vt:lpstr>PowerPoint Presentation</vt:lpstr>
      <vt:lpstr>WORK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2110030293 _Sai Subrahmanyam</dc:creator>
  <cp:lastModifiedBy>Jaina Vamshi</cp:lastModifiedBy>
  <cp:revision>3</cp:revision>
  <dcterms:created xsi:type="dcterms:W3CDTF">2022-08-08T04:50:47Z</dcterms:created>
  <dcterms:modified xsi:type="dcterms:W3CDTF">2022-10-20T05:35:39Z</dcterms:modified>
</cp:coreProperties>
</file>