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4" r:id="rId8"/>
    <p:sldId id="261"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6ECE-7976-348B-E9D9-5BC5F437122E}"/>
              </a:ext>
            </a:extLst>
          </p:cNvPr>
          <p:cNvSpPr>
            <a:spLocks noGrp="1"/>
          </p:cNvSpPr>
          <p:nvPr>
            <p:ph type="ctrTitle"/>
          </p:nvPr>
        </p:nvSpPr>
        <p:spPr>
          <a:xfrm>
            <a:off x="546847" y="591672"/>
            <a:ext cx="10508005" cy="2752058"/>
          </a:xfrm>
        </p:spPr>
        <p:txBody>
          <a:bodyPr>
            <a:normAutofit/>
          </a:bodyPr>
          <a:lstStyle/>
          <a:p>
            <a:pPr algn="ctr"/>
            <a:r>
              <a:rPr lang="en-US" sz="8000" dirty="0"/>
              <a:t>MERN</a:t>
            </a:r>
            <a:br>
              <a:rPr lang="en-US" sz="8000" dirty="0"/>
            </a:br>
            <a:r>
              <a:rPr lang="en-US" sz="4800" dirty="0"/>
              <a:t>(Mongo </a:t>
            </a:r>
            <a:r>
              <a:rPr lang="en-US" sz="4800" dirty="0" err="1"/>
              <a:t>DB,Express,Reat,Node</a:t>
            </a:r>
            <a:r>
              <a:rPr lang="en-US" sz="4800" dirty="0"/>
              <a:t> JS)</a:t>
            </a:r>
            <a:endParaRPr lang="en-IN" sz="4800" dirty="0"/>
          </a:p>
        </p:txBody>
      </p:sp>
      <p:sp>
        <p:nvSpPr>
          <p:cNvPr id="3" name="Subtitle 2">
            <a:extLst>
              <a:ext uri="{FF2B5EF4-FFF2-40B4-BE49-F238E27FC236}">
                <a16:creationId xmlns:a16="http://schemas.microsoft.com/office/drawing/2014/main" id="{A2DE520C-FA37-12EC-2C2D-CF6BED3BD499}"/>
              </a:ext>
            </a:extLst>
          </p:cNvPr>
          <p:cNvSpPr>
            <a:spLocks noGrp="1"/>
          </p:cNvSpPr>
          <p:nvPr>
            <p:ph type="subTitle" idx="1"/>
          </p:nvPr>
        </p:nvSpPr>
        <p:spPr>
          <a:xfrm>
            <a:off x="1482313" y="4131840"/>
            <a:ext cx="9356016" cy="987007"/>
          </a:xfrm>
        </p:spPr>
        <p:txBody>
          <a:bodyPr>
            <a:noAutofit/>
          </a:bodyPr>
          <a:lstStyle/>
          <a:p>
            <a:pPr algn="ctr"/>
            <a:r>
              <a:rPr lang="en-US" sz="3200" dirty="0"/>
              <a:t>Social media app for local handicrafts</a:t>
            </a:r>
            <a:endParaRPr lang="en-IN" sz="3200" dirty="0"/>
          </a:p>
        </p:txBody>
      </p:sp>
    </p:spTree>
    <p:extLst>
      <p:ext uri="{BB962C8B-B14F-4D97-AF65-F5344CB8AC3E}">
        <p14:creationId xmlns:p14="http://schemas.microsoft.com/office/powerpoint/2010/main" val="1012084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1576-6E57-4C2F-0816-3406009F17AB}"/>
              </a:ext>
            </a:extLst>
          </p:cNvPr>
          <p:cNvSpPr>
            <a:spLocks noGrp="1"/>
          </p:cNvSpPr>
          <p:nvPr>
            <p:ph type="title"/>
          </p:nvPr>
        </p:nvSpPr>
        <p:spPr/>
        <p:txBody>
          <a:bodyPr/>
          <a:lstStyle/>
          <a:p>
            <a:r>
              <a:rPr lang="en-IN" dirty="0" err="1"/>
              <a:t>Github</a:t>
            </a:r>
            <a:r>
              <a:rPr lang="en-IN" dirty="0"/>
              <a:t> commits</a:t>
            </a:r>
          </a:p>
        </p:txBody>
      </p:sp>
      <p:pic>
        <p:nvPicPr>
          <p:cNvPr id="5" name="Content Placeholder 4">
            <a:extLst>
              <a:ext uri="{FF2B5EF4-FFF2-40B4-BE49-F238E27FC236}">
                <a16:creationId xmlns:a16="http://schemas.microsoft.com/office/drawing/2014/main" id="{1E6035C4-CE99-1143-23AB-F9085D6C179B}"/>
              </a:ext>
            </a:extLst>
          </p:cNvPr>
          <p:cNvPicPr>
            <a:picLocks noGrp="1" noChangeAspect="1"/>
          </p:cNvPicPr>
          <p:nvPr>
            <p:ph idx="1"/>
          </p:nvPr>
        </p:nvPicPr>
        <p:blipFill>
          <a:blip r:embed="rId2"/>
          <a:stretch>
            <a:fillRect/>
          </a:stretch>
        </p:blipFill>
        <p:spPr>
          <a:xfrm>
            <a:off x="3006444" y="2016125"/>
            <a:ext cx="6493436" cy="344963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708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C539-8FAB-44D0-1570-B5390FCE6638}"/>
              </a:ext>
            </a:extLst>
          </p:cNvPr>
          <p:cNvSpPr>
            <a:spLocks noGrp="1"/>
          </p:cNvSpPr>
          <p:nvPr>
            <p:ph type="title"/>
          </p:nvPr>
        </p:nvSpPr>
        <p:spPr>
          <a:xfrm>
            <a:off x="1379862" y="2904382"/>
            <a:ext cx="9603275" cy="1049235"/>
          </a:xfrm>
        </p:spPr>
        <p:txBody>
          <a:bodyPr>
            <a:noAutofit/>
          </a:bodyPr>
          <a:lstStyle/>
          <a:p>
            <a:pPr algn="ctr"/>
            <a:r>
              <a:rPr lang="en-IN" sz="7200" dirty="0"/>
              <a:t>Thank you</a:t>
            </a:r>
          </a:p>
        </p:txBody>
      </p:sp>
    </p:spTree>
    <p:extLst>
      <p:ext uri="{BB962C8B-B14F-4D97-AF65-F5344CB8AC3E}">
        <p14:creationId xmlns:p14="http://schemas.microsoft.com/office/powerpoint/2010/main" val="173627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643D-86C1-B8FA-6DC4-238A5018BEC0}"/>
              </a:ext>
            </a:extLst>
          </p:cNvPr>
          <p:cNvSpPr>
            <a:spLocks noGrp="1"/>
          </p:cNvSpPr>
          <p:nvPr>
            <p:ph type="title"/>
          </p:nvPr>
        </p:nvSpPr>
        <p:spPr/>
        <p:txBody>
          <a:bodyPr/>
          <a:lstStyle/>
          <a:p>
            <a:pPr algn="ctr"/>
            <a:r>
              <a:rPr lang="en-US" dirty="0"/>
              <a:t>Team Members</a:t>
            </a:r>
            <a:endParaRPr lang="en-IN" dirty="0"/>
          </a:p>
        </p:txBody>
      </p:sp>
      <p:graphicFrame>
        <p:nvGraphicFramePr>
          <p:cNvPr id="16" name="Table 16">
            <a:extLst>
              <a:ext uri="{FF2B5EF4-FFF2-40B4-BE49-F238E27FC236}">
                <a16:creationId xmlns:a16="http://schemas.microsoft.com/office/drawing/2014/main" id="{E464FB54-D847-6A25-562C-2654957897A0}"/>
              </a:ext>
            </a:extLst>
          </p:cNvPr>
          <p:cNvGraphicFramePr>
            <a:graphicFrameLocks noGrp="1"/>
          </p:cNvGraphicFramePr>
          <p:nvPr>
            <p:ph idx="1"/>
            <p:extLst>
              <p:ext uri="{D42A27DB-BD31-4B8C-83A1-F6EECF244321}">
                <p14:modId xmlns:p14="http://schemas.microsoft.com/office/powerpoint/2010/main" val="1173547908"/>
              </p:ext>
            </p:extLst>
          </p:nvPr>
        </p:nvGraphicFramePr>
        <p:xfrm>
          <a:off x="1450975" y="2016125"/>
          <a:ext cx="9604374" cy="2225040"/>
        </p:xfrm>
        <a:graphic>
          <a:graphicData uri="http://schemas.openxmlformats.org/drawingml/2006/table">
            <a:tbl>
              <a:tblPr firstRow="1" bandRow="1">
                <a:tableStyleId>{5C22544A-7EE6-4342-B048-85BDC9FD1C3A}</a:tableStyleId>
              </a:tblPr>
              <a:tblGrid>
                <a:gridCol w="4802187">
                  <a:extLst>
                    <a:ext uri="{9D8B030D-6E8A-4147-A177-3AD203B41FA5}">
                      <a16:colId xmlns:a16="http://schemas.microsoft.com/office/drawing/2014/main" val="1780996180"/>
                    </a:ext>
                  </a:extLst>
                </a:gridCol>
                <a:gridCol w="4802187">
                  <a:extLst>
                    <a:ext uri="{9D8B030D-6E8A-4147-A177-3AD203B41FA5}">
                      <a16:colId xmlns:a16="http://schemas.microsoft.com/office/drawing/2014/main" val="2759578933"/>
                    </a:ext>
                  </a:extLst>
                </a:gridCol>
              </a:tblGrid>
              <a:tr h="370840">
                <a:tc>
                  <a:txBody>
                    <a:bodyPr/>
                    <a:lstStyle/>
                    <a:p>
                      <a:r>
                        <a:rPr lang="en-IN" dirty="0"/>
                        <a:t>Name </a:t>
                      </a:r>
                    </a:p>
                  </a:txBody>
                  <a:tcPr/>
                </a:tc>
                <a:tc>
                  <a:txBody>
                    <a:bodyPr/>
                    <a:lstStyle/>
                    <a:p>
                      <a:r>
                        <a:rPr lang="en-IN" dirty="0"/>
                        <a:t>Roll Number</a:t>
                      </a:r>
                    </a:p>
                  </a:txBody>
                  <a:tcPr/>
                </a:tc>
                <a:extLst>
                  <a:ext uri="{0D108BD9-81ED-4DB2-BD59-A6C34878D82A}">
                    <a16:rowId xmlns:a16="http://schemas.microsoft.com/office/drawing/2014/main" val="1972554737"/>
                  </a:ext>
                </a:extLst>
              </a:tr>
              <a:tr h="370840">
                <a:tc>
                  <a:txBody>
                    <a:bodyPr/>
                    <a:lstStyle/>
                    <a:p>
                      <a:r>
                        <a:rPr lang="en-IN" dirty="0"/>
                        <a:t>B L </a:t>
                      </a:r>
                      <a:r>
                        <a:rPr lang="en-IN" dirty="0" err="1"/>
                        <a:t>Narasimham</a:t>
                      </a:r>
                      <a:r>
                        <a:rPr lang="en-IN" dirty="0"/>
                        <a:t> </a:t>
                      </a:r>
                    </a:p>
                  </a:txBody>
                  <a:tcPr/>
                </a:tc>
                <a:tc>
                  <a:txBody>
                    <a:bodyPr/>
                    <a:lstStyle/>
                    <a:p>
                      <a:r>
                        <a:rPr lang="en-IN" dirty="0"/>
                        <a:t>2110030001</a:t>
                      </a:r>
                    </a:p>
                  </a:txBody>
                  <a:tcPr/>
                </a:tc>
                <a:extLst>
                  <a:ext uri="{0D108BD9-81ED-4DB2-BD59-A6C34878D82A}">
                    <a16:rowId xmlns:a16="http://schemas.microsoft.com/office/drawing/2014/main" val="4281967073"/>
                  </a:ext>
                </a:extLst>
              </a:tr>
              <a:tr h="370840">
                <a:tc>
                  <a:txBody>
                    <a:bodyPr/>
                    <a:lstStyle/>
                    <a:p>
                      <a:r>
                        <a:rPr lang="en-IN" dirty="0"/>
                        <a:t>D Harshavardhan Reddy</a:t>
                      </a:r>
                    </a:p>
                  </a:txBody>
                  <a:tcPr/>
                </a:tc>
                <a:tc>
                  <a:txBody>
                    <a:bodyPr/>
                    <a:lstStyle/>
                    <a:p>
                      <a:r>
                        <a:rPr lang="en-IN" dirty="0"/>
                        <a:t>2110030109</a:t>
                      </a:r>
                    </a:p>
                  </a:txBody>
                  <a:tcPr/>
                </a:tc>
                <a:extLst>
                  <a:ext uri="{0D108BD9-81ED-4DB2-BD59-A6C34878D82A}">
                    <a16:rowId xmlns:a16="http://schemas.microsoft.com/office/drawing/2014/main" val="444432649"/>
                  </a:ext>
                </a:extLst>
              </a:tr>
              <a:tr h="370840">
                <a:tc>
                  <a:txBody>
                    <a:bodyPr/>
                    <a:lstStyle/>
                    <a:p>
                      <a:r>
                        <a:rPr lang="en-IN" dirty="0"/>
                        <a:t>B V </a:t>
                      </a:r>
                      <a:r>
                        <a:rPr lang="en-IN" dirty="0" err="1"/>
                        <a:t>V</a:t>
                      </a:r>
                      <a:r>
                        <a:rPr lang="en-IN" dirty="0"/>
                        <a:t> L N Bhargav</a:t>
                      </a:r>
                    </a:p>
                  </a:txBody>
                  <a:tcPr/>
                </a:tc>
                <a:tc>
                  <a:txBody>
                    <a:bodyPr/>
                    <a:lstStyle/>
                    <a:p>
                      <a:r>
                        <a:rPr lang="en-IN" dirty="0"/>
                        <a:t>2110030150</a:t>
                      </a:r>
                    </a:p>
                  </a:txBody>
                  <a:tcPr/>
                </a:tc>
                <a:extLst>
                  <a:ext uri="{0D108BD9-81ED-4DB2-BD59-A6C34878D82A}">
                    <a16:rowId xmlns:a16="http://schemas.microsoft.com/office/drawing/2014/main" val="1270745654"/>
                  </a:ext>
                </a:extLst>
              </a:tr>
              <a:tr h="370840">
                <a:tc>
                  <a:txBody>
                    <a:bodyPr/>
                    <a:lstStyle/>
                    <a:p>
                      <a:r>
                        <a:rPr lang="en-IN" dirty="0"/>
                        <a:t>Jaina Vamshi</a:t>
                      </a:r>
                    </a:p>
                  </a:txBody>
                  <a:tcPr/>
                </a:tc>
                <a:tc>
                  <a:txBody>
                    <a:bodyPr/>
                    <a:lstStyle/>
                    <a:p>
                      <a:r>
                        <a:rPr lang="en-IN" dirty="0"/>
                        <a:t>2110030153</a:t>
                      </a:r>
                    </a:p>
                  </a:txBody>
                  <a:tcPr/>
                </a:tc>
                <a:extLst>
                  <a:ext uri="{0D108BD9-81ED-4DB2-BD59-A6C34878D82A}">
                    <a16:rowId xmlns:a16="http://schemas.microsoft.com/office/drawing/2014/main" val="2269377834"/>
                  </a:ext>
                </a:extLst>
              </a:tr>
              <a:tr h="370840">
                <a:tc>
                  <a:txBody>
                    <a:bodyPr/>
                    <a:lstStyle/>
                    <a:p>
                      <a:r>
                        <a:rPr lang="en-IN" dirty="0"/>
                        <a:t>K Harshith</a:t>
                      </a:r>
                    </a:p>
                  </a:txBody>
                  <a:tcPr/>
                </a:tc>
                <a:tc>
                  <a:txBody>
                    <a:bodyPr/>
                    <a:lstStyle/>
                    <a:p>
                      <a:r>
                        <a:rPr lang="en-IN" dirty="0"/>
                        <a:t>2110030229</a:t>
                      </a:r>
                    </a:p>
                  </a:txBody>
                  <a:tcPr/>
                </a:tc>
                <a:extLst>
                  <a:ext uri="{0D108BD9-81ED-4DB2-BD59-A6C34878D82A}">
                    <a16:rowId xmlns:a16="http://schemas.microsoft.com/office/drawing/2014/main" val="1762285313"/>
                  </a:ext>
                </a:extLst>
              </a:tr>
            </a:tbl>
          </a:graphicData>
        </a:graphic>
      </p:graphicFrame>
    </p:spTree>
    <p:extLst>
      <p:ext uri="{BB962C8B-B14F-4D97-AF65-F5344CB8AC3E}">
        <p14:creationId xmlns:p14="http://schemas.microsoft.com/office/powerpoint/2010/main" val="407656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7ACA-8BE6-1445-4976-EE5E4549CA0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p>
        </p:txBody>
      </p:sp>
      <p:sp>
        <p:nvSpPr>
          <p:cNvPr id="3" name="Content Placeholder 2">
            <a:extLst>
              <a:ext uri="{FF2B5EF4-FFF2-40B4-BE49-F238E27FC236}">
                <a16:creationId xmlns:a16="http://schemas.microsoft.com/office/drawing/2014/main" id="{4647A54D-D3C0-2E17-446F-06A103C60C94}"/>
              </a:ext>
            </a:extLst>
          </p:cNvPr>
          <p:cNvSpPr>
            <a:spLocks noGrp="1"/>
          </p:cNvSpPr>
          <p:nvPr>
            <p:ph idx="1"/>
          </p:nvPr>
        </p:nvSpPr>
        <p:spPr/>
        <p:txBody>
          <a:bodyPr>
            <a:normAutofit fontScale="92500"/>
          </a:bodyPr>
          <a:lstStyle/>
          <a:p>
            <a:pPr marL="0" indent="0" algn="l">
              <a:buNone/>
            </a:pPr>
            <a:r>
              <a:rPr lang="en-US" sz="2800" b="0" i="0" dirty="0">
                <a:solidFill>
                  <a:srgbClr val="525252"/>
                </a:solidFill>
                <a:effectLst/>
                <a:latin typeface="Droid Serif"/>
              </a:rPr>
              <a:t>Native crafts date back thousands of years. Anything that endures for so long has to adapt with the times to survive. But adapting is hard when tradition is your main selling point. Luckily, traditional arts and crafts forms from around the world are enduring thanks to one of the planet’s most revolutionary technologies: the internet.</a:t>
            </a:r>
          </a:p>
          <a:p>
            <a:pPr marL="0" indent="0">
              <a:buNone/>
            </a:pPr>
            <a:br>
              <a:rPr lang="en-US" sz="2400" dirty="0"/>
            </a:br>
            <a:endParaRPr lang="en-IN" dirty="0"/>
          </a:p>
        </p:txBody>
      </p:sp>
    </p:spTree>
    <p:extLst>
      <p:ext uri="{BB962C8B-B14F-4D97-AF65-F5344CB8AC3E}">
        <p14:creationId xmlns:p14="http://schemas.microsoft.com/office/powerpoint/2010/main" val="213789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A04F-3B41-D605-DD69-D7F59F45F096}"/>
              </a:ext>
            </a:extLst>
          </p:cNvPr>
          <p:cNvSpPr>
            <a:spLocks noGrp="1"/>
          </p:cNvSpPr>
          <p:nvPr>
            <p:ph type="title"/>
          </p:nvPr>
        </p:nvSpPr>
        <p:spPr/>
        <p:txBody>
          <a:bodyPr>
            <a:normAutofit/>
          </a:bodyPr>
          <a:lstStyle/>
          <a:p>
            <a:r>
              <a:rPr lang="en-IN" sz="2800" dirty="0"/>
              <a:t>What is social media app for local handicrafts?</a:t>
            </a:r>
          </a:p>
        </p:txBody>
      </p:sp>
      <p:sp>
        <p:nvSpPr>
          <p:cNvPr id="3" name="Content Placeholder 2">
            <a:extLst>
              <a:ext uri="{FF2B5EF4-FFF2-40B4-BE49-F238E27FC236}">
                <a16:creationId xmlns:a16="http://schemas.microsoft.com/office/drawing/2014/main" id="{DE789F13-46D5-9023-F6C2-0164C3705332}"/>
              </a:ext>
            </a:extLst>
          </p:cNvPr>
          <p:cNvSpPr>
            <a:spLocks noGrp="1"/>
          </p:cNvSpPr>
          <p:nvPr>
            <p:ph idx="1"/>
          </p:nvPr>
        </p:nvSpPr>
        <p:spPr/>
        <p:txBody>
          <a:bodyPr/>
          <a:lstStyle/>
          <a:p>
            <a:r>
              <a:rPr lang="en-US" b="0" i="0" dirty="0">
                <a:solidFill>
                  <a:srgbClr val="525252"/>
                </a:solidFill>
                <a:effectLst/>
                <a:latin typeface="Droid Serif"/>
              </a:rPr>
              <a:t>The internet, and social media in particular, is crucial to traditional crafts’ current day survival, whether it is down to those making, selling or appreciating the artworks. Here’s how.</a:t>
            </a:r>
          </a:p>
          <a:p>
            <a:r>
              <a:rPr lang="en-US" b="0" i="0" dirty="0">
                <a:solidFill>
                  <a:srgbClr val="525252"/>
                </a:solidFill>
                <a:effectLst/>
                <a:latin typeface="Droid Serif"/>
              </a:rPr>
              <a:t>Any social media platform with an image-based element is likely to be populated by various pictures of homemade crafts. Instagram, for instance, is full of </a:t>
            </a:r>
            <a:r>
              <a:rPr lang="en-US" dirty="0">
                <a:solidFill>
                  <a:srgbClr val="080808"/>
                </a:solidFill>
                <a:latin typeface="Droid Serif"/>
              </a:rPr>
              <a:t>DIY-based accounts</a:t>
            </a:r>
            <a:r>
              <a:rPr lang="en-US" b="0" i="0" dirty="0">
                <a:solidFill>
                  <a:srgbClr val="525252"/>
                </a:solidFill>
                <a:effectLst/>
                <a:latin typeface="Droid Serif"/>
              </a:rPr>
              <a:t> such as All Things Thrifty, Studio DIY and The DIY Junkie that showcase various homemade creations, usually from simple materials like paper and cardboard, that get thousands of likes for every post.</a:t>
            </a:r>
            <a:endParaRPr lang="en-IN" dirty="0"/>
          </a:p>
        </p:txBody>
      </p:sp>
    </p:spTree>
    <p:extLst>
      <p:ext uri="{BB962C8B-B14F-4D97-AF65-F5344CB8AC3E}">
        <p14:creationId xmlns:p14="http://schemas.microsoft.com/office/powerpoint/2010/main" val="105924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62AB-7E3D-5172-E2E5-1B16C6D951C9}"/>
              </a:ext>
            </a:extLst>
          </p:cNvPr>
          <p:cNvSpPr>
            <a:spLocks noGrp="1"/>
          </p:cNvSpPr>
          <p:nvPr>
            <p:ph type="title"/>
          </p:nvPr>
        </p:nvSpPr>
        <p:spPr/>
        <p:txBody>
          <a:bodyPr/>
          <a:lstStyle/>
          <a:p>
            <a:pPr algn="ctr"/>
            <a:r>
              <a:rPr lang="en-IN" dirty="0"/>
              <a:t>Tools setup</a:t>
            </a:r>
          </a:p>
        </p:txBody>
      </p:sp>
      <p:sp>
        <p:nvSpPr>
          <p:cNvPr id="3" name="Content Placeholder 2">
            <a:extLst>
              <a:ext uri="{FF2B5EF4-FFF2-40B4-BE49-F238E27FC236}">
                <a16:creationId xmlns:a16="http://schemas.microsoft.com/office/drawing/2014/main" id="{F17691A7-47B4-8AE1-00D6-04983D1C3C40}"/>
              </a:ext>
            </a:extLst>
          </p:cNvPr>
          <p:cNvSpPr>
            <a:spLocks noGrp="1"/>
          </p:cNvSpPr>
          <p:nvPr>
            <p:ph idx="1"/>
          </p:nvPr>
        </p:nvSpPr>
        <p:spPr/>
        <p:txBody>
          <a:bodyPr/>
          <a:lstStyle/>
          <a:p>
            <a:r>
              <a:rPr lang="en-IN" dirty="0"/>
              <a:t>Vs code</a:t>
            </a:r>
          </a:p>
          <a:p>
            <a:r>
              <a:rPr lang="en-IN" dirty="0"/>
              <a:t>React </a:t>
            </a:r>
            <a:r>
              <a:rPr lang="en-IN" dirty="0" err="1"/>
              <a:t>Js</a:t>
            </a:r>
            <a:r>
              <a:rPr lang="en-IN" dirty="0"/>
              <a:t> </a:t>
            </a:r>
          </a:p>
          <a:p>
            <a:r>
              <a:rPr lang="en-IN" dirty="0"/>
              <a:t>Node </a:t>
            </a:r>
            <a:r>
              <a:rPr lang="en-IN" dirty="0" err="1"/>
              <a:t>Js</a:t>
            </a:r>
            <a:endParaRPr lang="en-IN" dirty="0"/>
          </a:p>
          <a:p>
            <a:r>
              <a:rPr lang="en-IN" dirty="0"/>
              <a:t>MongoDB</a:t>
            </a:r>
          </a:p>
          <a:p>
            <a:r>
              <a:rPr lang="en-IN" dirty="0"/>
              <a:t>Express </a:t>
            </a:r>
            <a:r>
              <a:rPr lang="en-IN" dirty="0" err="1"/>
              <a:t>Api</a:t>
            </a:r>
            <a:endParaRPr lang="en-IN" dirty="0"/>
          </a:p>
        </p:txBody>
      </p:sp>
    </p:spTree>
    <p:extLst>
      <p:ext uri="{BB962C8B-B14F-4D97-AF65-F5344CB8AC3E}">
        <p14:creationId xmlns:p14="http://schemas.microsoft.com/office/powerpoint/2010/main" val="425232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DD38-0F00-A525-4249-5EF396A82703}"/>
              </a:ext>
            </a:extLst>
          </p:cNvPr>
          <p:cNvSpPr>
            <a:spLocks noGrp="1"/>
          </p:cNvSpPr>
          <p:nvPr>
            <p:ph type="title"/>
          </p:nvPr>
        </p:nvSpPr>
        <p:spPr/>
        <p:txBody>
          <a:bodyPr/>
          <a:lstStyle/>
          <a:p>
            <a:r>
              <a:rPr lang="en-IN" dirty="0"/>
              <a:t>Sign up page </a:t>
            </a:r>
          </a:p>
        </p:txBody>
      </p:sp>
      <p:pic>
        <p:nvPicPr>
          <p:cNvPr id="5" name="Content Placeholder 4">
            <a:extLst>
              <a:ext uri="{FF2B5EF4-FFF2-40B4-BE49-F238E27FC236}">
                <a16:creationId xmlns:a16="http://schemas.microsoft.com/office/drawing/2014/main" id="{8701DBF8-B99A-7138-3AF1-0C1AF6F8C7D7}"/>
              </a:ext>
            </a:extLst>
          </p:cNvPr>
          <p:cNvPicPr>
            <a:picLocks noGrp="1" noChangeAspect="1"/>
          </p:cNvPicPr>
          <p:nvPr>
            <p:ph idx="1"/>
          </p:nvPr>
        </p:nvPicPr>
        <p:blipFill>
          <a:blip r:embed="rId2"/>
          <a:stretch>
            <a:fillRect/>
          </a:stretch>
        </p:blipFill>
        <p:spPr>
          <a:xfrm>
            <a:off x="3006444" y="2016125"/>
            <a:ext cx="6493436" cy="344963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1180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86B8-BE57-A0E6-6E16-EF4A1212ED6C}"/>
              </a:ext>
            </a:extLst>
          </p:cNvPr>
          <p:cNvSpPr>
            <a:spLocks noGrp="1"/>
          </p:cNvSpPr>
          <p:nvPr>
            <p:ph type="title"/>
          </p:nvPr>
        </p:nvSpPr>
        <p:spPr/>
        <p:txBody>
          <a:bodyPr/>
          <a:lstStyle/>
          <a:p>
            <a:r>
              <a:rPr lang="en-IN" dirty="0"/>
              <a:t>Login page</a:t>
            </a:r>
          </a:p>
        </p:txBody>
      </p:sp>
      <p:pic>
        <p:nvPicPr>
          <p:cNvPr id="5" name="Content Placeholder 4">
            <a:extLst>
              <a:ext uri="{FF2B5EF4-FFF2-40B4-BE49-F238E27FC236}">
                <a16:creationId xmlns:a16="http://schemas.microsoft.com/office/drawing/2014/main" id="{882A9248-6395-E16C-8433-AFC918C7E3B5}"/>
              </a:ext>
            </a:extLst>
          </p:cNvPr>
          <p:cNvPicPr>
            <a:picLocks noGrp="1" noChangeAspect="1"/>
          </p:cNvPicPr>
          <p:nvPr>
            <p:ph idx="1"/>
          </p:nvPr>
        </p:nvPicPr>
        <p:blipFill>
          <a:blip r:embed="rId2"/>
          <a:srcRect/>
          <a:stretch/>
        </p:blipFill>
        <p:spPr>
          <a:xfrm>
            <a:off x="3006444" y="2016125"/>
            <a:ext cx="6493436" cy="344963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3881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142E-BB11-FDA1-3278-4F70F4B212CD}"/>
              </a:ext>
            </a:extLst>
          </p:cNvPr>
          <p:cNvSpPr>
            <a:spLocks noGrp="1"/>
          </p:cNvSpPr>
          <p:nvPr>
            <p:ph type="title"/>
          </p:nvPr>
        </p:nvSpPr>
        <p:spPr/>
        <p:txBody>
          <a:bodyPr/>
          <a:lstStyle/>
          <a:p>
            <a:r>
              <a:rPr lang="en-IN" dirty="0"/>
              <a:t>home page</a:t>
            </a:r>
          </a:p>
        </p:txBody>
      </p:sp>
      <p:pic>
        <p:nvPicPr>
          <p:cNvPr id="5" name="Content Placeholder 4">
            <a:extLst>
              <a:ext uri="{FF2B5EF4-FFF2-40B4-BE49-F238E27FC236}">
                <a16:creationId xmlns:a16="http://schemas.microsoft.com/office/drawing/2014/main" id="{2D655F8D-F8F5-4F5C-82EE-F4EFE9EF3B46}"/>
              </a:ext>
            </a:extLst>
          </p:cNvPr>
          <p:cNvPicPr>
            <a:picLocks noGrp="1" noChangeAspect="1"/>
          </p:cNvPicPr>
          <p:nvPr>
            <p:ph idx="1"/>
          </p:nvPr>
        </p:nvPicPr>
        <p:blipFill>
          <a:blip r:embed="rId2"/>
          <a:srcRect/>
          <a:stretch/>
        </p:blipFill>
        <p:spPr>
          <a:xfrm>
            <a:off x="3006444" y="2016125"/>
            <a:ext cx="6493436" cy="344963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95228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1534-8FC2-D061-6762-CF4DE3FFB26A}"/>
              </a:ext>
            </a:extLst>
          </p:cNvPr>
          <p:cNvSpPr>
            <a:spLocks noGrp="1"/>
          </p:cNvSpPr>
          <p:nvPr>
            <p:ph type="title"/>
          </p:nvPr>
        </p:nvSpPr>
        <p:spPr/>
        <p:txBody>
          <a:bodyPr/>
          <a:lstStyle/>
          <a:p>
            <a:r>
              <a:rPr lang="en-IN" dirty="0"/>
              <a:t>Profile page</a:t>
            </a:r>
          </a:p>
        </p:txBody>
      </p:sp>
      <p:pic>
        <p:nvPicPr>
          <p:cNvPr id="5" name="Content Placeholder 4">
            <a:extLst>
              <a:ext uri="{FF2B5EF4-FFF2-40B4-BE49-F238E27FC236}">
                <a16:creationId xmlns:a16="http://schemas.microsoft.com/office/drawing/2014/main" id="{6201F141-97F6-F014-9793-C388186093D4}"/>
              </a:ext>
            </a:extLst>
          </p:cNvPr>
          <p:cNvPicPr>
            <a:picLocks noGrp="1" noChangeAspect="1"/>
          </p:cNvPicPr>
          <p:nvPr>
            <p:ph idx="1"/>
          </p:nvPr>
        </p:nvPicPr>
        <p:blipFill>
          <a:blip r:embed="rId2"/>
          <a:srcRect/>
          <a:stretch/>
        </p:blipFill>
        <p:spPr>
          <a:xfrm>
            <a:off x="3006444" y="2016125"/>
            <a:ext cx="6493436" cy="344963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605148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69</TotalTime>
  <Words>243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Droid Serif</vt:lpstr>
      <vt:lpstr>Gill Sans MT</vt:lpstr>
      <vt:lpstr>Times New Roman</vt:lpstr>
      <vt:lpstr>Gallery</vt:lpstr>
      <vt:lpstr>MERN (Mongo DB,Express,Reat,Node JS)</vt:lpstr>
      <vt:lpstr>Team Members</vt:lpstr>
      <vt:lpstr>Objective</vt:lpstr>
      <vt:lpstr>What is social media app for local handicrafts?</vt:lpstr>
      <vt:lpstr>Tools setup</vt:lpstr>
      <vt:lpstr>Sign up page </vt:lpstr>
      <vt:lpstr>Login page</vt:lpstr>
      <vt:lpstr>home page</vt:lpstr>
      <vt:lpstr>Profile page</vt:lpstr>
      <vt:lpstr>Github commits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MERN (Mongo DB,Express,Reat,Node JS)</dc:title>
  <dc:creator>Bhargav Nani</dc:creator>
  <cp:lastModifiedBy>Bhargav Nani</cp:lastModifiedBy>
  <cp:revision>1</cp:revision>
  <dcterms:created xsi:type="dcterms:W3CDTF">2023-05-06T05:33:54Z</dcterms:created>
  <dcterms:modified xsi:type="dcterms:W3CDTF">2023-05-06T06:43:23Z</dcterms:modified>
</cp:coreProperties>
</file>