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9A04-EF45-3F5F-15BE-19AC2FF83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28860-F175-DC15-59AC-C4198F8DF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1DCF1-3161-712D-385F-F12FE50C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8AA6-4CF0-4876-8CE9-3973736499E3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FA4B4-7B66-75C9-CF64-8534602B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EB0DC-A477-4BC6-F3AD-09126F71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7034-E8F9-44DE-8A42-FCDEA562E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35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59063-2D15-8025-B4D6-1537B89C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3ABC6-672F-A007-AB12-EA34915D9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DE2C2-E384-A3AD-462B-4568FD82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8AA6-4CF0-4876-8CE9-3973736499E3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7045F-80AA-0E02-5586-669C73F1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12812-D33D-AFA8-B7A4-1F528F1F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7034-E8F9-44DE-8A42-FCDEA562E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41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CF7719-9D27-ADB8-231D-523574B48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E3A7B-78EE-1BEF-4016-4D71E61D4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46673-1A1D-5278-60A4-040F0A65D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8AA6-4CF0-4876-8CE9-3973736499E3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DF01-28AE-6868-3EA3-4F706169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E217D-EF83-3E5F-0CE5-4031D4F2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7034-E8F9-44DE-8A42-FCDEA562E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13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0DC49-B9D1-3C06-0AEE-D77F526B8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C1346-ECBF-E27D-DCA2-004374DE8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39E02-9246-772E-F7BF-F10926A8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8AA6-4CF0-4876-8CE9-3973736499E3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70C75-611A-13D9-3225-B908F8BA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D80CF-DC28-90D9-5852-65101A02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7034-E8F9-44DE-8A42-FCDEA562E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95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45FE-CCDA-1955-AB40-5206FD317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29866-CCBD-B66E-85C6-369BDAF46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5BFF0-4490-90E2-9705-B68EF1BBC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8AA6-4CF0-4876-8CE9-3973736499E3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6DFCB-125D-978C-F1F2-718BFBD0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93AC1-31F5-3659-0355-DABB44FE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7034-E8F9-44DE-8A42-FCDEA562E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30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1A41-730D-C7EF-7805-50F5A7AD3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4381-7AE0-1FC7-0890-8E0E3A502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2ADA6-773E-4D82-CCC6-9228D279B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D6A9A-2089-6720-BFF2-AF9458B4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8AA6-4CF0-4876-8CE9-3973736499E3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3FB89-8FB2-9B9C-AE30-E8604650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53552-2E13-9530-2C77-2488B09C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7034-E8F9-44DE-8A42-FCDEA562E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93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F2968-FF91-C06E-E377-1097B4A96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C5968-B965-6D81-672C-437934846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1624A-2187-8406-E18A-D25BCF53D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66DD0B-0C14-FD07-F678-007236BF3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4590C-2B35-CC37-A944-96D856426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81639D-BAF0-C5CB-6636-D2A264E8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8AA6-4CF0-4876-8CE9-3973736499E3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B9279-1423-957C-4427-17265A1A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4D9C02-4659-2A03-87BD-D8D7F6DF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7034-E8F9-44DE-8A42-FCDEA562E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56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C60E-A46B-9321-FF5C-87695E1C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02622A-7E37-8830-E644-121067F7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8AA6-4CF0-4876-8CE9-3973736499E3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47A5C-0693-8D42-EDD8-7EB00866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C53C8-C6DB-681A-3C80-316C47010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7034-E8F9-44DE-8A42-FCDEA562E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53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79079-1C90-B77B-70B5-CC19D1B39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8AA6-4CF0-4876-8CE9-3973736499E3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11A7CC-9BC8-13B6-1E4E-CB76A879D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2901B-6DCA-005A-18E2-364E7406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7034-E8F9-44DE-8A42-FCDEA562E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97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F76CE-7814-3FFB-300B-179263C43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E8192-4B01-AE76-1AA2-D94BA0A79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DFE67-75E0-3426-0F87-F1D5C6484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FB2B8-D115-B8B5-48D3-A91FABC4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8AA6-4CF0-4876-8CE9-3973736499E3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3A9FD-1D55-14B5-8AB6-098F264B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499BE-7AB4-88F5-A3F3-DC4C64A3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7034-E8F9-44DE-8A42-FCDEA562E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64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4BAB-8D3B-C2E6-D35F-DF14BE305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55C632-9713-FC85-F5AC-9306397DD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80174-4688-6E9F-4A31-59D71F4CD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03955-6742-6C81-0E34-D195EB495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8AA6-4CF0-4876-8CE9-3973736499E3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C6CB8-4B16-BBAA-FB7E-114F243A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8A2E9-5C34-F4D1-F20E-1A697B07A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7034-E8F9-44DE-8A42-FCDEA562E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2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6B418-6D9B-D473-9B8C-64E23049F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CDD6A-2087-50C8-582B-37718D688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01BDB-7A76-11DB-2CB6-A4736BC73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F8AA6-4CF0-4876-8CE9-3973736499E3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17188-96CB-7E82-4A2C-E1CAC5AE0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6EE61-F018-735A-C94B-1C712422F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17034-E8F9-44DE-8A42-FCDEA562E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47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4D8A82B0-0420-2253-AA26-AE50ED5DB308}"/>
              </a:ext>
            </a:extLst>
          </p:cNvPr>
          <p:cNvSpPr/>
          <p:nvPr/>
        </p:nvSpPr>
        <p:spPr>
          <a:xfrm>
            <a:off x="880535" y="728134"/>
            <a:ext cx="2319867" cy="1202266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AQI Dataset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06A3660-9E24-FECB-24E0-5F862EC2B051}"/>
              </a:ext>
            </a:extLst>
          </p:cNvPr>
          <p:cNvSpPr/>
          <p:nvPr/>
        </p:nvSpPr>
        <p:spPr>
          <a:xfrm>
            <a:off x="4749799" y="728134"/>
            <a:ext cx="2692401" cy="1202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CD268F67-E1A4-54EF-2198-743D2C465659}"/>
              </a:ext>
            </a:extLst>
          </p:cNvPr>
          <p:cNvSpPr/>
          <p:nvPr/>
        </p:nvSpPr>
        <p:spPr>
          <a:xfrm>
            <a:off x="8839199" y="728134"/>
            <a:ext cx="2472266" cy="1202266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Dataset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C5204D-0972-EFDB-00C7-9FD6DFEB1D6E}"/>
              </a:ext>
            </a:extLst>
          </p:cNvPr>
          <p:cNvCxnSpPr>
            <a:stCxn id="4" idx="4"/>
            <a:endCxn id="5" idx="1"/>
          </p:cNvCxnSpPr>
          <p:nvPr/>
        </p:nvCxnSpPr>
        <p:spPr>
          <a:xfrm>
            <a:off x="3200401" y="1329267"/>
            <a:ext cx="154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CD334C-5389-62C6-0066-BD4EDC9CD36F}"/>
              </a:ext>
            </a:extLst>
          </p:cNvPr>
          <p:cNvCxnSpPr/>
          <p:nvPr/>
        </p:nvCxnSpPr>
        <p:spPr>
          <a:xfrm>
            <a:off x="7442200" y="1329267"/>
            <a:ext cx="140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459D76-80F2-6FC7-52EE-20C32B26DFF7}"/>
              </a:ext>
            </a:extLst>
          </p:cNvPr>
          <p:cNvCxnSpPr>
            <a:stCxn id="6" idx="3"/>
          </p:cNvCxnSpPr>
          <p:nvPr/>
        </p:nvCxnSpPr>
        <p:spPr>
          <a:xfrm>
            <a:off x="10075332" y="1930400"/>
            <a:ext cx="0" cy="11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AA02798-CF39-C4D2-AF35-467D0323DA6D}"/>
              </a:ext>
            </a:extLst>
          </p:cNvPr>
          <p:cNvSpPr/>
          <p:nvPr/>
        </p:nvSpPr>
        <p:spPr>
          <a:xfrm>
            <a:off x="4961470" y="2362203"/>
            <a:ext cx="3589860" cy="13292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Dataset into Training and Testing Dataset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654700-98CA-32EB-8AC3-62F4EF4F59A6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8551330" y="3026835"/>
            <a:ext cx="151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5E15DBC-4DC1-442F-E97A-3D4496DF18D0}"/>
              </a:ext>
            </a:extLst>
          </p:cNvPr>
          <p:cNvSpPr/>
          <p:nvPr/>
        </p:nvSpPr>
        <p:spPr>
          <a:xfrm>
            <a:off x="372540" y="2252143"/>
            <a:ext cx="3589860" cy="4030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Feeding Dataset to Prediction Models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LSTM+GRU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LSTM+GRU+RNN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84BA3E-55AB-058A-D049-EF023BBD0313}"/>
              </a:ext>
            </a:extLst>
          </p:cNvPr>
          <p:cNvCxnSpPr>
            <a:stCxn id="14" idx="1"/>
          </p:cNvCxnSpPr>
          <p:nvPr/>
        </p:nvCxnSpPr>
        <p:spPr>
          <a:xfrm flipH="1">
            <a:off x="3928533" y="3026835"/>
            <a:ext cx="1032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2E6FB1A-93C8-22C2-B57A-25C282307FF2}"/>
              </a:ext>
            </a:extLst>
          </p:cNvPr>
          <p:cNvSpPr/>
          <p:nvPr/>
        </p:nvSpPr>
        <p:spPr>
          <a:xfrm>
            <a:off x="4605865" y="3945466"/>
            <a:ext cx="4233334" cy="218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Evaluation Metrics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R-Squared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8F6FA5-A1E2-5D29-C3B9-CFE928DE23BD}"/>
              </a:ext>
            </a:extLst>
          </p:cNvPr>
          <p:cNvCxnSpPr>
            <a:cxnSpLocks/>
          </p:cNvCxnSpPr>
          <p:nvPr/>
        </p:nvCxnSpPr>
        <p:spPr>
          <a:xfrm>
            <a:off x="3974401" y="5037666"/>
            <a:ext cx="631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EC51874-F4F3-130B-A90E-7C6339B62B12}"/>
              </a:ext>
            </a:extLst>
          </p:cNvPr>
          <p:cNvSpPr/>
          <p:nvPr/>
        </p:nvSpPr>
        <p:spPr>
          <a:xfrm>
            <a:off x="9307330" y="3967950"/>
            <a:ext cx="2472259" cy="21394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Best Model with Minimum Error Rate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A48F58-B065-B230-2F54-65DC54D467F8}"/>
              </a:ext>
            </a:extLst>
          </p:cNvPr>
          <p:cNvCxnSpPr>
            <a:stCxn id="26" idx="3"/>
            <a:endCxn id="30" idx="1"/>
          </p:cNvCxnSpPr>
          <p:nvPr/>
        </p:nvCxnSpPr>
        <p:spPr>
          <a:xfrm>
            <a:off x="8839199" y="5037666"/>
            <a:ext cx="468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850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 VAMSHI KARTHIKEYA</dc:creator>
  <cp:lastModifiedBy>T VAMSHI KARTHIKEYA</cp:lastModifiedBy>
  <cp:revision>1</cp:revision>
  <dcterms:created xsi:type="dcterms:W3CDTF">2024-05-04T05:15:46Z</dcterms:created>
  <dcterms:modified xsi:type="dcterms:W3CDTF">2024-05-04T05:16:06Z</dcterms:modified>
</cp:coreProperties>
</file>