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19"/>
  </p:notesMasterIdLst>
  <p:sldIdLst>
    <p:sldId id="362" r:id="rId2"/>
    <p:sldId id="343" r:id="rId3"/>
    <p:sldId id="379" r:id="rId4"/>
    <p:sldId id="378" r:id="rId5"/>
    <p:sldId id="380" r:id="rId6"/>
    <p:sldId id="381" r:id="rId7"/>
    <p:sldId id="387" r:id="rId8"/>
    <p:sldId id="382" r:id="rId9"/>
    <p:sldId id="388" r:id="rId10"/>
    <p:sldId id="389" r:id="rId11"/>
    <p:sldId id="385" r:id="rId12"/>
    <p:sldId id="392" r:id="rId13"/>
    <p:sldId id="393" r:id="rId14"/>
    <p:sldId id="390" r:id="rId15"/>
    <p:sldId id="391" r:id="rId16"/>
    <p:sldId id="384" r:id="rId17"/>
    <p:sldId id="342" r:id="rId1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4A6F762-D2AC-429C-8DE2-813EA56B7B10}">
  <a:tblStyle styleId="{C4A6F762-D2AC-429C-8DE2-813EA56B7B10}"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91" autoAdjust="0"/>
    <p:restoredTop sz="94709" autoAdjust="0"/>
  </p:normalViewPr>
  <p:slideViewPr>
    <p:cSldViewPr snapToGrid="0">
      <p:cViewPr varScale="1">
        <p:scale>
          <a:sx n="108" d="100"/>
          <a:sy n="108" d="100"/>
        </p:scale>
        <p:origin x="672" y="82"/>
      </p:cViewPr>
      <p:guideLst>
        <p:guide orient="horz" pos="1620"/>
        <p:guide pos="288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1"/>
        <p:cNvGrpSpPr/>
        <p:nvPr/>
      </p:nvGrpSpPr>
      <p:grpSpPr>
        <a:xfrm>
          <a:off x="0" y="0"/>
          <a:ext cx="0" cy="0"/>
          <a:chOff x="0" y="0"/>
          <a:chExt cx="0" cy="0"/>
        </a:xfrm>
      </p:grpSpPr>
      <p:grpSp>
        <p:nvGrpSpPr>
          <p:cNvPr id="42" name="Google Shape;42;p6"/>
          <p:cNvGrpSpPr/>
          <p:nvPr/>
        </p:nvGrpSpPr>
        <p:grpSpPr>
          <a:xfrm>
            <a:off x="-903537" y="-38100"/>
            <a:ext cx="10524355" cy="5214650"/>
            <a:chOff x="-903537" y="-38100"/>
            <a:chExt cx="10524355" cy="5214650"/>
          </a:xfrm>
        </p:grpSpPr>
        <p:sp>
          <p:nvSpPr>
            <p:cNvPr id="43" name="Google Shape;43;p6"/>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lt2"/>
            </a:solidFill>
            <a:ln>
              <a:noFill/>
            </a:ln>
          </p:spPr>
        </p:sp>
        <p:sp>
          <p:nvSpPr>
            <p:cNvPr id="44" name="Google Shape;44;p6"/>
            <p:cNvSpPr/>
            <p:nvPr/>
          </p:nvSpPr>
          <p:spPr>
            <a:xfrm flipH="1">
              <a:off x="-903537" y="-17561"/>
              <a:ext cx="17592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6"/>
            <p:cNvSpPr/>
            <p:nvPr/>
          </p:nvSpPr>
          <p:spPr>
            <a:xfrm flipH="1">
              <a:off x="472134" y="-9525"/>
              <a:ext cx="518400" cy="749100"/>
            </a:xfrm>
            <a:prstGeom prst="parallelogram">
              <a:avLst>
                <a:gd name="adj" fmla="val 75009"/>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flipH="1">
              <a:off x="742953" y="272850"/>
              <a:ext cx="7505700" cy="749100"/>
            </a:xfrm>
            <a:prstGeom prst="parallelogram">
              <a:avLst>
                <a:gd name="adj" fmla="val 51542"/>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p:nvPr/>
          </p:nvSpPr>
          <p:spPr>
            <a:xfrm flipH="1">
              <a:off x="7861618" y="272850"/>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6"/>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 name="Google Shape;49;p6"/>
          <p:cNvSpPr txBox="1">
            <a:spLocks noGrp="1"/>
          </p:cNvSpPr>
          <p:nvPr>
            <p:ph type="title"/>
          </p:nvPr>
        </p:nvSpPr>
        <p:spPr>
          <a:xfrm>
            <a:off x="1101386" y="272850"/>
            <a:ext cx="7574400" cy="749100"/>
          </a:xfrm>
          <a:prstGeom prst="rect">
            <a:avLst/>
          </a:prstGeom>
        </p:spPr>
        <p:txBody>
          <a:bodyPr spcFirstLastPara="1" wrap="square" lIns="91425" tIns="91425" rIns="91425" bIns="91425" anchor="ctr" anchorCtr="0">
            <a:noAutofit/>
          </a:bodyPr>
          <a:lstStyle>
            <a:lvl1pPr lvl="0">
              <a:spcBef>
                <a:spcPts val="0"/>
              </a:spcBef>
              <a:spcAft>
                <a:spcPts val="0"/>
              </a:spcAft>
              <a:buSzPts val="2400"/>
              <a:buNone/>
              <a:defRPr sz="2400" b="0"/>
            </a:lvl1pPr>
            <a:lvl2pPr lvl="1">
              <a:spcBef>
                <a:spcPts val="0"/>
              </a:spcBef>
              <a:spcAft>
                <a:spcPts val="0"/>
              </a:spcAft>
              <a:buSzPts val="2400"/>
              <a:buNone/>
              <a:defRPr sz="2400" b="0"/>
            </a:lvl2pPr>
            <a:lvl3pPr lvl="2">
              <a:spcBef>
                <a:spcPts val="0"/>
              </a:spcBef>
              <a:spcAft>
                <a:spcPts val="0"/>
              </a:spcAft>
              <a:buSzPts val="2400"/>
              <a:buNone/>
              <a:defRPr sz="2400" b="0"/>
            </a:lvl3pPr>
            <a:lvl4pPr lvl="3">
              <a:spcBef>
                <a:spcPts val="0"/>
              </a:spcBef>
              <a:spcAft>
                <a:spcPts val="0"/>
              </a:spcAft>
              <a:buSzPts val="2400"/>
              <a:buNone/>
              <a:defRPr sz="2400" b="0"/>
            </a:lvl4pPr>
            <a:lvl5pPr lvl="4">
              <a:spcBef>
                <a:spcPts val="0"/>
              </a:spcBef>
              <a:spcAft>
                <a:spcPts val="0"/>
              </a:spcAft>
              <a:buSzPts val="2400"/>
              <a:buNone/>
              <a:defRPr sz="2400" b="0"/>
            </a:lvl5pPr>
            <a:lvl6pPr lvl="5">
              <a:spcBef>
                <a:spcPts val="0"/>
              </a:spcBef>
              <a:spcAft>
                <a:spcPts val="0"/>
              </a:spcAft>
              <a:buSzPts val="2400"/>
              <a:buNone/>
              <a:defRPr sz="2400" b="0"/>
            </a:lvl6pPr>
            <a:lvl7pPr lvl="6">
              <a:spcBef>
                <a:spcPts val="0"/>
              </a:spcBef>
              <a:spcAft>
                <a:spcPts val="0"/>
              </a:spcAft>
              <a:buSzPts val="2400"/>
              <a:buNone/>
              <a:defRPr sz="2400" b="0"/>
            </a:lvl7pPr>
            <a:lvl8pPr lvl="7">
              <a:spcBef>
                <a:spcPts val="0"/>
              </a:spcBef>
              <a:spcAft>
                <a:spcPts val="0"/>
              </a:spcAft>
              <a:buSzPts val="2400"/>
              <a:buNone/>
              <a:defRPr sz="2400" b="0"/>
            </a:lvl8pPr>
            <a:lvl9pPr lvl="8">
              <a:spcBef>
                <a:spcPts val="0"/>
              </a:spcBef>
              <a:spcAft>
                <a:spcPts val="0"/>
              </a:spcAft>
              <a:buSzPts val="2400"/>
              <a:buNone/>
              <a:defRPr sz="2400" b="0"/>
            </a:lvl9pPr>
          </a:lstStyle>
          <a:p>
            <a:endParaRPr/>
          </a:p>
        </p:txBody>
      </p:sp>
      <p:sp>
        <p:nvSpPr>
          <p:cNvPr id="50" name="Google Shape;50;p6"/>
          <p:cNvSpPr txBox="1">
            <a:spLocks noGrp="1"/>
          </p:cNvSpPr>
          <p:nvPr>
            <p:ph type="body" idx="1"/>
          </p:nvPr>
        </p:nvSpPr>
        <p:spPr>
          <a:xfrm>
            <a:off x="1101375" y="1311550"/>
            <a:ext cx="3681900" cy="3537900"/>
          </a:xfrm>
          <a:prstGeom prst="rect">
            <a:avLst/>
          </a:prstGeom>
        </p:spPr>
        <p:txBody>
          <a:bodyPr spcFirstLastPara="1" wrap="square" lIns="91425" tIns="91425" rIns="91425" bIns="91425" anchor="t" anchorCtr="0">
            <a:noAutofit/>
          </a:bodyPr>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51" name="Google Shape;51;p6"/>
          <p:cNvSpPr txBox="1">
            <a:spLocks noGrp="1"/>
          </p:cNvSpPr>
          <p:nvPr>
            <p:ph type="body" idx="2"/>
          </p:nvPr>
        </p:nvSpPr>
        <p:spPr>
          <a:xfrm>
            <a:off x="5004949" y="1311550"/>
            <a:ext cx="3681900" cy="3537900"/>
          </a:xfrm>
          <a:prstGeom prst="rect">
            <a:avLst/>
          </a:prstGeom>
        </p:spPr>
        <p:txBody>
          <a:bodyPr spcFirstLastPara="1" wrap="square" lIns="91425" tIns="91425" rIns="91425" bIns="91425" anchor="t" anchorCtr="0">
            <a:noAutofit/>
          </a:bodyPr>
          <a:lstStyle>
            <a:lvl1pPr marL="457200" lvl="0" indent="-393700">
              <a:spcBef>
                <a:spcPts val="600"/>
              </a:spcBef>
              <a:spcAft>
                <a:spcPts val="0"/>
              </a:spcAft>
              <a:buSzPts val="2600"/>
              <a:buChar char="▸"/>
              <a:defRPr sz="2600"/>
            </a:lvl1pPr>
            <a:lvl2pPr marL="914400" lvl="1" indent="-393700">
              <a:spcBef>
                <a:spcPts val="0"/>
              </a:spcBef>
              <a:spcAft>
                <a:spcPts val="0"/>
              </a:spcAft>
              <a:buSzPts val="2600"/>
              <a:buChar char="▹"/>
              <a:defRPr sz="2600"/>
            </a:lvl2pPr>
            <a:lvl3pPr marL="1371600" lvl="2" indent="-393700">
              <a:spcBef>
                <a:spcPts val="0"/>
              </a:spcBef>
              <a:spcAft>
                <a:spcPts val="0"/>
              </a:spcAft>
              <a:buSzPts val="2600"/>
              <a:buChar char="▹"/>
              <a:defRPr sz="2600"/>
            </a:lvl3pPr>
            <a:lvl4pPr marL="1828800" lvl="3" indent="-393700">
              <a:spcBef>
                <a:spcPts val="0"/>
              </a:spcBef>
              <a:spcAft>
                <a:spcPts val="0"/>
              </a:spcAft>
              <a:buSzPts val="2600"/>
              <a:buChar char="▹"/>
              <a:defRPr sz="2600"/>
            </a:lvl4pPr>
            <a:lvl5pPr marL="2286000" lvl="4" indent="-393700">
              <a:spcBef>
                <a:spcPts val="0"/>
              </a:spcBef>
              <a:spcAft>
                <a:spcPts val="0"/>
              </a:spcAft>
              <a:buSzPts val="2600"/>
              <a:buChar char="▹"/>
              <a:defRPr sz="2600"/>
            </a:lvl5pPr>
            <a:lvl6pPr marL="2743200" lvl="5" indent="-393700">
              <a:spcBef>
                <a:spcPts val="0"/>
              </a:spcBef>
              <a:spcAft>
                <a:spcPts val="0"/>
              </a:spcAft>
              <a:buSzPts val="2600"/>
              <a:buChar char="▹"/>
              <a:defRPr sz="2600"/>
            </a:lvl6pPr>
            <a:lvl7pPr marL="3200400" lvl="6" indent="-393700">
              <a:spcBef>
                <a:spcPts val="0"/>
              </a:spcBef>
              <a:spcAft>
                <a:spcPts val="0"/>
              </a:spcAft>
              <a:buSzPts val="2600"/>
              <a:buChar char="▹"/>
              <a:defRPr sz="2600"/>
            </a:lvl7pPr>
            <a:lvl8pPr marL="3657600" lvl="7" indent="-393700">
              <a:spcBef>
                <a:spcPts val="0"/>
              </a:spcBef>
              <a:spcAft>
                <a:spcPts val="0"/>
              </a:spcAft>
              <a:buSzPts val="2600"/>
              <a:buChar char="▹"/>
              <a:defRPr sz="2600"/>
            </a:lvl8pPr>
            <a:lvl9pPr marL="4114800" lvl="8" indent="-393700">
              <a:spcBef>
                <a:spcPts val="0"/>
              </a:spcBef>
              <a:spcAft>
                <a:spcPts val="0"/>
              </a:spcAft>
              <a:buSzPts val="2600"/>
              <a:buChar char="▹"/>
              <a:defRPr sz="2600"/>
            </a:lvl9pPr>
          </a:lstStyle>
          <a:p>
            <a:endParaRPr/>
          </a:p>
        </p:txBody>
      </p:sp>
      <p:sp>
        <p:nvSpPr>
          <p:cNvPr id="52" name="Google Shape;52;p6"/>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inverted">
  <p:cSld name="Blank inverted">
    <p:bg>
      <p:bgPr>
        <a:solidFill>
          <a:schemeClr val="dk1"/>
        </a:solidFill>
        <a:effectLst/>
      </p:bgPr>
    </p:bg>
    <p:spTree>
      <p:nvGrpSpPr>
        <p:cNvPr id="1" name="Shape 99"/>
        <p:cNvGrpSpPr/>
        <p:nvPr/>
      </p:nvGrpSpPr>
      <p:grpSpPr>
        <a:xfrm>
          <a:off x="0" y="0"/>
          <a:ext cx="0" cy="0"/>
          <a:chOff x="0" y="0"/>
          <a:chExt cx="0" cy="0"/>
        </a:xfrm>
      </p:grpSpPr>
      <p:sp>
        <p:nvSpPr>
          <p:cNvPr id="100" name="Google Shape;100;p12"/>
          <p:cNvSpPr/>
          <p:nvPr/>
        </p:nvSpPr>
        <p:spPr>
          <a:xfrm>
            <a:off x="-55075" y="-38100"/>
            <a:ext cx="3312625" cy="5214650"/>
          </a:xfrm>
          <a:custGeom>
            <a:avLst/>
            <a:gdLst/>
            <a:ahLst/>
            <a:cxnLst/>
            <a:rect l="l" t="t" r="r" b="b"/>
            <a:pathLst>
              <a:path w="132505" h="208586" extrusionOk="0">
                <a:moveTo>
                  <a:pt x="132505" y="207264"/>
                </a:moveTo>
                <a:lnTo>
                  <a:pt x="25063" y="0"/>
                </a:lnTo>
                <a:lnTo>
                  <a:pt x="0" y="202"/>
                </a:lnTo>
                <a:lnTo>
                  <a:pt x="1322" y="208586"/>
                </a:lnTo>
                <a:close/>
              </a:path>
            </a:pathLst>
          </a:custGeom>
          <a:solidFill>
            <a:schemeClr val="accent3"/>
          </a:solidFill>
          <a:ln>
            <a:noFill/>
          </a:ln>
        </p:spPr>
      </p:sp>
      <p:sp>
        <p:nvSpPr>
          <p:cNvPr id="101" name="Google Shape;101;p12"/>
          <p:cNvSpPr/>
          <p:nvPr/>
        </p:nvSpPr>
        <p:spPr>
          <a:xfrm flipH="1">
            <a:off x="-903537" y="-17561"/>
            <a:ext cx="1759200" cy="7491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2"/>
          <p:cNvSpPr/>
          <p:nvPr/>
        </p:nvSpPr>
        <p:spPr>
          <a:xfrm flipH="1">
            <a:off x="472134" y="-9525"/>
            <a:ext cx="518400" cy="749100"/>
          </a:xfrm>
          <a:prstGeom prst="parallelogram">
            <a:avLst>
              <a:gd name="adj" fmla="val 75009"/>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2"/>
          <p:cNvSpPr/>
          <p:nvPr/>
        </p:nvSpPr>
        <p:spPr>
          <a:xfrm flipH="1">
            <a:off x="990375" y="4925850"/>
            <a:ext cx="8369700" cy="228000"/>
          </a:xfrm>
          <a:prstGeom prst="parallelogram">
            <a:avLst>
              <a:gd name="adj" fmla="val 5154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2"/>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222222"/>
        </a:solidFill>
        <a:effectLst/>
      </p:bgPr>
    </p:bg>
    <p:spTree>
      <p:nvGrpSpPr>
        <p:cNvPr id="1" name="Shape 9"/>
        <p:cNvGrpSpPr/>
        <p:nvPr/>
      </p:nvGrpSpPr>
      <p:grpSpPr>
        <a:xfrm>
          <a:off x="0" y="0"/>
          <a:ext cx="0" cy="0"/>
          <a:chOff x="0" y="0"/>
          <a:chExt cx="0" cy="0"/>
        </a:xfrm>
      </p:grpSpPr>
      <p:sp>
        <p:nvSpPr>
          <p:cNvPr id="10" name="Google Shape;10;p2"/>
          <p:cNvSpPr/>
          <p:nvPr/>
        </p:nvSpPr>
        <p:spPr>
          <a:xfrm>
            <a:off x="-11025" y="-11025"/>
            <a:ext cx="9144000" cy="5143500"/>
          </a:xfrm>
          <a:prstGeom prst="rect">
            <a:avLst/>
          </a:prstGeom>
          <a:solidFill>
            <a:srgbClr val="222222">
              <a:alpha val="6462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a:off x="5086350" y="-38100"/>
            <a:ext cx="4114800" cy="5219700"/>
          </a:xfrm>
          <a:custGeom>
            <a:avLst/>
            <a:gdLst/>
            <a:ahLst/>
            <a:cxnLst/>
            <a:rect l="l" t="t" r="r" b="b"/>
            <a:pathLst>
              <a:path w="164592" h="208788" extrusionOk="0">
                <a:moveTo>
                  <a:pt x="0" y="1524"/>
                </a:moveTo>
                <a:lnTo>
                  <a:pt x="107442" y="208788"/>
                </a:lnTo>
                <a:lnTo>
                  <a:pt x="164592" y="208788"/>
                </a:lnTo>
                <a:lnTo>
                  <a:pt x="164592" y="0"/>
                </a:lnTo>
                <a:close/>
              </a:path>
            </a:pathLst>
          </a:custGeom>
          <a:solidFill>
            <a:schemeClr val="accent1"/>
          </a:solidFill>
          <a:ln>
            <a:noFill/>
          </a:ln>
        </p:spPr>
      </p:sp>
      <p:sp>
        <p:nvSpPr>
          <p:cNvPr id="12" name="Google Shape;12;p2"/>
          <p:cNvSpPr/>
          <p:nvPr/>
        </p:nvSpPr>
        <p:spPr>
          <a:xfrm flipH="1">
            <a:off x="-418950" y="4394400"/>
            <a:ext cx="8172300" cy="749100"/>
          </a:xfrm>
          <a:prstGeom prst="parallelogram">
            <a:avLst>
              <a:gd name="adj" fmla="val 51542"/>
            </a:avLst>
          </a:prstGeom>
          <a:solidFill>
            <a:srgbClr val="FFFFFF">
              <a:alpha val="176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4343"/>
              </a:solidFill>
            </a:endParaRPr>
          </a:p>
        </p:txBody>
      </p:sp>
      <p:sp>
        <p:nvSpPr>
          <p:cNvPr id="13" name="Google Shape;13;p2"/>
          <p:cNvSpPr/>
          <p:nvPr/>
        </p:nvSpPr>
        <p:spPr>
          <a:xfrm flipH="1">
            <a:off x="1028475" y="4166400"/>
            <a:ext cx="8369700" cy="228000"/>
          </a:xfrm>
          <a:prstGeom prst="parallelogram">
            <a:avLst>
              <a:gd name="adj" fmla="val 51542"/>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txBox="1">
            <a:spLocks noGrp="1"/>
          </p:cNvSpPr>
          <p:nvPr>
            <p:ph type="ctrTitle"/>
          </p:nvPr>
        </p:nvSpPr>
        <p:spPr>
          <a:xfrm>
            <a:off x="1028475" y="0"/>
            <a:ext cx="5238600" cy="40200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5200"/>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104900" y="276075"/>
            <a:ext cx="6724500" cy="7491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1pPr>
            <a:lvl2pPr lvl="1">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2pPr>
            <a:lvl3pPr lvl="2">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3pPr>
            <a:lvl4pPr lvl="3">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4pPr>
            <a:lvl5pPr lvl="4">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5pPr>
            <a:lvl6pPr lvl="5">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6pPr>
            <a:lvl7pPr lvl="6">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7pPr>
            <a:lvl8pPr lvl="7">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8pPr>
            <a:lvl9pPr lvl="8">
              <a:spcBef>
                <a:spcPts val="0"/>
              </a:spcBef>
              <a:spcAft>
                <a:spcPts val="0"/>
              </a:spcAft>
              <a:buClr>
                <a:schemeClr val="lt1"/>
              </a:buClr>
              <a:buSzPts val="2400"/>
              <a:buFont typeface="Dosis"/>
              <a:buNone/>
              <a:defRPr sz="2400">
                <a:solidFill>
                  <a:schemeClr val="lt1"/>
                </a:solidFill>
                <a:latin typeface="Dosis"/>
                <a:ea typeface="Dosis"/>
                <a:cs typeface="Dosis"/>
                <a:sym typeface="Dosis"/>
              </a:defRPr>
            </a:lvl9pPr>
          </a:lstStyle>
          <a:p>
            <a:endParaRPr/>
          </a:p>
        </p:txBody>
      </p:sp>
      <p:sp>
        <p:nvSpPr>
          <p:cNvPr id="7" name="Google Shape;7;p1"/>
          <p:cNvSpPr txBox="1">
            <a:spLocks noGrp="1"/>
          </p:cNvSpPr>
          <p:nvPr>
            <p:ph type="body" idx="1"/>
          </p:nvPr>
        </p:nvSpPr>
        <p:spPr>
          <a:xfrm>
            <a:off x="1104900" y="1200150"/>
            <a:ext cx="7581900" cy="37257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accent1"/>
              </a:buClr>
              <a:buSzPts val="3000"/>
              <a:buFont typeface="Roboto"/>
              <a:buChar char="▸"/>
              <a:defRPr sz="3000">
                <a:solidFill>
                  <a:schemeClr val="dk1"/>
                </a:solidFill>
                <a:latin typeface="Roboto"/>
                <a:ea typeface="Roboto"/>
                <a:cs typeface="Roboto"/>
                <a:sym typeface="Roboto"/>
              </a:defRPr>
            </a:lvl1pPr>
            <a:lvl2pPr marL="914400" lvl="1" indent="-381000">
              <a:spcBef>
                <a:spcPts val="0"/>
              </a:spcBef>
              <a:spcAft>
                <a:spcPts val="0"/>
              </a:spcAft>
              <a:buClr>
                <a:schemeClr val="accent2"/>
              </a:buClr>
              <a:buSzPts val="2400"/>
              <a:buFont typeface="Roboto"/>
              <a:buChar char="▹"/>
              <a:defRPr sz="2400">
                <a:solidFill>
                  <a:schemeClr val="dk1"/>
                </a:solidFill>
                <a:latin typeface="Roboto"/>
                <a:ea typeface="Roboto"/>
                <a:cs typeface="Roboto"/>
                <a:sym typeface="Roboto"/>
              </a:defRPr>
            </a:lvl2pPr>
            <a:lvl3pPr marL="1371600" lvl="2" indent="-381000">
              <a:spcBef>
                <a:spcPts val="0"/>
              </a:spcBef>
              <a:spcAft>
                <a:spcPts val="0"/>
              </a:spcAft>
              <a:buClr>
                <a:schemeClr val="accent5"/>
              </a:buClr>
              <a:buSzPts val="2400"/>
              <a:buFont typeface="Roboto"/>
              <a:buChar char="▹"/>
              <a:defRPr sz="2400">
                <a:solidFill>
                  <a:schemeClr val="dk1"/>
                </a:solidFill>
                <a:latin typeface="Roboto"/>
                <a:ea typeface="Roboto"/>
                <a:cs typeface="Roboto"/>
                <a:sym typeface="Roboto"/>
              </a:defRPr>
            </a:lvl3pPr>
            <a:lvl4pPr marL="1828800" lvl="3"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4pPr>
            <a:lvl5pPr marL="2286000" lvl="4"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5pPr>
            <a:lvl6pPr marL="2743200" lvl="5"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6pPr>
            <a:lvl7pPr marL="3200400" lvl="6"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7pPr>
            <a:lvl8pPr marL="3657600" lvl="7"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8pPr>
            <a:lvl9pPr marL="4114800" lvl="8" indent="-342900">
              <a:spcBef>
                <a:spcPts val="0"/>
              </a:spcBef>
              <a:spcAft>
                <a:spcPts val="0"/>
              </a:spcAft>
              <a:buClr>
                <a:schemeClr val="accent5"/>
              </a:buClr>
              <a:buSzPts val="1800"/>
              <a:buFont typeface="Roboto"/>
              <a:buChar char="▹"/>
              <a:defRPr sz="1800">
                <a:solidFill>
                  <a:schemeClr val="dk1"/>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0" y="0"/>
            <a:ext cx="594900" cy="731700"/>
          </a:xfrm>
          <a:prstGeom prst="rect">
            <a:avLst/>
          </a:prstGeom>
          <a:noFill/>
          <a:ln>
            <a:noFill/>
          </a:ln>
        </p:spPr>
        <p:txBody>
          <a:bodyPr spcFirstLastPara="1" wrap="square" lIns="91425" tIns="91425" rIns="91425" bIns="91425" anchor="ctr" anchorCtr="0">
            <a:noAutofit/>
          </a:bodyPr>
          <a:lstStyle>
            <a:lvl1pPr lvl="0" algn="ctr">
              <a:buNone/>
              <a:defRPr sz="1300" b="1">
                <a:solidFill>
                  <a:schemeClr val="lt1"/>
                </a:solidFill>
                <a:latin typeface="Roboto"/>
                <a:ea typeface="Roboto"/>
                <a:cs typeface="Roboto"/>
                <a:sym typeface="Roboto"/>
              </a:defRPr>
            </a:lvl1pPr>
            <a:lvl2pPr lvl="1" algn="ctr">
              <a:buNone/>
              <a:defRPr sz="1300" b="1">
                <a:solidFill>
                  <a:schemeClr val="lt1"/>
                </a:solidFill>
                <a:latin typeface="Roboto"/>
                <a:ea typeface="Roboto"/>
                <a:cs typeface="Roboto"/>
                <a:sym typeface="Roboto"/>
              </a:defRPr>
            </a:lvl2pPr>
            <a:lvl3pPr lvl="2" algn="ctr">
              <a:buNone/>
              <a:defRPr sz="1300" b="1">
                <a:solidFill>
                  <a:schemeClr val="lt1"/>
                </a:solidFill>
                <a:latin typeface="Roboto"/>
                <a:ea typeface="Roboto"/>
                <a:cs typeface="Roboto"/>
                <a:sym typeface="Roboto"/>
              </a:defRPr>
            </a:lvl3pPr>
            <a:lvl4pPr lvl="3" algn="ctr">
              <a:buNone/>
              <a:defRPr sz="1300" b="1">
                <a:solidFill>
                  <a:schemeClr val="lt1"/>
                </a:solidFill>
                <a:latin typeface="Roboto"/>
                <a:ea typeface="Roboto"/>
                <a:cs typeface="Roboto"/>
                <a:sym typeface="Roboto"/>
              </a:defRPr>
            </a:lvl4pPr>
            <a:lvl5pPr lvl="4" algn="ctr">
              <a:buNone/>
              <a:defRPr sz="1300" b="1">
                <a:solidFill>
                  <a:schemeClr val="lt1"/>
                </a:solidFill>
                <a:latin typeface="Roboto"/>
                <a:ea typeface="Roboto"/>
                <a:cs typeface="Roboto"/>
                <a:sym typeface="Roboto"/>
              </a:defRPr>
            </a:lvl5pPr>
            <a:lvl6pPr lvl="5" algn="ctr">
              <a:buNone/>
              <a:defRPr sz="1300" b="1">
                <a:solidFill>
                  <a:schemeClr val="lt1"/>
                </a:solidFill>
                <a:latin typeface="Roboto"/>
                <a:ea typeface="Roboto"/>
                <a:cs typeface="Roboto"/>
                <a:sym typeface="Roboto"/>
              </a:defRPr>
            </a:lvl6pPr>
            <a:lvl7pPr lvl="6" algn="ctr">
              <a:buNone/>
              <a:defRPr sz="1300" b="1">
                <a:solidFill>
                  <a:schemeClr val="lt1"/>
                </a:solidFill>
                <a:latin typeface="Roboto"/>
                <a:ea typeface="Roboto"/>
                <a:cs typeface="Roboto"/>
                <a:sym typeface="Roboto"/>
              </a:defRPr>
            </a:lvl7pPr>
            <a:lvl8pPr lvl="7" algn="ctr">
              <a:buNone/>
              <a:defRPr sz="1300" b="1">
                <a:solidFill>
                  <a:schemeClr val="lt1"/>
                </a:solidFill>
                <a:latin typeface="Roboto"/>
                <a:ea typeface="Roboto"/>
                <a:cs typeface="Roboto"/>
                <a:sym typeface="Roboto"/>
              </a:defRPr>
            </a:lvl8pPr>
            <a:lvl9pPr lvl="8" algn="ctr">
              <a:buNone/>
              <a:defRPr sz="1300" b="1">
                <a:solidFill>
                  <a:schemeClr val="lt1"/>
                </a:solidFill>
                <a:latin typeface="Roboto"/>
                <a:ea typeface="Roboto"/>
                <a:cs typeface="Roboto"/>
                <a:sym typeface="Roboto"/>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52" r:id="rId1"/>
    <p:sldLayoutId id="2147483660" r:id="rId2"/>
    <p:sldLayoutId id="2147483661"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3"/>
          <p:cNvSpPr txBox="1">
            <a:spLocks noGrp="1"/>
          </p:cNvSpPr>
          <p:nvPr>
            <p:ph type="ctrTitle"/>
          </p:nvPr>
        </p:nvSpPr>
        <p:spPr>
          <a:xfrm>
            <a:off x="1081493" y="375298"/>
            <a:ext cx="7396796" cy="1276800"/>
          </a:xfrm>
          <a:prstGeom prst="rect">
            <a:avLst/>
          </a:prstGeom>
        </p:spPr>
        <p:txBody>
          <a:bodyPr spcFirstLastPara="1" wrap="square" lIns="91425" tIns="91425" rIns="91425" bIns="91425" anchor="b" anchorCtr="0">
            <a:noAutofit/>
          </a:bodyPr>
          <a:lstStyle/>
          <a:p>
            <a:pPr lvl="0"/>
            <a:r>
              <a:rPr lang="en-US" dirty="0"/>
              <a:t>Project Based Learning  </a:t>
            </a:r>
            <a:endParaRPr dirty="0"/>
          </a:p>
        </p:txBody>
      </p:sp>
      <p:sp>
        <p:nvSpPr>
          <p:cNvPr id="3" name="Google Shape;109;p13">
            <a:extLst>
              <a:ext uri="{FF2B5EF4-FFF2-40B4-BE49-F238E27FC236}">
                <a16:creationId xmlns:a16="http://schemas.microsoft.com/office/drawing/2014/main" id="{6B47CCD2-942A-4C0B-B74C-B3E9CBB3810D}"/>
              </a:ext>
            </a:extLst>
          </p:cNvPr>
          <p:cNvSpPr txBox="1">
            <a:spLocks/>
          </p:cNvSpPr>
          <p:nvPr/>
        </p:nvSpPr>
        <p:spPr>
          <a:xfrm>
            <a:off x="862676" y="3855912"/>
            <a:ext cx="7824355" cy="684921"/>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5200"/>
              <a:buFont typeface="Dosis"/>
              <a:buNone/>
              <a:defRPr sz="5200" b="0" i="0" u="none" strike="noStrike" cap="none">
                <a:solidFill>
                  <a:schemeClr val="lt1"/>
                </a:solidFill>
                <a:latin typeface="Dosis"/>
                <a:ea typeface="Dosis"/>
                <a:cs typeface="Dosis"/>
                <a:sym typeface="Dosis"/>
              </a:defRPr>
            </a:lvl1pPr>
            <a:lvl2pPr marR="0" lvl="1" algn="l" rtl="0">
              <a:lnSpc>
                <a:spcPct val="100000"/>
              </a:lnSpc>
              <a:spcBef>
                <a:spcPts val="0"/>
              </a:spcBef>
              <a:spcAft>
                <a:spcPts val="0"/>
              </a:spcAft>
              <a:buClr>
                <a:schemeClr val="lt1"/>
              </a:buClr>
              <a:buSzPts val="5200"/>
              <a:buFont typeface="Dosis"/>
              <a:buNone/>
              <a:defRPr sz="5200" b="0" i="0" u="none" strike="noStrike" cap="none">
                <a:solidFill>
                  <a:schemeClr val="lt1"/>
                </a:solidFill>
                <a:latin typeface="Dosis"/>
                <a:ea typeface="Dosis"/>
                <a:cs typeface="Dosis"/>
                <a:sym typeface="Dosis"/>
              </a:defRPr>
            </a:lvl2pPr>
            <a:lvl3pPr marR="0" lvl="2" algn="l" rtl="0">
              <a:lnSpc>
                <a:spcPct val="100000"/>
              </a:lnSpc>
              <a:spcBef>
                <a:spcPts val="0"/>
              </a:spcBef>
              <a:spcAft>
                <a:spcPts val="0"/>
              </a:spcAft>
              <a:buClr>
                <a:schemeClr val="lt1"/>
              </a:buClr>
              <a:buSzPts val="5200"/>
              <a:buFont typeface="Dosis"/>
              <a:buNone/>
              <a:defRPr sz="5200" b="0" i="0" u="none" strike="noStrike" cap="none">
                <a:solidFill>
                  <a:schemeClr val="lt1"/>
                </a:solidFill>
                <a:latin typeface="Dosis"/>
                <a:ea typeface="Dosis"/>
                <a:cs typeface="Dosis"/>
                <a:sym typeface="Dosis"/>
              </a:defRPr>
            </a:lvl3pPr>
            <a:lvl4pPr marR="0" lvl="3" algn="l" rtl="0">
              <a:lnSpc>
                <a:spcPct val="100000"/>
              </a:lnSpc>
              <a:spcBef>
                <a:spcPts val="0"/>
              </a:spcBef>
              <a:spcAft>
                <a:spcPts val="0"/>
              </a:spcAft>
              <a:buClr>
                <a:schemeClr val="lt1"/>
              </a:buClr>
              <a:buSzPts val="5200"/>
              <a:buFont typeface="Dosis"/>
              <a:buNone/>
              <a:defRPr sz="5200" b="0" i="0" u="none" strike="noStrike" cap="none">
                <a:solidFill>
                  <a:schemeClr val="lt1"/>
                </a:solidFill>
                <a:latin typeface="Dosis"/>
                <a:ea typeface="Dosis"/>
                <a:cs typeface="Dosis"/>
                <a:sym typeface="Dosis"/>
              </a:defRPr>
            </a:lvl4pPr>
            <a:lvl5pPr marR="0" lvl="4" algn="l" rtl="0">
              <a:lnSpc>
                <a:spcPct val="100000"/>
              </a:lnSpc>
              <a:spcBef>
                <a:spcPts val="0"/>
              </a:spcBef>
              <a:spcAft>
                <a:spcPts val="0"/>
              </a:spcAft>
              <a:buClr>
                <a:schemeClr val="lt1"/>
              </a:buClr>
              <a:buSzPts val="5200"/>
              <a:buFont typeface="Dosis"/>
              <a:buNone/>
              <a:defRPr sz="5200" b="0" i="0" u="none" strike="noStrike" cap="none">
                <a:solidFill>
                  <a:schemeClr val="lt1"/>
                </a:solidFill>
                <a:latin typeface="Dosis"/>
                <a:ea typeface="Dosis"/>
                <a:cs typeface="Dosis"/>
                <a:sym typeface="Dosis"/>
              </a:defRPr>
            </a:lvl5pPr>
            <a:lvl6pPr marR="0" lvl="5" algn="l" rtl="0">
              <a:lnSpc>
                <a:spcPct val="100000"/>
              </a:lnSpc>
              <a:spcBef>
                <a:spcPts val="0"/>
              </a:spcBef>
              <a:spcAft>
                <a:spcPts val="0"/>
              </a:spcAft>
              <a:buClr>
                <a:schemeClr val="lt1"/>
              </a:buClr>
              <a:buSzPts val="5200"/>
              <a:buFont typeface="Dosis"/>
              <a:buNone/>
              <a:defRPr sz="5200" b="0" i="0" u="none" strike="noStrike" cap="none">
                <a:solidFill>
                  <a:schemeClr val="lt1"/>
                </a:solidFill>
                <a:latin typeface="Dosis"/>
                <a:ea typeface="Dosis"/>
                <a:cs typeface="Dosis"/>
                <a:sym typeface="Dosis"/>
              </a:defRPr>
            </a:lvl6pPr>
            <a:lvl7pPr marR="0" lvl="6" algn="l" rtl="0">
              <a:lnSpc>
                <a:spcPct val="100000"/>
              </a:lnSpc>
              <a:spcBef>
                <a:spcPts val="0"/>
              </a:spcBef>
              <a:spcAft>
                <a:spcPts val="0"/>
              </a:spcAft>
              <a:buClr>
                <a:schemeClr val="lt1"/>
              </a:buClr>
              <a:buSzPts val="5200"/>
              <a:buFont typeface="Dosis"/>
              <a:buNone/>
              <a:defRPr sz="5200" b="0" i="0" u="none" strike="noStrike" cap="none">
                <a:solidFill>
                  <a:schemeClr val="lt1"/>
                </a:solidFill>
                <a:latin typeface="Dosis"/>
                <a:ea typeface="Dosis"/>
                <a:cs typeface="Dosis"/>
                <a:sym typeface="Dosis"/>
              </a:defRPr>
            </a:lvl7pPr>
            <a:lvl8pPr marR="0" lvl="7" algn="l" rtl="0">
              <a:lnSpc>
                <a:spcPct val="100000"/>
              </a:lnSpc>
              <a:spcBef>
                <a:spcPts val="0"/>
              </a:spcBef>
              <a:spcAft>
                <a:spcPts val="0"/>
              </a:spcAft>
              <a:buClr>
                <a:schemeClr val="lt1"/>
              </a:buClr>
              <a:buSzPts val="5200"/>
              <a:buFont typeface="Dosis"/>
              <a:buNone/>
              <a:defRPr sz="5200" b="0" i="0" u="none" strike="noStrike" cap="none">
                <a:solidFill>
                  <a:schemeClr val="lt1"/>
                </a:solidFill>
                <a:latin typeface="Dosis"/>
                <a:ea typeface="Dosis"/>
                <a:cs typeface="Dosis"/>
                <a:sym typeface="Dosis"/>
              </a:defRPr>
            </a:lvl8pPr>
            <a:lvl9pPr marR="0" lvl="8" algn="l" rtl="0">
              <a:lnSpc>
                <a:spcPct val="100000"/>
              </a:lnSpc>
              <a:spcBef>
                <a:spcPts val="0"/>
              </a:spcBef>
              <a:spcAft>
                <a:spcPts val="0"/>
              </a:spcAft>
              <a:buClr>
                <a:schemeClr val="lt1"/>
              </a:buClr>
              <a:buSzPts val="5200"/>
              <a:buFont typeface="Dosis"/>
              <a:buNone/>
              <a:defRPr sz="5200" b="0" i="0" u="none" strike="noStrike" cap="none">
                <a:solidFill>
                  <a:schemeClr val="lt1"/>
                </a:solidFill>
                <a:latin typeface="Dosis"/>
                <a:ea typeface="Dosis"/>
                <a:cs typeface="Dosis"/>
                <a:sym typeface="Dosis"/>
              </a:defRPr>
            </a:lvl9pPr>
          </a:lstStyle>
          <a:p>
            <a:pPr algn="ctr"/>
            <a:r>
              <a:rPr lang="en-US" sz="2000" dirty="0">
                <a:latin typeface="Lato"/>
                <a:cs typeface="Times New Roman" panose="02020603050405020304" pitchFamily="18" charset="0"/>
              </a:rPr>
              <a:t>              </a:t>
            </a:r>
          </a:p>
          <a:p>
            <a:pPr algn="ctr"/>
            <a:r>
              <a:rPr lang="en-US" sz="2000" dirty="0">
                <a:latin typeface="Lato"/>
                <a:cs typeface="Times New Roman" panose="02020603050405020304" pitchFamily="18" charset="0"/>
              </a:rPr>
              <a:t>Holistic Development :Outcome Based Education</a:t>
            </a:r>
          </a:p>
          <a:p>
            <a:r>
              <a:rPr lang="en-US" sz="2000" dirty="0">
                <a:latin typeface="Lato"/>
                <a:cs typeface="Times New Roman" panose="02020603050405020304" pitchFamily="18" charset="0"/>
              </a:rPr>
              <a:t>                                          </a:t>
            </a:r>
            <a:r>
              <a:rPr lang="en" sz="2000" dirty="0"/>
              <a:t>for A. Y.2021-22</a:t>
            </a:r>
          </a:p>
          <a:p>
            <a:endParaRPr lang="en" sz="2000" dirty="0">
              <a:latin typeface="Lato"/>
              <a:cs typeface="Times New Roman" panose="02020603050405020304" pitchFamily="18" charset="0"/>
            </a:endParaRPr>
          </a:p>
          <a:p>
            <a:r>
              <a:rPr lang="en" sz="2000" dirty="0">
                <a:latin typeface="Lato"/>
                <a:cs typeface="Times New Roman" panose="02020603050405020304" pitchFamily="18" charset="0"/>
              </a:rPr>
              <a:t>           </a:t>
            </a:r>
            <a:r>
              <a:rPr lang="en-US" sz="2000" dirty="0">
                <a:latin typeface="Lato"/>
                <a:cs typeface="Times New Roman" panose="02020603050405020304" pitchFamily="18" charset="0"/>
              </a:rPr>
              <a:t>Final presentation                 DATE: 06/10/2021</a:t>
            </a:r>
            <a:endParaRPr lang="en-US" sz="2000" dirty="0">
              <a:solidFill>
                <a:schemeClr val="bg1"/>
              </a:solidFill>
              <a:latin typeface="Lato"/>
              <a:cs typeface="Times New Roman" panose="02020603050405020304" pitchFamily="18" charset="0"/>
            </a:endParaRPr>
          </a:p>
          <a:p>
            <a:endParaRPr lang="en-US" sz="2000" dirty="0">
              <a:solidFill>
                <a:schemeClr val="bg1"/>
              </a:solidFill>
              <a:latin typeface="Lato"/>
              <a:cs typeface="Times New Roman" panose="02020603050405020304" pitchFamily="18" charset="0"/>
            </a:endParaRPr>
          </a:p>
          <a:p>
            <a:r>
              <a:rPr lang="en-US" sz="2000" dirty="0">
                <a:latin typeface="Lato"/>
                <a:cs typeface="Times New Roman" panose="02020603050405020304" pitchFamily="18" charset="0"/>
              </a:rPr>
              <a:t>                                             </a:t>
            </a:r>
            <a:endParaRPr lang="en-US" sz="2000" dirty="0">
              <a:solidFill>
                <a:srgbClr val="FF0000"/>
              </a:solidFill>
              <a:latin typeface="Lato"/>
              <a:cs typeface="Times New Roman" panose="02020603050405020304" pitchFamily="18" charset="0"/>
            </a:endParaRPr>
          </a:p>
          <a:p>
            <a:r>
              <a:rPr lang="en-US" sz="2000" dirty="0">
                <a:solidFill>
                  <a:srgbClr val="FF0000"/>
                </a:solidFill>
                <a:latin typeface="Lato"/>
                <a:cs typeface="Times New Roman" panose="02020603050405020304" pitchFamily="18" charset="0"/>
              </a:rPr>
              <a:t>                                               </a:t>
            </a:r>
            <a:endParaRPr lang="en-US" sz="2000" dirty="0">
              <a:latin typeface="Lato"/>
              <a:cs typeface="Times New Roman" panose="02020603050405020304" pitchFamily="18" charset="0"/>
            </a:endParaRPr>
          </a:p>
          <a:p>
            <a:endParaRPr lang="en-US" sz="2000" dirty="0">
              <a:latin typeface="Lato"/>
              <a:cs typeface="Times New Roman" panose="02020603050405020304" pitchFamily="18" charset="0"/>
            </a:endParaRPr>
          </a:p>
          <a:p>
            <a:endParaRPr lang="en-US" sz="2000" dirty="0">
              <a:latin typeface="Lato"/>
              <a:cs typeface="Times New Roman" panose="02020603050405020304" pitchFamily="18" charset="0"/>
            </a:endParaRPr>
          </a:p>
        </p:txBody>
      </p:sp>
      <p:pic>
        <p:nvPicPr>
          <p:cNvPr id="4" name="Picture 3">
            <a:extLst>
              <a:ext uri="{FF2B5EF4-FFF2-40B4-BE49-F238E27FC236}">
                <a16:creationId xmlns:a16="http://schemas.microsoft.com/office/drawing/2014/main" id="{62A94B23-123E-43C1-B45D-467D4BD4238A}"/>
              </a:ext>
            </a:extLst>
          </p:cNvPr>
          <p:cNvPicPr>
            <a:picLocks noChangeAspect="1"/>
          </p:cNvPicPr>
          <p:nvPr/>
        </p:nvPicPr>
        <p:blipFill>
          <a:blip r:embed="rId3"/>
          <a:stretch>
            <a:fillRect/>
          </a:stretch>
        </p:blipFill>
        <p:spPr>
          <a:xfrm>
            <a:off x="6156701" y="3381603"/>
            <a:ext cx="2987299" cy="176189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8CFA488-B6AB-40C0-92B5-94E5C1EEB3CB}"/>
              </a:ext>
            </a:extLst>
          </p:cNvPr>
          <p:cNvSpPr>
            <a:spLocks noGrp="1"/>
          </p:cNvSpPr>
          <p:nvPr>
            <p:ph type="title"/>
          </p:nvPr>
        </p:nvSpPr>
        <p:spPr>
          <a:xfrm>
            <a:off x="1101386" y="272850"/>
            <a:ext cx="7574400" cy="749100"/>
          </a:xfrm>
        </p:spPr>
        <p:txBody>
          <a:bodyPr/>
          <a:lstStyle/>
          <a:p>
            <a:r>
              <a:rPr lang="en-IN" i="0" dirty="0">
                <a:solidFill>
                  <a:schemeClr val="bg1"/>
                </a:solidFill>
                <a:effectLst/>
                <a:latin typeface="Times New Roman" panose="02020603050405020304" pitchFamily="18" charset="0"/>
              </a:rPr>
              <a:t> Learning issue faced by </a:t>
            </a:r>
            <a:r>
              <a:rPr lang="en-IN" dirty="0">
                <a:solidFill>
                  <a:schemeClr val="bg1"/>
                </a:solidFill>
                <a:latin typeface="Times New Roman" panose="02020603050405020304" pitchFamily="18" charset="0"/>
              </a:rPr>
              <a:t>the </a:t>
            </a:r>
            <a:r>
              <a:rPr lang="en-IN" i="0" dirty="0">
                <a:solidFill>
                  <a:schemeClr val="bg1"/>
                </a:solidFill>
                <a:effectLst/>
                <a:latin typeface="Times New Roman" panose="02020603050405020304" pitchFamily="18" charset="0"/>
              </a:rPr>
              <a:t>team</a:t>
            </a:r>
            <a:r>
              <a:rPr lang="en-US" dirty="0"/>
              <a:t> </a:t>
            </a:r>
            <a:endParaRPr lang="en-US" dirty="0">
              <a:solidFill>
                <a:schemeClr val="bg1"/>
              </a:solidFill>
            </a:endParaRPr>
          </a:p>
        </p:txBody>
      </p:sp>
      <p:sp>
        <p:nvSpPr>
          <p:cNvPr id="9" name="Text Placeholder 2">
            <a:extLst>
              <a:ext uri="{FF2B5EF4-FFF2-40B4-BE49-F238E27FC236}">
                <a16:creationId xmlns:a16="http://schemas.microsoft.com/office/drawing/2014/main" id="{E4E9AA0D-E0AC-43BA-8EC3-3BDEF151E50F}"/>
              </a:ext>
            </a:extLst>
          </p:cNvPr>
          <p:cNvSpPr>
            <a:spLocks noGrp="1"/>
          </p:cNvSpPr>
          <p:nvPr>
            <p:ph type="body" idx="1"/>
          </p:nvPr>
        </p:nvSpPr>
        <p:spPr>
          <a:xfrm>
            <a:off x="1012176" y="1021950"/>
            <a:ext cx="7752682" cy="3402197"/>
          </a:xfrm>
        </p:spPr>
        <p:txBody>
          <a:bodyPr/>
          <a:lstStyle/>
          <a:p>
            <a:pPr marL="285750" indent="-285750">
              <a:buFont typeface="Arial" pitchFamily="34" charset="0"/>
              <a:buChar char="•"/>
            </a:pPr>
            <a:endParaRPr lang="en-US" sz="2000" dirty="0"/>
          </a:p>
          <a:p>
            <a:pPr marL="285750" indent="-285750">
              <a:buFont typeface="Arial" pitchFamily="34" charset="0"/>
              <a:buChar char="•"/>
            </a:pPr>
            <a:r>
              <a:rPr lang="en-US" sz="1600" dirty="0"/>
              <a:t>We had our basics of C language and Arduino Ide software cleared through the ESD and PS program in this semester and the previous semester, but we faced a problem when we started with the advanced concepts, for which we had to go through tutorials which consumed some time.</a:t>
            </a:r>
          </a:p>
          <a:p>
            <a:pPr marL="285750" indent="-285750">
              <a:buFont typeface="Arial" pitchFamily="34" charset="0"/>
              <a:buChar char="•"/>
            </a:pPr>
            <a:r>
              <a:rPr lang="en-US" sz="1600" dirty="0"/>
              <a:t>Designing the entire automated system was a rather tedious task, as there were many components to be placed and a lot of code to be done.</a:t>
            </a:r>
          </a:p>
          <a:p>
            <a:pPr marL="285750" indent="-285750">
              <a:buFont typeface="Arial" pitchFamily="34" charset="0"/>
              <a:buChar char="•"/>
            </a:pPr>
            <a:endParaRPr lang="en-US" sz="2000" dirty="0"/>
          </a:p>
          <a:p>
            <a:pPr marL="285750" indent="-285750">
              <a:buFont typeface="Arial" pitchFamily="34" charset="0"/>
              <a:buChar char="•"/>
            </a:pPr>
            <a:endParaRPr lang="en-US" sz="2400" dirty="0">
              <a:solidFill>
                <a:srgbClr val="FF0000"/>
              </a:solidFill>
            </a:endParaRPr>
          </a:p>
          <a:p>
            <a:endParaRPr lang="en-US" dirty="0"/>
          </a:p>
        </p:txBody>
      </p:sp>
      <p:sp>
        <p:nvSpPr>
          <p:cNvPr id="2" name="Slide Number Placeholder 1" hidden="1">
            <a:extLst>
              <a:ext uri="{FF2B5EF4-FFF2-40B4-BE49-F238E27FC236}">
                <a16:creationId xmlns:a16="http://schemas.microsoft.com/office/drawing/2014/main" id="{94D7D6A4-4103-49FE-91C0-3201D2BAD31A}"/>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smtClean="0"/>
              <a:pPr marL="0" lvl="0" indent="0" algn="ctr" rtl="0">
                <a:spcBef>
                  <a:spcPts val="0"/>
                </a:spcBef>
                <a:spcAft>
                  <a:spcPts val="600"/>
                </a:spcAft>
                <a:buNone/>
              </a:pPr>
              <a:t>10</a:t>
            </a:fld>
            <a:endParaRPr lang="en"/>
          </a:p>
        </p:txBody>
      </p:sp>
    </p:spTree>
    <p:extLst>
      <p:ext uri="{BB962C8B-B14F-4D97-AF65-F5344CB8AC3E}">
        <p14:creationId xmlns:p14="http://schemas.microsoft.com/office/powerpoint/2010/main" val="3582456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8CFA488-B6AB-40C0-92B5-94E5C1EEB3CB}"/>
              </a:ext>
            </a:extLst>
          </p:cNvPr>
          <p:cNvSpPr>
            <a:spLocks noGrp="1"/>
          </p:cNvSpPr>
          <p:nvPr>
            <p:ph type="title"/>
          </p:nvPr>
        </p:nvSpPr>
        <p:spPr>
          <a:xfrm>
            <a:off x="1101386" y="344802"/>
            <a:ext cx="7574400" cy="749100"/>
          </a:xfrm>
        </p:spPr>
        <p:txBody>
          <a:bodyPr/>
          <a:lstStyle/>
          <a:p>
            <a:r>
              <a:rPr lang="en-IN" sz="1600" dirty="0"/>
              <a:t>User Lens </a:t>
            </a:r>
            <a:endParaRPr lang="en-IN" sz="2000" dirty="0"/>
          </a:p>
        </p:txBody>
      </p:sp>
      <p:sp>
        <p:nvSpPr>
          <p:cNvPr id="9" name="Text Placeholder 2">
            <a:extLst>
              <a:ext uri="{FF2B5EF4-FFF2-40B4-BE49-F238E27FC236}">
                <a16:creationId xmlns:a16="http://schemas.microsoft.com/office/drawing/2014/main" id="{E4E9AA0D-E0AC-43BA-8EC3-3BDEF151E50F}"/>
              </a:ext>
            </a:extLst>
          </p:cNvPr>
          <p:cNvSpPr>
            <a:spLocks noGrp="1"/>
          </p:cNvSpPr>
          <p:nvPr>
            <p:ph type="body" idx="1"/>
          </p:nvPr>
        </p:nvSpPr>
        <p:spPr>
          <a:xfrm>
            <a:off x="1042050" y="1360450"/>
            <a:ext cx="7633736" cy="3242116"/>
          </a:xfrm>
        </p:spPr>
        <p:txBody>
          <a:bodyPr/>
          <a:lstStyle/>
          <a:p>
            <a:pPr marL="285750" indent="-285750">
              <a:buFont typeface="Arial" pitchFamily="34" charset="0"/>
              <a:buChar char="•"/>
            </a:pPr>
            <a:r>
              <a:rPr lang="en-IN" sz="1600" dirty="0"/>
              <a:t>The proposed agricultural system is designed to solve to find an optimal solution to the water crisis.</a:t>
            </a:r>
          </a:p>
          <a:p>
            <a:pPr marL="285750" indent="-285750">
              <a:buFont typeface="Arial" pitchFamily="34" charset="0"/>
              <a:buChar char="•"/>
            </a:pPr>
            <a:r>
              <a:rPr lang="en-IN" sz="1600" dirty="0"/>
              <a:t>This automated approach will detect the moisture level in the soil thereby ensuring that there is no excess of water wastage in the farm.</a:t>
            </a:r>
          </a:p>
          <a:p>
            <a:pPr marL="285750" indent="-285750">
              <a:buFont typeface="Arial" pitchFamily="34" charset="0"/>
              <a:buChar char="•"/>
            </a:pPr>
            <a:r>
              <a:rPr lang="en-IN" sz="1600" dirty="0"/>
              <a:t>It also </a:t>
            </a:r>
            <a:r>
              <a:rPr lang="en-IN" sz="1600" dirty="0" err="1"/>
              <a:t>ensurses</a:t>
            </a:r>
            <a:r>
              <a:rPr lang="en-IN" sz="1600" dirty="0"/>
              <a:t> that the required light is provided or not. If not then it automatically turns on the Artificial light. To perform proper Photosynthesis.</a:t>
            </a:r>
          </a:p>
          <a:p>
            <a:pPr marL="285750" indent="-285750">
              <a:buFont typeface="Arial" pitchFamily="34" charset="0"/>
              <a:buChar char="•"/>
            </a:pPr>
            <a:r>
              <a:rPr lang="en-IN" sz="1600" dirty="0"/>
              <a:t>This System also detects the smoke level in Atmosphere</a:t>
            </a:r>
            <a:r>
              <a:rPr lang="en-US" sz="1600" dirty="0"/>
              <a:t>. If any smoke is sensed in Atmosphere it alarm makes the alert.</a:t>
            </a:r>
          </a:p>
        </p:txBody>
      </p:sp>
      <p:sp>
        <p:nvSpPr>
          <p:cNvPr id="2" name="Slide Number Placeholder 1" hidden="1">
            <a:extLst>
              <a:ext uri="{FF2B5EF4-FFF2-40B4-BE49-F238E27FC236}">
                <a16:creationId xmlns:a16="http://schemas.microsoft.com/office/drawing/2014/main" id="{94D7D6A4-4103-49FE-91C0-3201D2BAD31A}"/>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smtClean="0"/>
              <a:pPr marL="0" lvl="0" indent="0" algn="ctr" rtl="0">
                <a:spcBef>
                  <a:spcPts val="0"/>
                </a:spcBef>
                <a:spcAft>
                  <a:spcPts val="600"/>
                </a:spcAft>
                <a:buNone/>
              </a:pPr>
              <a:t>11</a:t>
            </a:fld>
            <a:endParaRPr lang="en"/>
          </a:p>
        </p:txBody>
      </p:sp>
    </p:spTree>
    <p:extLst>
      <p:ext uri="{BB962C8B-B14F-4D97-AF65-F5344CB8AC3E}">
        <p14:creationId xmlns:p14="http://schemas.microsoft.com/office/powerpoint/2010/main" val="8708455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8CFA488-B6AB-40C0-92B5-94E5C1EEB3CB}"/>
              </a:ext>
            </a:extLst>
          </p:cNvPr>
          <p:cNvSpPr>
            <a:spLocks noGrp="1"/>
          </p:cNvSpPr>
          <p:nvPr>
            <p:ph type="title"/>
          </p:nvPr>
        </p:nvSpPr>
        <p:spPr>
          <a:xfrm>
            <a:off x="1101386" y="272850"/>
            <a:ext cx="7574400" cy="749100"/>
          </a:xfrm>
        </p:spPr>
        <p:txBody>
          <a:bodyPr/>
          <a:lstStyle/>
          <a:p>
            <a:r>
              <a:rPr lang="en-US" dirty="0"/>
              <a:t>Proposed Methodology/ Flowchart</a:t>
            </a:r>
          </a:p>
        </p:txBody>
      </p:sp>
      <p:sp>
        <p:nvSpPr>
          <p:cNvPr id="9" name="Text Placeholder 2">
            <a:extLst>
              <a:ext uri="{FF2B5EF4-FFF2-40B4-BE49-F238E27FC236}">
                <a16:creationId xmlns:a16="http://schemas.microsoft.com/office/drawing/2014/main" id="{E4E9AA0D-E0AC-43BA-8EC3-3BDEF151E50F}"/>
              </a:ext>
            </a:extLst>
          </p:cNvPr>
          <p:cNvSpPr>
            <a:spLocks noGrp="1"/>
          </p:cNvSpPr>
          <p:nvPr>
            <p:ph type="body" idx="1"/>
          </p:nvPr>
        </p:nvSpPr>
        <p:spPr>
          <a:xfrm>
            <a:off x="1101386" y="886248"/>
            <a:ext cx="7663484" cy="3537900"/>
          </a:xfrm>
        </p:spPr>
        <p:txBody>
          <a:bodyPr/>
          <a:lstStyle/>
          <a:p>
            <a:pPr marL="285750" indent="-285750">
              <a:buFont typeface="Arial" pitchFamily="34" charset="0"/>
              <a:buChar char="•"/>
            </a:pPr>
            <a:endParaRPr lang="en-US" sz="2000" dirty="0"/>
          </a:p>
          <a:p>
            <a:pPr marL="285750" indent="-285750">
              <a:buFont typeface="Arial" pitchFamily="34" charset="0"/>
              <a:buChar char="•"/>
            </a:pPr>
            <a:endParaRPr lang="en-US" sz="2000" dirty="0"/>
          </a:p>
          <a:p>
            <a:pPr marL="285750" indent="-285750">
              <a:buFont typeface="Arial" pitchFamily="34" charset="0"/>
              <a:buChar char="•"/>
            </a:pPr>
            <a:endParaRPr lang="en-US" sz="2400" dirty="0">
              <a:solidFill>
                <a:srgbClr val="FF0000"/>
              </a:solidFill>
            </a:endParaRPr>
          </a:p>
          <a:p>
            <a:endParaRPr lang="en-US" dirty="0"/>
          </a:p>
        </p:txBody>
      </p:sp>
      <p:sp>
        <p:nvSpPr>
          <p:cNvPr id="2" name="Slide Number Placeholder 1" hidden="1">
            <a:extLst>
              <a:ext uri="{FF2B5EF4-FFF2-40B4-BE49-F238E27FC236}">
                <a16:creationId xmlns:a16="http://schemas.microsoft.com/office/drawing/2014/main" id="{94D7D6A4-4103-49FE-91C0-3201D2BAD31A}"/>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smtClean="0"/>
              <a:pPr marL="0" lvl="0" indent="0" algn="ctr" rtl="0">
                <a:spcBef>
                  <a:spcPts val="0"/>
                </a:spcBef>
                <a:spcAft>
                  <a:spcPts val="600"/>
                </a:spcAft>
                <a:buNone/>
              </a:pPr>
              <a:t>12</a:t>
            </a:fld>
            <a:endParaRPr lang="en"/>
          </a:p>
        </p:txBody>
      </p:sp>
      <p:pic>
        <p:nvPicPr>
          <p:cNvPr id="5" name="Picture 4" descr="Diagram&#10;&#10;Description automatically generated">
            <a:extLst>
              <a:ext uri="{FF2B5EF4-FFF2-40B4-BE49-F238E27FC236}">
                <a16:creationId xmlns:a16="http://schemas.microsoft.com/office/drawing/2014/main" id="{5F9E709E-DA73-4C16-8BCF-D702A9741622}"/>
              </a:ext>
            </a:extLst>
          </p:cNvPr>
          <p:cNvPicPr>
            <a:picLocks noChangeAspect="1"/>
          </p:cNvPicPr>
          <p:nvPr/>
        </p:nvPicPr>
        <p:blipFill>
          <a:blip r:embed="rId2"/>
          <a:stretch>
            <a:fillRect/>
          </a:stretch>
        </p:blipFill>
        <p:spPr>
          <a:xfrm>
            <a:off x="3144273" y="1259844"/>
            <a:ext cx="4639278" cy="3458772"/>
          </a:xfrm>
          <a:prstGeom prst="rect">
            <a:avLst/>
          </a:prstGeom>
        </p:spPr>
      </p:pic>
      <p:pic>
        <p:nvPicPr>
          <p:cNvPr id="4" name="Picture 3">
            <a:extLst>
              <a:ext uri="{FF2B5EF4-FFF2-40B4-BE49-F238E27FC236}">
                <a16:creationId xmlns:a16="http://schemas.microsoft.com/office/drawing/2014/main" id="{3D2F63AF-AEE9-4A7C-8BB1-1F4735CC0807}"/>
              </a:ext>
            </a:extLst>
          </p:cNvPr>
          <p:cNvPicPr>
            <a:picLocks noChangeAspect="1"/>
          </p:cNvPicPr>
          <p:nvPr/>
        </p:nvPicPr>
        <p:blipFill>
          <a:blip r:embed="rId3"/>
          <a:stretch>
            <a:fillRect/>
          </a:stretch>
        </p:blipFill>
        <p:spPr>
          <a:xfrm>
            <a:off x="1012302" y="1182674"/>
            <a:ext cx="7663484" cy="3486323"/>
          </a:xfrm>
          <a:prstGeom prst="rect">
            <a:avLst/>
          </a:prstGeom>
        </p:spPr>
      </p:pic>
    </p:spTree>
    <p:extLst>
      <p:ext uri="{BB962C8B-B14F-4D97-AF65-F5344CB8AC3E}">
        <p14:creationId xmlns:p14="http://schemas.microsoft.com/office/powerpoint/2010/main" val="293946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8CFA488-B6AB-40C0-92B5-94E5C1EEB3CB}"/>
              </a:ext>
            </a:extLst>
          </p:cNvPr>
          <p:cNvSpPr>
            <a:spLocks noGrp="1"/>
          </p:cNvSpPr>
          <p:nvPr>
            <p:ph type="title"/>
          </p:nvPr>
        </p:nvSpPr>
        <p:spPr>
          <a:xfrm>
            <a:off x="1101386" y="272850"/>
            <a:ext cx="7574400" cy="749100"/>
          </a:xfrm>
        </p:spPr>
        <p:txBody>
          <a:bodyPr/>
          <a:lstStyle/>
          <a:p>
            <a:r>
              <a:rPr lang="en-US" dirty="0"/>
              <a:t>Proposed Methodology/Algorithm</a:t>
            </a:r>
          </a:p>
        </p:txBody>
      </p:sp>
      <p:sp>
        <p:nvSpPr>
          <p:cNvPr id="9" name="Text Placeholder 2">
            <a:extLst>
              <a:ext uri="{FF2B5EF4-FFF2-40B4-BE49-F238E27FC236}">
                <a16:creationId xmlns:a16="http://schemas.microsoft.com/office/drawing/2014/main" id="{E4E9AA0D-E0AC-43BA-8EC3-3BDEF151E50F}"/>
              </a:ext>
            </a:extLst>
          </p:cNvPr>
          <p:cNvSpPr>
            <a:spLocks noGrp="1"/>
          </p:cNvSpPr>
          <p:nvPr>
            <p:ph type="body" idx="1"/>
          </p:nvPr>
        </p:nvSpPr>
        <p:spPr>
          <a:xfrm>
            <a:off x="1101386" y="1107688"/>
            <a:ext cx="7299199" cy="3479180"/>
          </a:xfrm>
        </p:spPr>
        <p:txBody>
          <a:bodyPr/>
          <a:lstStyle/>
          <a:p>
            <a:pPr marL="285750" indent="-285750" algn="just">
              <a:buFont typeface="Arial" pitchFamily="34" charset="0"/>
              <a:buChar char="•"/>
            </a:pPr>
            <a:r>
              <a:rPr lang="en-IN" sz="1400" dirty="0"/>
              <a:t>The flowchart is a overall block diagram of Arduino based automatic irrigation system which consist of four sensors which are connected to controller and sensed values from these sensors are displayed on a </a:t>
            </a:r>
            <a:r>
              <a:rPr lang="en-IN" sz="1400" dirty="0" err="1"/>
              <a:t>thingspeak</a:t>
            </a:r>
            <a:r>
              <a:rPr lang="en-IN" sz="1400" dirty="0"/>
              <a:t>.</a:t>
            </a:r>
          </a:p>
          <a:p>
            <a:pPr marL="0" indent="0" algn="just">
              <a:buNone/>
            </a:pPr>
            <a:endParaRPr lang="en-IN" sz="1400" dirty="0"/>
          </a:p>
          <a:p>
            <a:pPr marL="285750" indent="-285750" algn="just">
              <a:buFont typeface="Arial" pitchFamily="34" charset="0"/>
              <a:buChar char="•"/>
            </a:pPr>
            <a:r>
              <a:rPr lang="en-IN" sz="1400" dirty="0"/>
              <a:t>This project has wireless sensor network for real-time sensing of an irrigation system. This system provides uniform and required level of water for the Automation of irrigation system using IoT.</a:t>
            </a:r>
          </a:p>
          <a:p>
            <a:pPr marL="0" indent="0" algn="just">
              <a:buNone/>
            </a:pPr>
            <a:endParaRPr lang="en-IN" sz="1400" dirty="0"/>
          </a:p>
          <a:p>
            <a:pPr marL="285750" indent="-285750" algn="just">
              <a:buFont typeface="Arial" pitchFamily="34" charset="0"/>
              <a:buChar char="•"/>
            </a:pPr>
            <a:r>
              <a:rPr lang="en-IN" sz="1400" dirty="0"/>
              <a:t>When the moisture level in the soil reaches below threshold value then system automatically switch ON the motor.</a:t>
            </a:r>
          </a:p>
          <a:p>
            <a:pPr marL="0" indent="0" algn="just">
              <a:buNone/>
            </a:pPr>
            <a:endParaRPr lang="en-IN" sz="1400" dirty="0"/>
          </a:p>
          <a:p>
            <a:pPr marL="285750" indent="-285750" algn="just">
              <a:buFont typeface="Arial" pitchFamily="34" charset="0"/>
              <a:buChar char="•"/>
            </a:pPr>
            <a:r>
              <a:rPr lang="en-IN" sz="1400" dirty="0"/>
              <a:t>When the water level reaches normal level the motor automatically switch OFF. The sensed parameters and current status of the motor will be displayed on </a:t>
            </a:r>
            <a:r>
              <a:rPr lang="en-IN" sz="1400" dirty="0" err="1"/>
              <a:t>Thingspeak</a:t>
            </a:r>
            <a:r>
              <a:rPr lang="en-IN" sz="1400" dirty="0"/>
              <a:t> Website.</a:t>
            </a:r>
            <a:endParaRPr lang="en-US" sz="2000" dirty="0"/>
          </a:p>
          <a:p>
            <a:pPr marL="285750" indent="-285750" algn="just">
              <a:buFont typeface="Arial" pitchFamily="34" charset="0"/>
              <a:buChar char="•"/>
            </a:pPr>
            <a:endParaRPr lang="en-US" sz="2000" dirty="0"/>
          </a:p>
          <a:p>
            <a:pPr marL="285750" indent="-285750">
              <a:buFont typeface="Arial" pitchFamily="34" charset="0"/>
              <a:buChar char="•"/>
            </a:pPr>
            <a:endParaRPr lang="en-US" sz="2400" dirty="0">
              <a:solidFill>
                <a:srgbClr val="FF0000"/>
              </a:solidFill>
            </a:endParaRPr>
          </a:p>
          <a:p>
            <a:endParaRPr lang="en-US" dirty="0"/>
          </a:p>
        </p:txBody>
      </p:sp>
      <p:sp>
        <p:nvSpPr>
          <p:cNvPr id="2" name="Slide Number Placeholder 1" hidden="1">
            <a:extLst>
              <a:ext uri="{FF2B5EF4-FFF2-40B4-BE49-F238E27FC236}">
                <a16:creationId xmlns:a16="http://schemas.microsoft.com/office/drawing/2014/main" id="{94D7D6A4-4103-49FE-91C0-3201D2BAD31A}"/>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smtClean="0"/>
              <a:pPr marL="0" lvl="0" indent="0" algn="ctr" rtl="0">
                <a:spcBef>
                  <a:spcPts val="0"/>
                </a:spcBef>
                <a:spcAft>
                  <a:spcPts val="600"/>
                </a:spcAft>
                <a:buNone/>
              </a:pPr>
              <a:t>13</a:t>
            </a:fld>
            <a:endParaRPr lang="en"/>
          </a:p>
        </p:txBody>
      </p:sp>
    </p:spTree>
    <p:extLst>
      <p:ext uri="{BB962C8B-B14F-4D97-AF65-F5344CB8AC3E}">
        <p14:creationId xmlns:p14="http://schemas.microsoft.com/office/powerpoint/2010/main" val="30566323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8CFA488-B6AB-40C0-92B5-94E5C1EEB3CB}"/>
              </a:ext>
            </a:extLst>
          </p:cNvPr>
          <p:cNvSpPr>
            <a:spLocks noGrp="1"/>
          </p:cNvSpPr>
          <p:nvPr>
            <p:ph type="title"/>
          </p:nvPr>
        </p:nvSpPr>
        <p:spPr>
          <a:xfrm>
            <a:off x="1101386" y="272850"/>
            <a:ext cx="7574400" cy="749100"/>
          </a:xfrm>
        </p:spPr>
        <p:txBody>
          <a:bodyPr/>
          <a:lstStyle/>
          <a:p>
            <a:r>
              <a:rPr lang="en-US" dirty="0">
                <a:solidFill>
                  <a:schemeClr val="bg1"/>
                </a:solidFill>
              </a:rPr>
              <a:t>Result Presentation </a:t>
            </a:r>
            <a:r>
              <a:rPr lang="en-US" dirty="0"/>
              <a:t> </a:t>
            </a:r>
            <a:endParaRPr lang="en-US" dirty="0">
              <a:solidFill>
                <a:schemeClr val="bg1"/>
              </a:solidFill>
            </a:endParaRPr>
          </a:p>
        </p:txBody>
      </p:sp>
      <p:sp>
        <p:nvSpPr>
          <p:cNvPr id="9" name="Text Placeholder 2">
            <a:extLst>
              <a:ext uri="{FF2B5EF4-FFF2-40B4-BE49-F238E27FC236}">
                <a16:creationId xmlns:a16="http://schemas.microsoft.com/office/drawing/2014/main" id="{E4E9AA0D-E0AC-43BA-8EC3-3BDEF151E50F}"/>
              </a:ext>
            </a:extLst>
          </p:cNvPr>
          <p:cNvSpPr>
            <a:spLocks noGrp="1"/>
          </p:cNvSpPr>
          <p:nvPr>
            <p:ph type="body" idx="1"/>
          </p:nvPr>
        </p:nvSpPr>
        <p:spPr>
          <a:xfrm>
            <a:off x="1101386" y="1225752"/>
            <a:ext cx="7574400" cy="3198396"/>
          </a:xfrm>
        </p:spPr>
        <p:txBody>
          <a:bodyPr/>
          <a:lstStyle/>
          <a:p>
            <a:pPr marL="285750" indent="-285750">
              <a:buFont typeface="Arial" pitchFamily="34" charset="0"/>
              <a:buChar char="•"/>
            </a:pPr>
            <a:endParaRPr lang="en-US" sz="2000" dirty="0"/>
          </a:p>
          <a:p>
            <a:pPr marL="285750" indent="-285750">
              <a:buFont typeface="Arial" pitchFamily="34" charset="0"/>
              <a:buChar char="•"/>
            </a:pPr>
            <a:endParaRPr lang="en-US" sz="2000" dirty="0"/>
          </a:p>
          <a:p>
            <a:pPr marL="285750" indent="-285750">
              <a:buFont typeface="Arial" pitchFamily="34" charset="0"/>
              <a:buChar char="•"/>
            </a:pPr>
            <a:endParaRPr lang="en-US" sz="2400" dirty="0">
              <a:solidFill>
                <a:srgbClr val="FF0000"/>
              </a:solidFill>
            </a:endParaRPr>
          </a:p>
          <a:p>
            <a:endParaRPr lang="en-US" dirty="0"/>
          </a:p>
        </p:txBody>
      </p:sp>
      <p:sp>
        <p:nvSpPr>
          <p:cNvPr id="2" name="Slide Number Placeholder 1" hidden="1">
            <a:extLst>
              <a:ext uri="{FF2B5EF4-FFF2-40B4-BE49-F238E27FC236}">
                <a16:creationId xmlns:a16="http://schemas.microsoft.com/office/drawing/2014/main" id="{94D7D6A4-4103-49FE-91C0-3201D2BAD31A}"/>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smtClean="0"/>
              <a:pPr marL="0" lvl="0" indent="0" algn="ctr" rtl="0">
                <a:spcBef>
                  <a:spcPts val="0"/>
                </a:spcBef>
                <a:spcAft>
                  <a:spcPts val="600"/>
                </a:spcAft>
                <a:buNone/>
              </a:pPr>
              <a:t>14</a:t>
            </a:fld>
            <a:endParaRPr lang="en"/>
          </a:p>
        </p:txBody>
      </p:sp>
      <p:sp>
        <p:nvSpPr>
          <p:cNvPr id="6" name="TextBox 5">
            <a:extLst>
              <a:ext uri="{FF2B5EF4-FFF2-40B4-BE49-F238E27FC236}">
                <a16:creationId xmlns:a16="http://schemas.microsoft.com/office/drawing/2014/main" id="{55D5734F-EEA0-43D2-9DBE-2E9A78ADAB6F}"/>
              </a:ext>
            </a:extLst>
          </p:cNvPr>
          <p:cNvSpPr txBox="1"/>
          <p:nvPr/>
        </p:nvSpPr>
        <p:spPr>
          <a:xfrm>
            <a:off x="1730375" y="2417862"/>
            <a:ext cx="5264150" cy="307777"/>
          </a:xfrm>
          <a:prstGeom prst="rect">
            <a:avLst/>
          </a:prstGeom>
          <a:noFill/>
        </p:spPr>
        <p:txBody>
          <a:bodyPr wrap="square">
            <a:spAutoFit/>
          </a:bodyPr>
          <a:lstStyle/>
          <a:p>
            <a:r>
              <a:rPr lang="en-IN" b="1" i="0" dirty="0">
                <a:solidFill>
                  <a:schemeClr val="bg1"/>
                </a:solidFill>
                <a:effectLst/>
                <a:latin typeface="Times New Roman" panose="02020603050405020304" pitchFamily="18" charset="0"/>
              </a:rPr>
              <a:t>Build the team and team efforts </a:t>
            </a:r>
            <a:endParaRPr lang="en-IN" dirty="0"/>
          </a:p>
        </p:txBody>
      </p:sp>
      <p:pic>
        <p:nvPicPr>
          <p:cNvPr id="4" name="Picture 3" descr="A picture containing graphical user interface&#10;&#10;Description automatically generated">
            <a:extLst>
              <a:ext uri="{FF2B5EF4-FFF2-40B4-BE49-F238E27FC236}">
                <a16:creationId xmlns:a16="http://schemas.microsoft.com/office/drawing/2014/main" id="{8CF7A512-04C4-4A0C-9767-3DFFBBF68975}"/>
              </a:ext>
            </a:extLst>
          </p:cNvPr>
          <p:cNvPicPr>
            <a:picLocks noChangeAspect="1"/>
          </p:cNvPicPr>
          <p:nvPr/>
        </p:nvPicPr>
        <p:blipFill>
          <a:blip r:embed="rId2"/>
          <a:stretch>
            <a:fillRect/>
          </a:stretch>
        </p:blipFill>
        <p:spPr>
          <a:xfrm>
            <a:off x="2259980" y="1259480"/>
            <a:ext cx="5492003" cy="2926208"/>
          </a:xfrm>
          <a:prstGeom prst="rect">
            <a:avLst/>
          </a:prstGeom>
        </p:spPr>
      </p:pic>
      <p:sp>
        <p:nvSpPr>
          <p:cNvPr id="5" name="TextBox 4">
            <a:extLst>
              <a:ext uri="{FF2B5EF4-FFF2-40B4-BE49-F238E27FC236}">
                <a16:creationId xmlns:a16="http://schemas.microsoft.com/office/drawing/2014/main" id="{6A26D653-A062-4AE9-B2E2-B4BF03B5C859}"/>
              </a:ext>
            </a:extLst>
          </p:cNvPr>
          <p:cNvSpPr txBox="1"/>
          <p:nvPr/>
        </p:nvSpPr>
        <p:spPr>
          <a:xfrm>
            <a:off x="2259980" y="4239482"/>
            <a:ext cx="5887844" cy="369332"/>
          </a:xfrm>
          <a:prstGeom prst="rect">
            <a:avLst/>
          </a:prstGeom>
          <a:noFill/>
        </p:spPr>
        <p:txBody>
          <a:bodyPr wrap="square" rtlCol="0">
            <a:spAutoFit/>
          </a:bodyPr>
          <a:lstStyle/>
          <a:p>
            <a:r>
              <a:rPr lang="en-IN" dirty="0"/>
              <a:t>   </a:t>
            </a:r>
            <a:r>
              <a:rPr lang="en-IN" sz="1800" b="1" dirty="0"/>
              <a:t>Proposed circuit for automated irrigation system </a:t>
            </a:r>
            <a:endParaRPr lang="en-IN" b="1" dirty="0"/>
          </a:p>
        </p:txBody>
      </p:sp>
    </p:spTree>
    <p:extLst>
      <p:ext uri="{BB962C8B-B14F-4D97-AF65-F5344CB8AC3E}">
        <p14:creationId xmlns:p14="http://schemas.microsoft.com/office/powerpoint/2010/main" val="4109584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8CFA488-B6AB-40C0-92B5-94E5C1EEB3CB}"/>
              </a:ext>
            </a:extLst>
          </p:cNvPr>
          <p:cNvSpPr>
            <a:spLocks noGrp="1"/>
          </p:cNvSpPr>
          <p:nvPr>
            <p:ph type="title"/>
          </p:nvPr>
        </p:nvSpPr>
        <p:spPr>
          <a:xfrm>
            <a:off x="1101386" y="272850"/>
            <a:ext cx="7574400" cy="749100"/>
          </a:xfrm>
        </p:spPr>
        <p:txBody>
          <a:bodyPr/>
          <a:lstStyle/>
          <a:p>
            <a:r>
              <a:rPr lang="en-US" dirty="0">
                <a:solidFill>
                  <a:schemeClr val="bg1"/>
                </a:solidFill>
              </a:rPr>
              <a:t>Learning From the Project  </a:t>
            </a:r>
            <a:r>
              <a:rPr lang="en-US" dirty="0"/>
              <a:t> </a:t>
            </a:r>
            <a:endParaRPr lang="en-US" dirty="0">
              <a:solidFill>
                <a:schemeClr val="bg1"/>
              </a:solidFill>
            </a:endParaRPr>
          </a:p>
        </p:txBody>
      </p:sp>
      <p:sp>
        <p:nvSpPr>
          <p:cNvPr id="9" name="Text Placeholder 2">
            <a:extLst>
              <a:ext uri="{FF2B5EF4-FFF2-40B4-BE49-F238E27FC236}">
                <a16:creationId xmlns:a16="http://schemas.microsoft.com/office/drawing/2014/main" id="{E4E9AA0D-E0AC-43BA-8EC3-3BDEF151E50F}"/>
              </a:ext>
            </a:extLst>
          </p:cNvPr>
          <p:cNvSpPr>
            <a:spLocks noGrp="1"/>
          </p:cNvSpPr>
          <p:nvPr>
            <p:ph type="body" idx="1"/>
          </p:nvPr>
        </p:nvSpPr>
        <p:spPr>
          <a:xfrm>
            <a:off x="1101386" y="1159726"/>
            <a:ext cx="7663484" cy="3264421"/>
          </a:xfrm>
        </p:spPr>
        <p:txBody>
          <a:bodyPr/>
          <a:lstStyle/>
          <a:p>
            <a:pPr marL="285750" indent="-285750">
              <a:buFont typeface="Arial" pitchFamily="34" charset="0"/>
              <a:buChar char="•"/>
            </a:pPr>
            <a:r>
              <a:rPr lang="en-US" sz="1600" dirty="0"/>
              <a:t>We have gained an insight into the working of our project and how the overall circuit designing/code of the system works.</a:t>
            </a:r>
          </a:p>
          <a:p>
            <a:pPr marL="285750" indent="-285750">
              <a:buFont typeface="Arial" pitchFamily="34" charset="0"/>
              <a:buChar char="•"/>
            </a:pPr>
            <a:r>
              <a:rPr lang="en-US" sz="1600" dirty="0"/>
              <a:t>Our understanding of the circuit design has been strengthened .</a:t>
            </a:r>
          </a:p>
          <a:p>
            <a:pPr marL="285750" indent="-285750">
              <a:buFont typeface="Arial" pitchFamily="34" charset="0"/>
              <a:buChar char="•"/>
            </a:pPr>
            <a:r>
              <a:rPr lang="en-US" sz="1600" dirty="0"/>
              <a:t>Scheduling a project and adhering to that schedule creates a strong sense of time management. </a:t>
            </a:r>
          </a:p>
          <a:p>
            <a:pPr marL="285750" indent="-285750">
              <a:buFont typeface="Arial" pitchFamily="34" charset="0"/>
              <a:buChar char="•"/>
            </a:pPr>
            <a:r>
              <a:rPr lang="en-US" sz="1600" dirty="0"/>
              <a:t>Sense of teamwork has developed and confidence of handling real life project has increased to a great extent. </a:t>
            </a:r>
          </a:p>
          <a:p>
            <a:pPr marL="285750" indent="-285750">
              <a:buFont typeface="Arial" pitchFamily="34" charset="0"/>
              <a:buChar char="•"/>
            </a:pPr>
            <a:r>
              <a:rPr lang="en-US" sz="1600" dirty="0"/>
              <a:t>Initially, there were problem with some connections but with discussions, we were to implement them successfully.</a:t>
            </a:r>
          </a:p>
          <a:p>
            <a:pPr marL="285750" indent="-285750">
              <a:buFont typeface="Arial" pitchFamily="34" charset="0"/>
              <a:buChar char="•"/>
            </a:pPr>
            <a:endParaRPr lang="en-US" sz="2000" dirty="0"/>
          </a:p>
          <a:p>
            <a:pPr marL="285750" indent="-285750">
              <a:buFont typeface="Arial" pitchFamily="34" charset="0"/>
              <a:buChar char="•"/>
            </a:pPr>
            <a:endParaRPr lang="en-US" sz="2000" dirty="0"/>
          </a:p>
          <a:p>
            <a:pPr marL="285750" indent="-285750">
              <a:buFont typeface="Arial" pitchFamily="34" charset="0"/>
              <a:buChar char="•"/>
            </a:pPr>
            <a:endParaRPr lang="en-US" sz="2400" dirty="0">
              <a:solidFill>
                <a:srgbClr val="FF0000"/>
              </a:solidFill>
            </a:endParaRPr>
          </a:p>
          <a:p>
            <a:endParaRPr lang="en-US" dirty="0"/>
          </a:p>
        </p:txBody>
      </p:sp>
      <p:sp>
        <p:nvSpPr>
          <p:cNvPr id="2" name="Slide Number Placeholder 1" hidden="1">
            <a:extLst>
              <a:ext uri="{FF2B5EF4-FFF2-40B4-BE49-F238E27FC236}">
                <a16:creationId xmlns:a16="http://schemas.microsoft.com/office/drawing/2014/main" id="{94D7D6A4-4103-49FE-91C0-3201D2BAD31A}"/>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smtClean="0"/>
              <a:pPr marL="0" lvl="0" indent="0" algn="ctr" rtl="0">
                <a:spcBef>
                  <a:spcPts val="0"/>
                </a:spcBef>
                <a:spcAft>
                  <a:spcPts val="600"/>
                </a:spcAft>
                <a:buNone/>
              </a:pPr>
              <a:t>15</a:t>
            </a:fld>
            <a:endParaRPr lang="en"/>
          </a:p>
        </p:txBody>
      </p:sp>
    </p:spTree>
    <p:extLst>
      <p:ext uri="{BB962C8B-B14F-4D97-AF65-F5344CB8AC3E}">
        <p14:creationId xmlns:p14="http://schemas.microsoft.com/office/powerpoint/2010/main" val="17607863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8CFA488-B6AB-40C0-92B5-94E5C1EEB3CB}"/>
              </a:ext>
            </a:extLst>
          </p:cNvPr>
          <p:cNvSpPr>
            <a:spLocks noGrp="1"/>
          </p:cNvSpPr>
          <p:nvPr>
            <p:ph type="title"/>
          </p:nvPr>
        </p:nvSpPr>
        <p:spPr>
          <a:xfrm>
            <a:off x="1101386" y="272850"/>
            <a:ext cx="7574400" cy="749100"/>
          </a:xfrm>
        </p:spPr>
        <p:txBody>
          <a:bodyPr/>
          <a:lstStyle/>
          <a:p>
            <a:r>
              <a:rPr lang="en-IN" sz="2000" dirty="0"/>
              <a:t>Future Lens</a:t>
            </a:r>
          </a:p>
        </p:txBody>
      </p:sp>
      <p:sp>
        <p:nvSpPr>
          <p:cNvPr id="9" name="Text Placeholder 2">
            <a:extLst>
              <a:ext uri="{FF2B5EF4-FFF2-40B4-BE49-F238E27FC236}">
                <a16:creationId xmlns:a16="http://schemas.microsoft.com/office/drawing/2014/main" id="{E4E9AA0D-E0AC-43BA-8EC3-3BDEF151E50F}"/>
              </a:ext>
            </a:extLst>
          </p:cNvPr>
          <p:cNvSpPr>
            <a:spLocks noGrp="1"/>
          </p:cNvSpPr>
          <p:nvPr>
            <p:ph type="body" idx="1"/>
          </p:nvPr>
        </p:nvSpPr>
        <p:spPr>
          <a:xfrm>
            <a:off x="1101386" y="1293540"/>
            <a:ext cx="7663484" cy="3130607"/>
          </a:xfrm>
        </p:spPr>
        <p:txBody>
          <a:bodyPr/>
          <a:lstStyle/>
          <a:p>
            <a:pPr marL="285750" indent="-285750" algn="just">
              <a:buFont typeface="Arial" pitchFamily="34" charset="0"/>
              <a:buChar char="•"/>
            </a:pPr>
            <a:r>
              <a:rPr lang="en-IN" sz="1400" dirty="0"/>
              <a:t>After building the agricultural water irrigation system hardware and analysing, actually applying the internet of things to the highly effective and safe agricultural production has a significant impact on ensuring the efficient use of water resources as well as ensuring the efficiency and stability of the agricultural production.</a:t>
            </a:r>
          </a:p>
          <a:p>
            <a:pPr marL="285750" indent="-285750" algn="just">
              <a:buFont typeface="Arial" pitchFamily="34" charset="0"/>
              <a:buChar char="•"/>
            </a:pPr>
            <a:r>
              <a:rPr lang="en-IN" sz="1400" dirty="0"/>
              <a:t>With more advancement in the field of IoT expected in the coming years, these systems can be more efficient, much faster and less costlier.</a:t>
            </a:r>
          </a:p>
          <a:p>
            <a:pPr marL="285750" indent="-285750" algn="just">
              <a:buFont typeface="Arial" pitchFamily="34" charset="0"/>
              <a:buChar char="•"/>
            </a:pPr>
            <a:r>
              <a:rPr lang="en-IN" sz="1400" dirty="0"/>
              <a:t>In the Future, this system can be made as an intelligent system, where in the system predicts user actions, rainfall pattern, time to harvest, animal intruder in the field and communicating the information through advanced technology.</a:t>
            </a:r>
            <a:endParaRPr lang="en-US" sz="2000" dirty="0">
              <a:solidFill>
                <a:srgbClr val="FF0000"/>
              </a:solidFill>
            </a:endParaRPr>
          </a:p>
          <a:p>
            <a:endParaRPr lang="en-US" dirty="0"/>
          </a:p>
        </p:txBody>
      </p:sp>
      <p:sp>
        <p:nvSpPr>
          <p:cNvPr id="2" name="Slide Number Placeholder 1" hidden="1">
            <a:extLst>
              <a:ext uri="{FF2B5EF4-FFF2-40B4-BE49-F238E27FC236}">
                <a16:creationId xmlns:a16="http://schemas.microsoft.com/office/drawing/2014/main" id="{94D7D6A4-4103-49FE-91C0-3201D2BAD31A}"/>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smtClean="0"/>
              <a:pPr marL="0" lvl="0" indent="0" algn="ctr" rtl="0">
                <a:spcBef>
                  <a:spcPts val="0"/>
                </a:spcBef>
                <a:spcAft>
                  <a:spcPts val="600"/>
                </a:spcAft>
                <a:buNone/>
              </a:pPr>
              <a:t>16</a:t>
            </a:fld>
            <a:endParaRPr lang="en"/>
          </a:p>
        </p:txBody>
      </p:sp>
    </p:spTree>
    <p:extLst>
      <p:ext uri="{BB962C8B-B14F-4D97-AF65-F5344CB8AC3E}">
        <p14:creationId xmlns:p14="http://schemas.microsoft.com/office/powerpoint/2010/main" val="30330835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8" name="Google Shape;308;p36"/>
          <p:cNvSpPr txBox="1">
            <a:spLocks noGrp="1"/>
          </p:cNvSpPr>
          <p:nvPr>
            <p:ph type="sldNum" idx="12"/>
          </p:nvPr>
        </p:nvSpPr>
        <p:spPr>
          <a:xfrm>
            <a:off x="0" y="0"/>
            <a:ext cx="594900" cy="73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17</a:t>
            </a:fld>
            <a:endParaRPr/>
          </a:p>
        </p:txBody>
      </p:sp>
      <p:sp>
        <p:nvSpPr>
          <p:cNvPr id="309" name="Google Shape;309;p36"/>
          <p:cNvSpPr txBox="1">
            <a:spLocks noGrp="1"/>
          </p:cNvSpPr>
          <p:nvPr>
            <p:ph type="ctrTitle" idx="4294967295"/>
          </p:nvPr>
        </p:nvSpPr>
        <p:spPr>
          <a:xfrm>
            <a:off x="1033300" y="1583350"/>
            <a:ext cx="6672600" cy="1159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6000" dirty="0">
                <a:solidFill>
                  <a:schemeClr val="accent1"/>
                </a:solidFill>
              </a:rPr>
              <a:t>THANK  YOU!</a:t>
            </a:r>
            <a:endParaRPr sz="6000" dirty="0">
              <a:solidFill>
                <a:schemeClr val="accent1"/>
              </a:solidFill>
            </a:endParaRPr>
          </a:p>
        </p:txBody>
      </p:sp>
      <p:sp>
        <p:nvSpPr>
          <p:cNvPr id="310" name="Google Shape;310;p36"/>
          <p:cNvSpPr txBox="1">
            <a:spLocks noGrp="1"/>
          </p:cNvSpPr>
          <p:nvPr>
            <p:ph type="subTitle" idx="4294967295"/>
          </p:nvPr>
        </p:nvSpPr>
        <p:spPr>
          <a:xfrm>
            <a:off x="1033300" y="2630575"/>
            <a:ext cx="7185000" cy="1159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b="1" dirty="0">
                <a:solidFill>
                  <a:schemeClr val="lt1"/>
                </a:solidFill>
              </a:rPr>
              <a:t>Any questions?</a:t>
            </a:r>
            <a:endParaRPr sz="2400" b="1" dirty="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dirty="0"/>
              <a:t>Guidelines for Students</a:t>
            </a:r>
            <a:endParaRPr lang="en-US" dirty="0"/>
          </a:p>
        </p:txBody>
      </p:sp>
      <p:sp>
        <p:nvSpPr>
          <p:cNvPr id="3" name="Text Placeholder 2"/>
          <p:cNvSpPr>
            <a:spLocks noGrp="1"/>
          </p:cNvSpPr>
          <p:nvPr>
            <p:ph type="body" idx="1"/>
          </p:nvPr>
        </p:nvSpPr>
        <p:spPr>
          <a:xfrm>
            <a:off x="808074" y="1311550"/>
            <a:ext cx="3975201" cy="3537900"/>
          </a:xfrm>
        </p:spPr>
        <p:txBody>
          <a:bodyPr/>
          <a:lstStyle/>
          <a:p>
            <a:pPr lvl="0"/>
            <a:r>
              <a:rPr lang="en-US" sz="1400" dirty="0"/>
              <a:t>State /Identify the Problem for the implementation in consultation with your faculty member  </a:t>
            </a:r>
          </a:p>
          <a:p>
            <a:pPr lvl="0"/>
            <a:r>
              <a:rPr lang="en-US" sz="1400" dirty="0"/>
              <a:t>Generate the idea to solve the problem with technical solution </a:t>
            </a:r>
          </a:p>
          <a:p>
            <a:pPr lvl="0"/>
            <a:r>
              <a:rPr lang="en-US" sz="1400" dirty="0"/>
              <a:t>Identify the Learning issues related to it </a:t>
            </a:r>
          </a:p>
          <a:p>
            <a:pPr lvl="0"/>
            <a:r>
              <a:rPr lang="en-US" sz="1400" dirty="0"/>
              <a:t>Emphasis on Self directed Learning through literature survey</a:t>
            </a:r>
          </a:p>
          <a:p>
            <a:pPr lvl="0"/>
            <a:r>
              <a:rPr lang="en-US" sz="1400" dirty="0"/>
              <a:t>Suggest the technical / Practical Implementable feasible  Solution</a:t>
            </a:r>
          </a:p>
          <a:p>
            <a:pPr lvl="0"/>
            <a:r>
              <a:rPr lang="en-US" sz="1400" dirty="0"/>
              <a:t>Identify the team members and Build the team</a:t>
            </a:r>
          </a:p>
          <a:p>
            <a:endParaRPr lang="en-US" dirty="0"/>
          </a:p>
        </p:txBody>
      </p:sp>
      <p:sp>
        <p:nvSpPr>
          <p:cNvPr id="4" name="Text Placeholder 3"/>
          <p:cNvSpPr>
            <a:spLocks noGrp="1"/>
          </p:cNvSpPr>
          <p:nvPr>
            <p:ph type="body" idx="2"/>
          </p:nvPr>
        </p:nvSpPr>
        <p:spPr>
          <a:xfrm>
            <a:off x="4752753" y="1311550"/>
            <a:ext cx="3934096" cy="3537900"/>
          </a:xfrm>
        </p:spPr>
        <p:txBody>
          <a:bodyPr/>
          <a:lstStyle/>
          <a:p>
            <a:pPr lvl="0"/>
            <a:r>
              <a:rPr lang="en-US" sz="1400" dirty="0"/>
              <a:t>Evaluate the theoretical results and surveys if any</a:t>
            </a:r>
          </a:p>
          <a:p>
            <a:pPr lvl="0"/>
            <a:r>
              <a:rPr lang="en-US" sz="1400" dirty="0"/>
              <a:t>Identify the  Design ,Synthesis and application</a:t>
            </a:r>
          </a:p>
          <a:p>
            <a:pPr lvl="0"/>
            <a:r>
              <a:rPr lang="en-US" sz="1400" dirty="0"/>
              <a:t>Present the results </a:t>
            </a:r>
          </a:p>
          <a:p>
            <a:pPr lvl="0"/>
            <a:r>
              <a:rPr lang="en-US" sz="1400" dirty="0"/>
              <a:t>Emphasis on Reflection of   results, development experience, challenges and feedback in informative way and documentation.</a:t>
            </a:r>
          </a:p>
          <a:p>
            <a:pPr lvl="0"/>
            <a:r>
              <a:rPr lang="en-US" sz="1400" dirty="0"/>
              <a:t>Co relate the overall learning experience and future scope  </a:t>
            </a:r>
          </a:p>
          <a:p>
            <a:endParaRPr lang="en-US" dirty="0"/>
          </a:p>
        </p:txBody>
      </p:sp>
      <p:sp>
        <p:nvSpPr>
          <p:cNvPr id="5" name="Slide Number Placeholder 4"/>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2</a:t>
            </a:fld>
            <a:endParaRPr lang="en"/>
          </a:p>
        </p:txBody>
      </p:sp>
      <p:sp>
        <p:nvSpPr>
          <p:cNvPr id="7" name="TextBox 6"/>
          <p:cNvSpPr txBox="1"/>
          <p:nvPr/>
        </p:nvSpPr>
        <p:spPr>
          <a:xfrm>
            <a:off x="0" y="2158409"/>
            <a:ext cx="808074" cy="307777"/>
          </a:xfrm>
          <a:prstGeom prst="rect">
            <a:avLst/>
          </a:prstGeom>
          <a:solidFill>
            <a:schemeClr val="accent1"/>
          </a:solidFill>
        </p:spPr>
        <p:txBody>
          <a:bodyPr wrap="square" rtlCol="0">
            <a:spAutoFit/>
          </a:bodyPr>
          <a:lstStyle/>
          <a:p>
            <a:r>
              <a:rPr lang="en-US" b="1" dirty="0">
                <a:solidFill>
                  <a:schemeClr val="tx1"/>
                </a:solidFill>
              </a:rPr>
              <a:t>GA1</a:t>
            </a:r>
          </a:p>
        </p:txBody>
      </p:sp>
      <p:sp>
        <p:nvSpPr>
          <p:cNvPr id="19" name="TextBox 18"/>
          <p:cNvSpPr txBox="1"/>
          <p:nvPr/>
        </p:nvSpPr>
        <p:spPr>
          <a:xfrm>
            <a:off x="0" y="3504908"/>
            <a:ext cx="808074" cy="307777"/>
          </a:xfrm>
          <a:prstGeom prst="rect">
            <a:avLst/>
          </a:prstGeom>
          <a:solidFill>
            <a:schemeClr val="accent1"/>
          </a:solidFill>
        </p:spPr>
        <p:txBody>
          <a:bodyPr wrap="square" rtlCol="0">
            <a:spAutoFit/>
          </a:bodyPr>
          <a:lstStyle/>
          <a:p>
            <a:r>
              <a:rPr lang="en-US" b="1" dirty="0">
                <a:solidFill>
                  <a:schemeClr val="tx1"/>
                </a:solidFill>
              </a:rPr>
              <a:t>GA2</a:t>
            </a:r>
          </a:p>
        </p:txBody>
      </p:sp>
      <p:sp>
        <p:nvSpPr>
          <p:cNvPr id="20" name="TextBox 19"/>
          <p:cNvSpPr txBox="1"/>
          <p:nvPr/>
        </p:nvSpPr>
        <p:spPr>
          <a:xfrm>
            <a:off x="8335926" y="1988080"/>
            <a:ext cx="808074" cy="307777"/>
          </a:xfrm>
          <a:prstGeom prst="rect">
            <a:avLst/>
          </a:prstGeom>
          <a:solidFill>
            <a:schemeClr val="accent1"/>
          </a:solidFill>
        </p:spPr>
        <p:txBody>
          <a:bodyPr wrap="square" rtlCol="0">
            <a:spAutoFit/>
          </a:bodyPr>
          <a:lstStyle/>
          <a:p>
            <a:r>
              <a:rPr lang="en-US" b="1" dirty="0">
                <a:solidFill>
                  <a:schemeClr val="tx1"/>
                </a:solidFill>
              </a:rPr>
              <a:t>GA3</a:t>
            </a:r>
          </a:p>
        </p:txBody>
      </p:sp>
      <p:sp>
        <p:nvSpPr>
          <p:cNvPr id="22" name="TextBox 21"/>
          <p:cNvSpPr txBox="1"/>
          <p:nvPr/>
        </p:nvSpPr>
        <p:spPr>
          <a:xfrm>
            <a:off x="8335926" y="1460955"/>
            <a:ext cx="808074" cy="307777"/>
          </a:xfrm>
          <a:prstGeom prst="rect">
            <a:avLst/>
          </a:prstGeom>
          <a:solidFill>
            <a:schemeClr val="accent1"/>
          </a:solidFill>
        </p:spPr>
        <p:txBody>
          <a:bodyPr wrap="square" rtlCol="0">
            <a:spAutoFit/>
          </a:bodyPr>
          <a:lstStyle/>
          <a:p>
            <a:r>
              <a:rPr lang="en-US" b="1" dirty="0">
                <a:solidFill>
                  <a:schemeClr val="tx1"/>
                </a:solidFill>
              </a:rPr>
              <a:t>GA5</a:t>
            </a:r>
          </a:p>
        </p:txBody>
      </p:sp>
      <p:sp>
        <p:nvSpPr>
          <p:cNvPr id="23" name="TextBox 22"/>
          <p:cNvSpPr txBox="1"/>
          <p:nvPr/>
        </p:nvSpPr>
        <p:spPr>
          <a:xfrm>
            <a:off x="0" y="1439440"/>
            <a:ext cx="808074" cy="307777"/>
          </a:xfrm>
          <a:prstGeom prst="rect">
            <a:avLst/>
          </a:prstGeom>
          <a:solidFill>
            <a:schemeClr val="accent1"/>
          </a:solidFill>
        </p:spPr>
        <p:txBody>
          <a:bodyPr wrap="square" rtlCol="0">
            <a:spAutoFit/>
          </a:bodyPr>
          <a:lstStyle/>
          <a:p>
            <a:r>
              <a:rPr lang="en-US" b="1" dirty="0">
                <a:solidFill>
                  <a:schemeClr val="tx1"/>
                </a:solidFill>
              </a:rPr>
              <a:t>GA6</a:t>
            </a:r>
          </a:p>
        </p:txBody>
      </p:sp>
      <p:sp>
        <p:nvSpPr>
          <p:cNvPr id="24" name="TextBox 23"/>
          <p:cNvSpPr txBox="1"/>
          <p:nvPr/>
        </p:nvSpPr>
        <p:spPr>
          <a:xfrm>
            <a:off x="8335926" y="3242530"/>
            <a:ext cx="808074" cy="307777"/>
          </a:xfrm>
          <a:prstGeom prst="rect">
            <a:avLst/>
          </a:prstGeom>
          <a:solidFill>
            <a:schemeClr val="accent1"/>
          </a:solidFill>
        </p:spPr>
        <p:txBody>
          <a:bodyPr wrap="square" rtlCol="0">
            <a:spAutoFit/>
          </a:bodyPr>
          <a:lstStyle/>
          <a:p>
            <a:r>
              <a:rPr lang="en-US" b="1" dirty="0">
                <a:solidFill>
                  <a:schemeClr val="tx1"/>
                </a:solidFill>
              </a:rPr>
              <a:t>GA7</a:t>
            </a:r>
          </a:p>
        </p:txBody>
      </p:sp>
      <p:sp>
        <p:nvSpPr>
          <p:cNvPr id="25" name="TextBox 24"/>
          <p:cNvSpPr txBox="1"/>
          <p:nvPr/>
        </p:nvSpPr>
        <p:spPr>
          <a:xfrm>
            <a:off x="0" y="2579750"/>
            <a:ext cx="808074" cy="307777"/>
          </a:xfrm>
          <a:prstGeom prst="rect">
            <a:avLst/>
          </a:prstGeom>
          <a:solidFill>
            <a:schemeClr val="accent1"/>
          </a:solidFill>
        </p:spPr>
        <p:txBody>
          <a:bodyPr wrap="square" rtlCol="0">
            <a:spAutoFit/>
          </a:bodyPr>
          <a:lstStyle/>
          <a:p>
            <a:r>
              <a:rPr lang="en-US" b="1" dirty="0">
                <a:solidFill>
                  <a:schemeClr val="tx1"/>
                </a:solidFill>
              </a:rPr>
              <a:t>GA8</a:t>
            </a:r>
          </a:p>
        </p:txBody>
      </p:sp>
      <p:sp>
        <p:nvSpPr>
          <p:cNvPr id="26" name="TextBox 25"/>
          <p:cNvSpPr txBox="1"/>
          <p:nvPr/>
        </p:nvSpPr>
        <p:spPr>
          <a:xfrm>
            <a:off x="0" y="3956729"/>
            <a:ext cx="808074" cy="307777"/>
          </a:xfrm>
          <a:prstGeom prst="rect">
            <a:avLst/>
          </a:prstGeom>
          <a:solidFill>
            <a:schemeClr val="accent1"/>
          </a:solidFill>
        </p:spPr>
        <p:txBody>
          <a:bodyPr wrap="square" rtlCol="0">
            <a:spAutoFit/>
          </a:bodyPr>
          <a:lstStyle/>
          <a:p>
            <a:r>
              <a:rPr lang="en-US" b="1" dirty="0">
                <a:solidFill>
                  <a:schemeClr val="tx1"/>
                </a:solidFill>
              </a:rPr>
              <a:t>GA9</a:t>
            </a:r>
          </a:p>
        </p:txBody>
      </p:sp>
      <p:sp>
        <p:nvSpPr>
          <p:cNvPr id="27" name="TextBox 26"/>
          <p:cNvSpPr txBox="1"/>
          <p:nvPr/>
        </p:nvSpPr>
        <p:spPr>
          <a:xfrm>
            <a:off x="8335926" y="2472173"/>
            <a:ext cx="808074" cy="307777"/>
          </a:xfrm>
          <a:prstGeom prst="rect">
            <a:avLst/>
          </a:prstGeom>
          <a:solidFill>
            <a:schemeClr val="accent1"/>
          </a:solidFill>
        </p:spPr>
        <p:txBody>
          <a:bodyPr wrap="square" rtlCol="0">
            <a:spAutoFit/>
          </a:bodyPr>
          <a:lstStyle/>
          <a:p>
            <a:r>
              <a:rPr lang="en-US" b="1" dirty="0">
                <a:solidFill>
                  <a:schemeClr val="tx1"/>
                </a:solidFill>
              </a:rPr>
              <a:t>GA10</a:t>
            </a:r>
          </a:p>
        </p:txBody>
      </p:sp>
      <p:sp>
        <p:nvSpPr>
          <p:cNvPr id="28" name="TextBox 27"/>
          <p:cNvSpPr txBox="1"/>
          <p:nvPr/>
        </p:nvSpPr>
        <p:spPr>
          <a:xfrm>
            <a:off x="0" y="2934753"/>
            <a:ext cx="808074" cy="307777"/>
          </a:xfrm>
          <a:prstGeom prst="rect">
            <a:avLst/>
          </a:prstGeom>
          <a:solidFill>
            <a:schemeClr val="accent1"/>
          </a:solidFill>
        </p:spPr>
        <p:txBody>
          <a:bodyPr wrap="square" rtlCol="0">
            <a:spAutoFit/>
          </a:bodyPr>
          <a:lstStyle/>
          <a:p>
            <a:r>
              <a:rPr lang="en-US" b="1" dirty="0">
                <a:solidFill>
                  <a:schemeClr val="tx1"/>
                </a:solidFill>
              </a:rPr>
              <a:t>GA11</a:t>
            </a:r>
          </a:p>
        </p:txBody>
      </p:sp>
      <p:sp>
        <p:nvSpPr>
          <p:cNvPr id="29" name="TextBox 28"/>
          <p:cNvSpPr txBox="1"/>
          <p:nvPr/>
        </p:nvSpPr>
        <p:spPr>
          <a:xfrm>
            <a:off x="8335926" y="3956729"/>
            <a:ext cx="808074" cy="307777"/>
          </a:xfrm>
          <a:prstGeom prst="rect">
            <a:avLst/>
          </a:prstGeom>
          <a:solidFill>
            <a:schemeClr val="accent1"/>
          </a:solidFill>
        </p:spPr>
        <p:txBody>
          <a:bodyPr wrap="square" rtlCol="0">
            <a:spAutoFit/>
          </a:bodyPr>
          <a:lstStyle/>
          <a:p>
            <a:r>
              <a:rPr lang="en-US" b="1" dirty="0">
                <a:solidFill>
                  <a:schemeClr val="tx1"/>
                </a:solidFill>
              </a:rPr>
              <a:t>GA12</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0"/>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22"/>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3"/>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26"/>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27"/>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28"/>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P spid="7" grpId="0" animBg="1"/>
      <p:bldP spid="19" grpId="0" animBg="1"/>
      <p:bldP spid="20" grpId="0" animBg="1"/>
      <p:bldP spid="22" grpId="0" animBg="1"/>
      <p:bldP spid="23" grpId="0" animBg="1"/>
      <p:bldP spid="24" grpId="0" animBg="1"/>
      <p:bldP spid="25" grpId="0" animBg="1"/>
      <p:bldP spid="26" grpId="0" animBg="1"/>
      <p:bldP spid="27" grpId="0" animBg="1"/>
      <p:bldP spid="28" grpId="0" animBg="1"/>
      <p:bldP spid="2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8CFA488-B6AB-40C0-92B5-94E5C1EEB3CB}"/>
              </a:ext>
            </a:extLst>
          </p:cNvPr>
          <p:cNvSpPr>
            <a:spLocks noGrp="1"/>
          </p:cNvSpPr>
          <p:nvPr>
            <p:ph type="title"/>
          </p:nvPr>
        </p:nvSpPr>
        <p:spPr>
          <a:xfrm>
            <a:off x="1101386" y="272850"/>
            <a:ext cx="7574400" cy="749100"/>
          </a:xfrm>
        </p:spPr>
        <p:txBody>
          <a:bodyPr/>
          <a:lstStyle/>
          <a:p>
            <a:r>
              <a:rPr lang="en-US" dirty="0"/>
              <a:t>Title of the Project</a:t>
            </a:r>
          </a:p>
        </p:txBody>
      </p:sp>
      <p:sp>
        <p:nvSpPr>
          <p:cNvPr id="9" name="Text Placeholder 2">
            <a:extLst>
              <a:ext uri="{FF2B5EF4-FFF2-40B4-BE49-F238E27FC236}">
                <a16:creationId xmlns:a16="http://schemas.microsoft.com/office/drawing/2014/main" id="{E4E9AA0D-E0AC-43BA-8EC3-3BDEF151E50F}"/>
              </a:ext>
            </a:extLst>
          </p:cNvPr>
          <p:cNvSpPr>
            <a:spLocks noGrp="1"/>
          </p:cNvSpPr>
          <p:nvPr>
            <p:ph type="body" idx="1"/>
          </p:nvPr>
        </p:nvSpPr>
        <p:spPr>
          <a:xfrm>
            <a:off x="1101386" y="1167160"/>
            <a:ext cx="7730380" cy="3471747"/>
          </a:xfrm>
        </p:spPr>
        <p:txBody>
          <a:bodyPr/>
          <a:lstStyle/>
          <a:p>
            <a:pPr marL="0" indent="0">
              <a:buNone/>
            </a:pPr>
            <a:r>
              <a:rPr lang="en-US" sz="2000" dirty="0"/>
              <a:t>            </a:t>
            </a:r>
            <a:r>
              <a:rPr lang="en-US" sz="3200" dirty="0">
                <a:latin typeface="Times New Roman" panose="02020603050405020304" pitchFamily="18" charset="0"/>
                <a:cs typeface="Times New Roman" panose="02020603050405020304" pitchFamily="18" charset="0"/>
              </a:rPr>
              <a:t>Automatic Irrigation system using IOT</a:t>
            </a:r>
          </a:p>
          <a:p>
            <a:pPr marL="0" indent="0">
              <a:buNone/>
            </a:pPr>
            <a:r>
              <a:rPr lang="en-US" sz="3200" dirty="0">
                <a:latin typeface="Times New Roman" panose="02020603050405020304" pitchFamily="18" charset="0"/>
                <a:cs typeface="Times New Roman" panose="02020603050405020304" pitchFamily="18" charset="0"/>
              </a:rPr>
              <a:t>                               </a:t>
            </a:r>
            <a:r>
              <a:rPr lang="en-IN" sz="1600" b="1" dirty="0">
                <a:latin typeface="Roboto"/>
              </a:rPr>
              <a:t>Prepared by :</a:t>
            </a:r>
          </a:p>
          <a:p>
            <a:pPr marL="0" indent="0">
              <a:buNone/>
            </a:pPr>
            <a:r>
              <a:rPr lang="en-IN" sz="1600" b="1" dirty="0"/>
              <a:t>                                                                 </a:t>
            </a:r>
            <a:r>
              <a:rPr lang="en-IN" sz="1400" dirty="0"/>
              <a:t>TE</a:t>
            </a:r>
            <a:r>
              <a:rPr lang="en-IN" sz="1400" dirty="0">
                <a:latin typeface="Roboto"/>
              </a:rPr>
              <a:t> E&amp;TC B</a:t>
            </a:r>
          </a:p>
          <a:p>
            <a:pPr marL="63500" indent="0" algn="ctr">
              <a:buNone/>
            </a:pPr>
            <a:r>
              <a:rPr lang="en-IN" sz="1400" dirty="0">
                <a:latin typeface="Roboto"/>
              </a:rPr>
              <a:t>Vamshi Vemula (54)</a:t>
            </a:r>
          </a:p>
          <a:p>
            <a:pPr marL="63500" indent="0" algn="ctr">
              <a:buNone/>
            </a:pPr>
            <a:r>
              <a:rPr lang="en-IN" sz="1400" dirty="0" err="1">
                <a:latin typeface="Roboto"/>
              </a:rPr>
              <a:t>Shlok</a:t>
            </a:r>
            <a:r>
              <a:rPr lang="en-IN" sz="1400" dirty="0">
                <a:latin typeface="Roboto"/>
              </a:rPr>
              <a:t> </a:t>
            </a:r>
            <a:r>
              <a:rPr lang="en-IN" sz="1400" dirty="0" err="1">
                <a:latin typeface="Roboto"/>
              </a:rPr>
              <a:t>sharma</a:t>
            </a:r>
            <a:r>
              <a:rPr lang="en-IN" sz="1400" dirty="0">
                <a:latin typeface="Roboto"/>
              </a:rPr>
              <a:t> (33)</a:t>
            </a:r>
          </a:p>
          <a:p>
            <a:pPr marL="63500" indent="0" algn="ctr">
              <a:buNone/>
            </a:pPr>
            <a:r>
              <a:rPr lang="en-IN" sz="1400" dirty="0" err="1">
                <a:latin typeface="Roboto"/>
              </a:rPr>
              <a:t>Ashmit</a:t>
            </a:r>
            <a:r>
              <a:rPr lang="en-IN" sz="1400" dirty="0">
                <a:latin typeface="Roboto"/>
              </a:rPr>
              <a:t> Singh (38)</a:t>
            </a:r>
          </a:p>
          <a:p>
            <a:pPr algn="ctr"/>
            <a:endParaRPr lang="en-IN" sz="1100" b="1" dirty="0">
              <a:latin typeface="Roboto"/>
            </a:endParaRPr>
          </a:p>
          <a:p>
            <a:pPr marL="63500" indent="0" algn="ctr">
              <a:buNone/>
            </a:pPr>
            <a:r>
              <a:rPr lang="en-IN" sz="1800" b="1" dirty="0">
                <a:latin typeface="Roboto"/>
              </a:rPr>
              <a:t>Under the guidance of:</a:t>
            </a:r>
          </a:p>
          <a:p>
            <a:pPr marL="63500" indent="0" algn="ctr">
              <a:buNone/>
            </a:pPr>
            <a:r>
              <a:rPr lang="en-IN" sz="1800" b="1" dirty="0"/>
              <a:t>Mr. Deepak </a:t>
            </a:r>
            <a:r>
              <a:rPr lang="en-IN" sz="1800" b="1" dirty="0" err="1"/>
              <a:t>Shete</a:t>
            </a:r>
            <a:endParaRPr lang="en-IN" sz="1800" b="1" dirty="0">
              <a:latin typeface="Roboto"/>
            </a:endParaRPr>
          </a:p>
          <a:p>
            <a:pPr marL="0" indent="0">
              <a:buNone/>
            </a:pPr>
            <a:endParaRPr lang="en-US" sz="2000" dirty="0"/>
          </a:p>
          <a:p>
            <a:pPr marL="285750" indent="-285750">
              <a:buFont typeface="Arial" pitchFamily="34" charset="0"/>
              <a:buChar char="•"/>
            </a:pPr>
            <a:endParaRPr lang="en-US" sz="2400" dirty="0">
              <a:solidFill>
                <a:srgbClr val="FF0000"/>
              </a:solidFill>
            </a:endParaRPr>
          </a:p>
          <a:p>
            <a:endParaRPr lang="en-US" dirty="0"/>
          </a:p>
        </p:txBody>
      </p:sp>
      <p:sp>
        <p:nvSpPr>
          <p:cNvPr id="2" name="Slide Number Placeholder 1" hidden="1">
            <a:extLst>
              <a:ext uri="{FF2B5EF4-FFF2-40B4-BE49-F238E27FC236}">
                <a16:creationId xmlns:a16="http://schemas.microsoft.com/office/drawing/2014/main" id="{94D7D6A4-4103-49FE-91C0-3201D2BAD31A}"/>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smtClean="0"/>
              <a:pPr marL="0" lvl="0" indent="0" algn="ctr" rtl="0">
                <a:spcBef>
                  <a:spcPts val="0"/>
                </a:spcBef>
                <a:spcAft>
                  <a:spcPts val="600"/>
                </a:spcAft>
                <a:buNone/>
              </a:pPr>
              <a:t>3</a:t>
            </a:fld>
            <a:endParaRPr lang="en"/>
          </a:p>
        </p:txBody>
      </p:sp>
    </p:spTree>
    <p:extLst>
      <p:ext uri="{BB962C8B-B14F-4D97-AF65-F5344CB8AC3E}">
        <p14:creationId xmlns:p14="http://schemas.microsoft.com/office/powerpoint/2010/main" val="328032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8CFA488-B6AB-40C0-92B5-94E5C1EEB3CB}"/>
              </a:ext>
            </a:extLst>
          </p:cNvPr>
          <p:cNvSpPr>
            <a:spLocks noGrp="1"/>
          </p:cNvSpPr>
          <p:nvPr>
            <p:ph type="title"/>
          </p:nvPr>
        </p:nvSpPr>
        <p:spPr>
          <a:xfrm>
            <a:off x="1101386" y="272850"/>
            <a:ext cx="7574400" cy="749100"/>
          </a:xfrm>
        </p:spPr>
        <p:txBody>
          <a:bodyPr/>
          <a:lstStyle/>
          <a:p>
            <a:r>
              <a:rPr lang="en-US" dirty="0"/>
              <a:t>Contents </a:t>
            </a:r>
          </a:p>
        </p:txBody>
      </p:sp>
      <p:sp>
        <p:nvSpPr>
          <p:cNvPr id="9" name="Text Placeholder 2">
            <a:extLst>
              <a:ext uri="{FF2B5EF4-FFF2-40B4-BE49-F238E27FC236}">
                <a16:creationId xmlns:a16="http://schemas.microsoft.com/office/drawing/2014/main" id="{E4E9AA0D-E0AC-43BA-8EC3-3BDEF151E50F}"/>
              </a:ext>
            </a:extLst>
          </p:cNvPr>
          <p:cNvSpPr>
            <a:spLocks noGrp="1"/>
          </p:cNvSpPr>
          <p:nvPr>
            <p:ph type="body" idx="1"/>
          </p:nvPr>
        </p:nvSpPr>
        <p:spPr>
          <a:xfrm>
            <a:off x="1101386" y="886248"/>
            <a:ext cx="7663484" cy="4447752"/>
          </a:xfrm>
        </p:spPr>
        <p:txBody>
          <a:bodyPr/>
          <a:lstStyle/>
          <a:p>
            <a:pPr marL="285750" indent="-285750">
              <a:buFont typeface="Arial" pitchFamily="34" charset="0"/>
              <a:buChar char="•"/>
            </a:pPr>
            <a:r>
              <a:rPr lang="en-US" sz="1900" dirty="0"/>
              <a:t>Title of the Project </a:t>
            </a:r>
          </a:p>
          <a:p>
            <a:pPr marL="285750" indent="-285750">
              <a:buFont typeface="Arial" pitchFamily="34" charset="0"/>
              <a:buChar char="•"/>
            </a:pPr>
            <a:r>
              <a:rPr lang="en-US" sz="1900" dirty="0"/>
              <a:t>TV 2035 track</a:t>
            </a:r>
          </a:p>
          <a:p>
            <a:pPr marL="285750" indent="-285750">
              <a:buFont typeface="Arial" pitchFamily="34" charset="0"/>
              <a:buChar char="•"/>
            </a:pPr>
            <a:r>
              <a:rPr lang="en-US" sz="1900" dirty="0"/>
              <a:t>Technical Solution</a:t>
            </a:r>
          </a:p>
          <a:p>
            <a:pPr marL="285750" indent="-285750">
              <a:buFont typeface="Arial" pitchFamily="34" charset="0"/>
              <a:buChar char="•"/>
            </a:pPr>
            <a:r>
              <a:rPr lang="en-US" sz="1900" dirty="0"/>
              <a:t>Abstract </a:t>
            </a:r>
          </a:p>
          <a:p>
            <a:pPr marL="285750" indent="-285750">
              <a:buFont typeface="Arial" pitchFamily="34" charset="0"/>
              <a:buChar char="•"/>
            </a:pPr>
            <a:r>
              <a:rPr lang="en-US" sz="1900" dirty="0"/>
              <a:t>Proposed Methodology/ Algorithm</a:t>
            </a:r>
          </a:p>
          <a:p>
            <a:pPr marL="285750" indent="-285750">
              <a:buFont typeface="Arial" pitchFamily="34" charset="0"/>
              <a:buChar char="•"/>
            </a:pPr>
            <a:r>
              <a:rPr lang="en-US" sz="1900" dirty="0"/>
              <a:t>Future Lens</a:t>
            </a:r>
          </a:p>
          <a:p>
            <a:pPr marL="285750" indent="-285750">
              <a:buFont typeface="Arial" pitchFamily="34" charset="0"/>
              <a:buChar char="•"/>
            </a:pPr>
            <a:r>
              <a:rPr lang="en-US" sz="1900" dirty="0"/>
              <a:t>User Lens </a:t>
            </a:r>
          </a:p>
          <a:p>
            <a:pPr marL="285750" indent="-285750">
              <a:buFont typeface="Arial" pitchFamily="34" charset="0"/>
              <a:buChar char="•"/>
            </a:pPr>
            <a:r>
              <a:rPr lang="en-US" sz="1900" dirty="0"/>
              <a:t>Organizational lens</a:t>
            </a:r>
          </a:p>
          <a:p>
            <a:pPr marL="285750" indent="-285750">
              <a:buFont typeface="Arial" pitchFamily="34" charset="0"/>
              <a:buChar char="•"/>
            </a:pPr>
            <a:r>
              <a:rPr lang="en-US" sz="1900" dirty="0"/>
              <a:t>Outcome </a:t>
            </a:r>
          </a:p>
          <a:p>
            <a:pPr marL="285750" indent="-285750">
              <a:buFont typeface="Arial" pitchFamily="34" charset="0"/>
              <a:buChar char="•"/>
            </a:pPr>
            <a:endParaRPr lang="en-US" sz="2000" dirty="0"/>
          </a:p>
          <a:p>
            <a:pPr marL="285750" indent="-285750">
              <a:buFont typeface="Arial" pitchFamily="34" charset="0"/>
              <a:buChar char="•"/>
            </a:pPr>
            <a:endParaRPr lang="en-US" sz="2000" dirty="0"/>
          </a:p>
          <a:p>
            <a:pPr marL="285750" indent="-285750">
              <a:buFont typeface="Arial" pitchFamily="34" charset="0"/>
              <a:buChar char="•"/>
            </a:pPr>
            <a:endParaRPr lang="en-US" sz="2400" dirty="0">
              <a:solidFill>
                <a:srgbClr val="FF0000"/>
              </a:solidFill>
            </a:endParaRPr>
          </a:p>
          <a:p>
            <a:endParaRPr lang="en-US" dirty="0"/>
          </a:p>
        </p:txBody>
      </p:sp>
      <p:sp>
        <p:nvSpPr>
          <p:cNvPr id="2" name="Slide Number Placeholder 1" hidden="1">
            <a:extLst>
              <a:ext uri="{FF2B5EF4-FFF2-40B4-BE49-F238E27FC236}">
                <a16:creationId xmlns:a16="http://schemas.microsoft.com/office/drawing/2014/main" id="{94D7D6A4-4103-49FE-91C0-3201D2BAD31A}"/>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smtClean="0"/>
              <a:pPr marL="0" lvl="0" indent="0" algn="ctr" rtl="0">
                <a:spcBef>
                  <a:spcPts val="0"/>
                </a:spcBef>
                <a:spcAft>
                  <a:spcPts val="600"/>
                </a:spcAft>
                <a:buNone/>
              </a:pPr>
              <a:t>4</a:t>
            </a:fld>
            <a:endParaRPr lang="en"/>
          </a:p>
        </p:txBody>
      </p:sp>
    </p:spTree>
    <p:extLst>
      <p:ext uri="{BB962C8B-B14F-4D97-AF65-F5344CB8AC3E}">
        <p14:creationId xmlns:p14="http://schemas.microsoft.com/office/powerpoint/2010/main" val="1883912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8CFA488-B6AB-40C0-92B5-94E5C1EEB3CB}"/>
              </a:ext>
            </a:extLst>
          </p:cNvPr>
          <p:cNvSpPr>
            <a:spLocks noGrp="1"/>
          </p:cNvSpPr>
          <p:nvPr>
            <p:ph type="title"/>
          </p:nvPr>
        </p:nvSpPr>
        <p:spPr>
          <a:xfrm>
            <a:off x="1101386" y="272850"/>
            <a:ext cx="7574400" cy="749100"/>
          </a:xfrm>
        </p:spPr>
        <p:txBody>
          <a:bodyPr/>
          <a:lstStyle/>
          <a:p>
            <a:r>
              <a:rPr lang="en-US" sz="2400" dirty="0"/>
              <a:t>Problem Identification </a:t>
            </a:r>
            <a:endParaRPr lang="en-US" dirty="0"/>
          </a:p>
        </p:txBody>
      </p:sp>
      <p:sp>
        <p:nvSpPr>
          <p:cNvPr id="9" name="Text Placeholder 2">
            <a:extLst>
              <a:ext uri="{FF2B5EF4-FFF2-40B4-BE49-F238E27FC236}">
                <a16:creationId xmlns:a16="http://schemas.microsoft.com/office/drawing/2014/main" id="{E4E9AA0D-E0AC-43BA-8EC3-3BDEF151E50F}"/>
              </a:ext>
            </a:extLst>
          </p:cNvPr>
          <p:cNvSpPr>
            <a:spLocks noGrp="1"/>
          </p:cNvSpPr>
          <p:nvPr>
            <p:ph type="body" idx="1"/>
          </p:nvPr>
        </p:nvSpPr>
        <p:spPr>
          <a:xfrm>
            <a:off x="1101386" y="1021950"/>
            <a:ext cx="7819590" cy="3646694"/>
          </a:xfrm>
        </p:spPr>
        <p:txBody>
          <a:bodyPr/>
          <a:lstStyle/>
          <a:p>
            <a:pPr marL="285750" indent="-285750">
              <a:buFont typeface="Arial" pitchFamily="34" charset="0"/>
              <a:buChar char="•"/>
            </a:pPr>
            <a:endParaRPr lang="en-US" sz="2000" dirty="0"/>
          </a:p>
          <a:p>
            <a:pPr marL="285750" indent="-285750" algn="just">
              <a:buFont typeface="Arial" pitchFamily="34" charset="0"/>
              <a:buChar char="•"/>
            </a:pPr>
            <a:r>
              <a:rPr lang="en-IN" sz="1400" dirty="0"/>
              <a:t>Agriculture is the backbone of Indian Economy. In today’s world, as we see rapid growth in global population, agriculture becomes more important to meet the needs of the human race.</a:t>
            </a:r>
          </a:p>
          <a:p>
            <a:pPr marL="285750" indent="-285750" algn="just">
              <a:buFont typeface="Arial" pitchFamily="34" charset="0"/>
              <a:buChar char="•"/>
            </a:pPr>
            <a:r>
              <a:rPr lang="en-IN" sz="1400" dirty="0"/>
              <a:t>However, agriculture requires irrigation and with every year we have more water consumption than rainfall, it becomes critical for growers to find ways to conserve water while still achieving the highest yield.</a:t>
            </a:r>
          </a:p>
          <a:p>
            <a:pPr marL="285750" indent="-285750" algn="just">
              <a:buFont typeface="Arial" pitchFamily="34" charset="0"/>
              <a:buChar char="•"/>
            </a:pPr>
            <a:r>
              <a:rPr lang="en-IN" sz="1400" dirty="0"/>
              <a:t>According to statistics, agriculture uses 85% of available freshwater resources worldwide, and this percentage will continue to be dominant in water consumption because of population growth and increased food demand.</a:t>
            </a:r>
          </a:p>
          <a:p>
            <a:pPr marL="285750" indent="-285750" algn="just">
              <a:buFont typeface="Arial" pitchFamily="34" charset="0"/>
              <a:buChar char="•"/>
            </a:pPr>
            <a:r>
              <a:rPr lang="en-IN" sz="1400" dirty="0"/>
              <a:t>So to curb this problem, farmers have been introduced to a new, technical and innovative source of agricultural irrigation which is irrigation using Internet of things(IOT). By using Internet technology and sensor network technology we can control water wastage and greatly improve the utilization of water thereby increasing the crops productivity.</a:t>
            </a:r>
            <a:endParaRPr lang="en-IN" sz="2000" dirty="0"/>
          </a:p>
          <a:p>
            <a:pPr marL="285750" indent="-285750" algn="just">
              <a:buFont typeface="Arial" pitchFamily="34" charset="0"/>
              <a:buChar char="•"/>
            </a:pPr>
            <a:endParaRPr lang="en-IN" sz="1400" dirty="0"/>
          </a:p>
          <a:p>
            <a:pPr marL="285750" indent="-285750">
              <a:buFont typeface="Arial" pitchFamily="34" charset="0"/>
              <a:buChar char="•"/>
            </a:pPr>
            <a:endParaRPr lang="en-US" sz="2000" dirty="0"/>
          </a:p>
          <a:p>
            <a:pPr marL="285750" indent="-285750">
              <a:buFont typeface="Arial" pitchFamily="34" charset="0"/>
              <a:buChar char="•"/>
            </a:pPr>
            <a:endParaRPr lang="en-US" sz="2400" dirty="0">
              <a:solidFill>
                <a:srgbClr val="FF0000"/>
              </a:solidFill>
            </a:endParaRPr>
          </a:p>
          <a:p>
            <a:endParaRPr lang="en-US" dirty="0"/>
          </a:p>
        </p:txBody>
      </p:sp>
      <p:sp>
        <p:nvSpPr>
          <p:cNvPr id="2" name="Slide Number Placeholder 1" hidden="1">
            <a:extLst>
              <a:ext uri="{FF2B5EF4-FFF2-40B4-BE49-F238E27FC236}">
                <a16:creationId xmlns:a16="http://schemas.microsoft.com/office/drawing/2014/main" id="{94D7D6A4-4103-49FE-91C0-3201D2BAD31A}"/>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smtClean="0"/>
              <a:pPr marL="0" lvl="0" indent="0" algn="ctr" rtl="0">
                <a:spcBef>
                  <a:spcPts val="0"/>
                </a:spcBef>
                <a:spcAft>
                  <a:spcPts val="600"/>
                </a:spcAft>
                <a:buNone/>
              </a:pPr>
              <a:t>5</a:t>
            </a:fld>
            <a:endParaRPr lang="en"/>
          </a:p>
        </p:txBody>
      </p:sp>
    </p:spTree>
    <p:extLst>
      <p:ext uri="{BB962C8B-B14F-4D97-AF65-F5344CB8AC3E}">
        <p14:creationId xmlns:p14="http://schemas.microsoft.com/office/powerpoint/2010/main" val="4151210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8CFA488-B6AB-40C0-92B5-94E5C1EEB3CB}"/>
              </a:ext>
            </a:extLst>
          </p:cNvPr>
          <p:cNvSpPr>
            <a:spLocks noGrp="1"/>
          </p:cNvSpPr>
          <p:nvPr>
            <p:ph type="title"/>
          </p:nvPr>
        </p:nvSpPr>
        <p:spPr>
          <a:xfrm>
            <a:off x="1101386" y="272850"/>
            <a:ext cx="7574400" cy="749100"/>
          </a:xfrm>
        </p:spPr>
        <p:txBody>
          <a:bodyPr/>
          <a:lstStyle/>
          <a:p>
            <a:r>
              <a:rPr lang="en-US" sz="2400" dirty="0"/>
              <a:t>Technical Solution</a:t>
            </a:r>
            <a:endParaRPr lang="en-US" dirty="0"/>
          </a:p>
        </p:txBody>
      </p:sp>
      <p:sp>
        <p:nvSpPr>
          <p:cNvPr id="9" name="Text Placeholder 2">
            <a:extLst>
              <a:ext uri="{FF2B5EF4-FFF2-40B4-BE49-F238E27FC236}">
                <a16:creationId xmlns:a16="http://schemas.microsoft.com/office/drawing/2014/main" id="{E4E9AA0D-E0AC-43BA-8EC3-3BDEF151E50F}"/>
              </a:ext>
            </a:extLst>
          </p:cNvPr>
          <p:cNvSpPr>
            <a:spLocks noGrp="1"/>
          </p:cNvSpPr>
          <p:nvPr>
            <p:ph type="body" idx="1"/>
          </p:nvPr>
        </p:nvSpPr>
        <p:spPr>
          <a:xfrm>
            <a:off x="1101386" y="886248"/>
            <a:ext cx="7663484" cy="3537900"/>
          </a:xfrm>
        </p:spPr>
        <p:txBody>
          <a:bodyPr/>
          <a:lstStyle/>
          <a:p>
            <a:pPr marL="342900" indent="-342900">
              <a:buFont typeface="Arial" panose="020B0604020202020204" pitchFamily="34" charset="0"/>
              <a:buChar char="•"/>
            </a:pPr>
            <a:r>
              <a:rPr lang="en-US" sz="2000" dirty="0"/>
              <a:t>This System Saves the lot of Time, Energy and resources of the Farmers.</a:t>
            </a:r>
          </a:p>
          <a:p>
            <a:pPr marL="342900" indent="-342900">
              <a:buFont typeface="Arial" panose="020B0604020202020204" pitchFamily="34" charset="0"/>
              <a:buChar char="•"/>
            </a:pPr>
            <a:r>
              <a:rPr lang="en-US" sz="2000" dirty="0"/>
              <a:t>This System Automatically controls the water level in the soil.</a:t>
            </a:r>
          </a:p>
          <a:p>
            <a:pPr marL="342900" indent="-342900">
              <a:buFont typeface="Arial" panose="020B0604020202020204" pitchFamily="34" charset="0"/>
              <a:buChar char="•"/>
            </a:pPr>
            <a:r>
              <a:rPr lang="en-US" sz="2000" dirty="0"/>
              <a:t>The Data can be remotely monitored using the </a:t>
            </a:r>
            <a:r>
              <a:rPr lang="en-US" sz="2000" dirty="0" err="1"/>
              <a:t>Thingspeak</a:t>
            </a:r>
            <a:r>
              <a:rPr lang="en-US" sz="2000" dirty="0"/>
              <a:t> Websites.</a:t>
            </a:r>
          </a:p>
          <a:p>
            <a:pPr marL="342900" indent="-342900">
              <a:buFont typeface="Arial" panose="020B0604020202020204" pitchFamily="34" charset="0"/>
              <a:buChar char="•"/>
            </a:pPr>
            <a:r>
              <a:rPr lang="en-US" sz="2000" dirty="0"/>
              <a:t>In </a:t>
            </a:r>
            <a:r>
              <a:rPr lang="en-US" sz="2000" dirty="0" err="1"/>
              <a:t>Thingspeak</a:t>
            </a:r>
            <a:r>
              <a:rPr lang="en-US" sz="2000" dirty="0"/>
              <a:t> we can </a:t>
            </a:r>
            <a:r>
              <a:rPr lang="en-US" sz="2000" dirty="0" err="1"/>
              <a:t>analyse</a:t>
            </a:r>
            <a:r>
              <a:rPr lang="en-US" sz="2000" dirty="0"/>
              <a:t> the overall data.</a:t>
            </a:r>
          </a:p>
          <a:p>
            <a:pPr marL="342900" indent="-342900">
              <a:buFont typeface="Arial" panose="020B0604020202020204" pitchFamily="34" charset="0"/>
              <a:buChar char="•"/>
            </a:pPr>
            <a:r>
              <a:rPr lang="en-US" sz="2000" dirty="0"/>
              <a:t>If farm get wild fire then it can be alerted to take quick actions.</a:t>
            </a:r>
          </a:p>
          <a:p>
            <a:pPr marL="342900" indent="-342900">
              <a:buFont typeface="Arial" panose="020B0604020202020204" pitchFamily="34" charset="0"/>
              <a:buChar char="•"/>
            </a:pPr>
            <a:endParaRPr lang="en-US" sz="2000" dirty="0"/>
          </a:p>
          <a:p>
            <a:pPr marL="285750" indent="-285750">
              <a:buFont typeface="Arial" pitchFamily="34" charset="0"/>
              <a:buChar char="•"/>
            </a:pPr>
            <a:endParaRPr lang="en-US" sz="2000" dirty="0"/>
          </a:p>
          <a:p>
            <a:pPr marL="285750" indent="-285750">
              <a:buFont typeface="Arial" pitchFamily="34" charset="0"/>
              <a:buChar char="•"/>
            </a:pPr>
            <a:endParaRPr lang="en-US" sz="2400" dirty="0">
              <a:solidFill>
                <a:srgbClr val="FF0000"/>
              </a:solidFill>
            </a:endParaRPr>
          </a:p>
          <a:p>
            <a:endParaRPr lang="en-US" dirty="0"/>
          </a:p>
        </p:txBody>
      </p:sp>
      <p:sp>
        <p:nvSpPr>
          <p:cNvPr id="2" name="Slide Number Placeholder 1" hidden="1">
            <a:extLst>
              <a:ext uri="{FF2B5EF4-FFF2-40B4-BE49-F238E27FC236}">
                <a16:creationId xmlns:a16="http://schemas.microsoft.com/office/drawing/2014/main" id="{94D7D6A4-4103-49FE-91C0-3201D2BAD31A}"/>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smtClean="0"/>
              <a:pPr marL="0" lvl="0" indent="0" algn="ctr" rtl="0">
                <a:spcBef>
                  <a:spcPts val="0"/>
                </a:spcBef>
                <a:spcAft>
                  <a:spcPts val="600"/>
                </a:spcAft>
                <a:buNone/>
              </a:pPr>
              <a:t>6</a:t>
            </a:fld>
            <a:endParaRPr lang="en"/>
          </a:p>
        </p:txBody>
      </p:sp>
    </p:spTree>
    <p:extLst>
      <p:ext uri="{BB962C8B-B14F-4D97-AF65-F5344CB8AC3E}">
        <p14:creationId xmlns:p14="http://schemas.microsoft.com/office/powerpoint/2010/main" val="86981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8CFA488-B6AB-40C0-92B5-94E5C1EEB3CB}"/>
              </a:ext>
            </a:extLst>
          </p:cNvPr>
          <p:cNvSpPr>
            <a:spLocks noGrp="1"/>
          </p:cNvSpPr>
          <p:nvPr>
            <p:ph type="title"/>
          </p:nvPr>
        </p:nvSpPr>
        <p:spPr>
          <a:xfrm>
            <a:off x="1101386" y="272850"/>
            <a:ext cx="7574400" cy="749100"/>
          </a:xfrm>
        </p:spPr>
        <p:txBody>
          <a:bodyPr/>
          <a:lstStyle/>
          <a:p>
            <a:r>
              <a:rPr lang="en-US" dirty="0"/>
              <a:t>Application of your project  </a:t>
            </a:r>
            <a:br>
              <a:rPr lang="en-US" sz="2400" dirty="0"/>
            </a:br>
            <a:endParaRPr lang="en-US" dirty="0"/>
          </a:p>
        </p:txBody>
      </p:sp>
      <p:sp>
        <p:nvSpPr>
          <p:cNvPr id="9" name="Text Placeholder 2">
            <a:extLst>
              <a:ext uri="{FF2B5EF4-FFF2-40B4-BE49-F238E27FC236}">
                <a16:creationId xmlns:a16="http://schemas.microsoft.com/office/drawing/2014/main" id="{E4E9AA0D-E0AC-43BA-8EC3-3BDEF151E50F}"/>
              </a:ext>
            </a:extLst>
          </p:cNvPr>
          <p:cNvSpPr>
            <a:spLocks noGrp="1"/>
          </p:cNvSpPr>
          <p:nvPr>
            <p:ph type="body" idx="1"/>
          </p:nvPr>
        </p:nvSpPr>
        <p:spPr>
          <a:xfrm>
            <a:off x="1101386" y="1021950"/>
            <a:ext cx="7804721" cy="3631826"/>
          </a:xfrm>
        </p:spPr>
        <p:txBody>
          <a:bodyPr/>
          <a:lstStyle/>
          <a:p>
            <a:pPr marL="285750" indent="-285750">
              <a:buFont typeface="Arial" pitchFamily="34" charset="0"/>
              <a:buChar char="•"/>
            </a:pPr>
            <a:endParaRPr lang="en-US" sz="2000" dirty="0"/>
          </a:p>
          <a:p>
            <a:pPr marL="285750" indent="-285750">
              <a:buFont typeface="Arial" pitchFamily="34" charset="0"/>
              <a:buChar char="•"/>
            </a:pPr>
            <a:r>
              <a:rPr lang="en-IN" sz="1600" dirty="0"/>
              <a:t>The main application of this project is to provide an automatic irrigation system thereby saving time, money &amp; power of the farmer.</a:t>
            </a:r>
          </a:p>
          <a:p>
            <a:pPr marL="285750" indent="-285750">
              <a:buFont typeface="Arial" pitchFamily="34" charset="0"/>
              <a:buChar char="•"/>
            </a:pPr>
            <a:r>
              <a:rPr lang="en-IN" sz="1600" dirty="0"/>
              <a:t>The traditional farm-land irrigation techniques require manual intervention. With the automated technology of irrigation, the human intervention can be minimized.</a:t>
            </a:r>
          </a:p>
          <a:p>
            <a:pPr marL="285750" indent="-285750">
              <a:buFont typeface="Arial" pitchFamily="34" charset="0"/>
              <a:buChar char="•"/>
            </a:pPr>
            <a:r>
              <a:rPr lang="en-IN" sz="1600" dirty="0"/>
              <a:t>The proposed agricultural system is designed to solve to find an optimal solution to the water crisis. </a:t>
            </a:r>
          </a:p>
          <a:p>
            <a:pPr marL="285750" indent="-285750">
              <a:buFont typeface="Arial" pitchFamily="34" charset="0"/>
              <a:buChar char="•"/>
            </a:pPr>
            <a:r>
              <a:rPr lang="en-IN" sz="1600" dirty="0"/>
              <a:t>The design implements IoT technology using an android device, a main controlling unit (MCU), sensors to measure various parameters and a water pump, which will be used to supply water to the farm.</a:t>
            </a:r>
            <a:endParaRPr lang="en-IN" sz="2400" dirty="0"/>
          </a:p>
          <a:p>
            <a:pPr marL="285750" indent="-285750">
              <a:buFont typeface="Arial" pitchFamily="34" charset="0"/>
              <a:buChar char="•"/>
            </a:pPr>
            <a:endParaRPr lang="en-US" sz="2400" dirty="0"/>
          </a:p>
          <a:p>
            <a:pPr marL="285750" indent="-285750">
              <a:buFont typeface="Arial" pitchFamily="34" charset="0"/>
              <a:buChar char="•"/>
            </a:pPr>
            <a:endParaRPr lang="en-US" sz="2400" dirty="0">
              <a:solidFill>
                <a:srgbClr val="FF0000"/>
              </a:solidFill>
            </a:endParaRPr>
          </a:p>
          <a:p>
            <a:endParaRPr lang="en-US" dirty="0"/>
          </a:p>
        </p:txBody>
      </p:sp>
      <p:sp>
        <p:nvSpPr>
          <p:cNvPr id="2" name="Slide Number Placeholder 1" hidden="1">
            <a:extLst>
              <a:ext uri="{FF2B5EF4-FFF2-40B4-BE49-F238E27FC236}">
                <a16:creationId xmlns:a16="http://schemas.microsoft.com/office/drawing/2014/main" id="{94D7D6A4-4103-49FE-91C0-3201D2BAD31A}"/>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smtClean="0"/>
              <a:pPr marL="0" lvl="0" indent="0" algn="ctr" rtl="0">
                <a:spcBef>
                  <a:spcPts val="0"/>
                </a:spcBef>
                <a:spcAft>
                  <a:spcPts val="600"/>
                </a:spcAft>
                <a:buNone/>
              </a:pPr>
              <a:t>7</a:t>
            </a:fld>
            <a:endParaRPr lang="en"/>
          </a:p>
        </p:txBody>
      </p:sp>
    </p:spTree>
    <p:extLst>
      <p:ext uri="{BB962C8B-B14F-4D97-AF65-F5344CB8AC3E}">
        <p14:creationId xmlns:p14="http://schemas.microsoft.com/office/powerpoint/2010/main" val="2952429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8CFA488-B6AB-40C0-92B5-94E5C1EEB3CB}"/>
              </a:ext>
            </a:extLst>
          </p:cNvPr>
          <p:cNvSpPr>
            <a:spLocks noGrp="1"/>
          </p:cNvSpPr>
          <p:nvPr>
            <p:ph type="title"/>
          </p:nvPr>
        </p:nvSpPr>
        <p:spPr>
          <a:xfrm>
            <a:off x="1101386" y="272850"/>
            <a:ext cx="7574400" cy="749100"/>
          </a:xfrm>
        </p:spPr>
        <p:txBody>
          <a:bodyPr/>
          <a:lstStyle/>
          <a:p>
            <a:r>
              <a:rPr lang="en-IN" dirty="0"/>
              <a:t>Abstract </a:t>
            </a:r>
            <a:r>
              <a:rPr lang="en-US" dirty="0"/>
              <a:t> </a:t>
            </a:r>
            <a:br>
              <a:rPr lang="en-IN" dirty="0"/>
            </a:br>
            <a:r>
              <a:rPr lang="en-US" dirty="0"/>
              <a:t> </a:t>
            </a:r>
          </a:p>
        </p:txBody>
      </p:sp>
      <p:sp>
        <p:nvSpPr>
          <p:cNvPr id="9" name="Text Placeholder 2">
            <a:extLst>
              <a:ext uri="{FF2B5EF4-FFF2-40B4-BE49-F238E27FC236}">
                <a16:creationId xmlns:a16="http://schemas.microsoft.com/office/drawing/2014/main" id="{E4E9AA0D-E0AC-43BA-8EC3-3BDEF151E50F}"/>
              </a:ext>
            </a:extLst>
          </p:cNvPr>
          <p:cNvSpPr>
            <a:spLocks noGrp="1"/>
          </p:cNvSpPr>
          <p:nvPr>
            <p:ph type="body" idx="1"/>
          </p:nvPr>
        </p:nvSpPr>
        <p:spPr>
          <a:xfrm>
            <a:off x="1101385" y="1353015"/>
            <a:ext cx="7789853" cy="3233852"/>
          </a:xfrm>
        </p:spPr>
        <p:txBody>
          <a:bodyPr/>
          <a:lstStyle/>
          <a:p>
            <a:pPr marL="285750" indent="-285750">
              <a:buFont typeface="Arial" pitchFamily="34" charset="0"/>
              <a:buChar char="•"/>
            </a:pPr>
            <a:r>
              <a:rPr lang="en-IN" sz="1600" dirty="0"/>
              <a:t>Agriculture is the most important occupation for the most of the Indian families. It plays a vital role in India’s economy.</a:t>
            </a:r>
          </a:p>
          <a:p>
            <a:pPr marL="285750" indent="-285750">
              <a:buFont typeface="Arial" pitchFamily="34" charset="0"/>
              <a:buChar char="•"/>
            </a:pPr>
            <a:r>
              <a:rPr lang="en-IN" sz="1600" dirty="0"/>
              <a:t>Water is main resource for Agriculture. Irrigation is one method to supply water but in some cases there will be lot of water wastage.</a:t>
            </a:r>
          </a:p>
          <a:p>
            <a:pPr marL="285750" indent="-285750">
              <a:buFont typeface="Arial" pitchFamily="34" charset="0"/>
              <a:buChar char="•"/>
            </a:pPr>
            <a:r>
              <a:rPr lang="en-IN" sz="1600" dirty="0"/>
              <a:t>So, in this regard to save water and time we have proposed project titled automatic irrigation system using IoT. </a:t>
            </a:r>
          </a:p>
          <a:p>
            <a:pPr marL="285750" indent="-285750">
              <a:buFont typeface="Arial" pitchFamily="34" charset="0"/>
              <a:buChar char="•"/>
            </a:pPr>
            <a:r>
              <a:rPr lang="en-IN" sz="1600" dirty="0"/>
              <a:t>In this proposed system we are using various sensors like temperature, gas, soil moisture sensors which senses the various parameters of the soil and based on soil moisture value land gets automatically irrigated by ON/OFF of the motor. </a:t>
            </a:r>
          </a:p>
          <a:p>
            <a:pPr marL="285750" indent="-285750">
              <a:buFont typeface="Arial" pitchFamily="34" charset="0"/>
              <a:buChar char="•"/>
            </a:pPr>
            <a:r>
              <a:rPr lang="en-IN" sz="1600" dirty="0"/>
              <a:t>These sensed parameters and motor status will be displayed on a website</a:t>
            </a:r>
            <a:r>
              <a:rPr lang="en-IN" sz="1400" dirty="0"/>
              <a:t>.</a:t>
            </a:r>
            <a:endParaRPr lang="en-IN" sz="2000" dirty="0"/>
          </a:p>
          <a:p>
            <a:pPr marL="285750" indent="-285750">
              <a:buFont typeface="Arial" pitchFamily="34" charset="0"/>
              <a:buChar char="•"/>
            </a:pPr>
            <a:endParaRPr lang="en-US" sz="2000" dirty="0"/>
          </a:p>
          <a:p>
            <a:pPr marL="285750" indent="-285750">
              <a:buFont typeface="Arial" pitchFamily="34" charset="0"/>
              <a:buChar char="•"/>
            </a:pPr>
            <a:endParaRPr lang="en-US" sz="2000" dirty="0"/>
          </a:p>
          <a:p>
            <a:pPr marL="285750" indent="-285750">
              <a:buFont typeface="Arial" pitchFamily="34" charset="0"/>
              <a:buChar char="•"/>
            </a:pPr>
            <a:endParaRPr lang="en-US" sz="2400" dirty="0">
              <a:solidFill>
                <a:srgbClr val="FF0000"/>
              </a:solidFill>
            </a:endParaRPr>
          </a:p>
          <a:p>
            <a:endParaRPr lang="en-US" dirty="0"/>
          </a:p>
        </p:txBody>
      </p:sp>
      <p:sp>
        <p:nvSpPr>
          <p:cNvPr id="2" name="Slide Number Placeholder 1" hidden="1">
            <a:extLst>
              <a:ext uri="{FF2B5EF4-FFF2-40B4-BE49-F238E27FC236}">
                <a16:creationId xmlns:a16="http://schemas.microsoft.com/office/drawing/2014/main" id="{94D7D6A4-4103-49FE-91C0-3201D2BAD31A}"/>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smtClean="0"/>
              <a:pPr marL="0" lvl="0" indent="0" algn="ctr" rtl="0">
                <a:spcBef>
                  <a:spcPts val="0"/>
                </a:spcBef>
                <a:spcAft>
                  <a:spcPts val="600"/>
                </a:spcAft>
                <a:buNone/>
              </a:pPr>
              <a:t>8</a:t>
            </a:fld>
            <a:endParaRPr lang="en"/>
          </a:p>
        </p:txBody>
      </p:sp>
    </p:spTree>
    <p:extLst>
      <p:ext uri="{BB962C8B-B14F-4D97-AF65-F5344CB8AC3E}">
        <p14:creationId xmlns:p14="http://schemas.microsoft.com/office/powerpoint/2010/main" val="2407528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8CFA488-B6AB-40C0-92B5-94E5C1EEB3CB}"/>
              </a:ext>
            </a:extLst>
          </p:cNvPr>
          <p:cNvSpPr>
            <a:spLocks noGrp="1"/>
          </p:cNvSpPr>
          <p:nvPr>
            <p:ph type="title"/>
          </p:nvPr>
        </p:nvSpPr>
        <p:spPr>
          <a:xfrm>
            <a:off x="1101386" y="272850"/>
            <a:ext cx="7574400" cy="749100"/>
          </a:xfrm>
        </p:spPr>
        <p:txBody>
          <a:bodyPr/>
          <a:lstStyle/>
          <a:p>
            <a:r>
              <a:rPr lang="en-US" dirty="0"/>
              <a:t>Development Experience  </a:t>
            </a:r>
          </a:p>
        </p:txBody>
      </p:sp>
      <p:sp>
        <p:nvSpPr>
          <p:cNvPr id="9" name="Text Placeholder 2">
            <a:extLst>
              <a:ext uri="{FF2B5EF4-FFF2-40B4-BE49-F238E27FC236}">
                <a16:creationId xmlns:a16="http://schemas.microsoft.com/office/drawing/2014/main" id="{E4E9AA0D-E0AC-43BA-8EC3-3BDEF151E50F}"/>
              </a:ext>
            </a:extLst>
          </p:cNvPr>
          <p:cNvSpPr>
            <a:spLocks noGrp="1"/>
          </p:cNvSpPr>
          <p:nvPr>
            <p:ph type="body" idx="1"/>
          </p:nvPr>
        </p:nvSpPr>
        <p:spPr>
          <a:xfrm>
            <a:off x="1101385" y="1219200"/>
            <a:ext cx="7715513" cy="3531220"/>
          </a:xfrm>
        </p:spPr>
        <p:txBody>
          <a:bodyPr/>
          <a:lstStyle/>
          <a:p>
            <a:pPr marL="285750" indent="-285750">
              <a:buFont typeface="Arial" pitchFamily="34" charset="0"/>
              <a:buChar char="•"/>
            </a:pPr>
            <a:r>
              <a:rPr lang="en-US" sz="1600" dirty="0"/>
              <a:t>We have gained an insight into the working of an automated IOT project.</a:t>
            </a:r>
          </a:p>
          <a:p>
            <a:pPr marL="285750" indent="-285750">
              <a:buFont typeface="Arial" pitchFamily="34" charset="0"/>
              <a:buChar char="•"/>
            </a:pPr>
            <a:r>
              <a:rPr lang="en-US" sz="1600" dirty="0"/>
              <a:t>Our understanding of sensors and circuits designing has been strengthened as well. </a:t>
            </a:r>
          </a:p>
          <a:p>
            <a:pPr marL="285750" indent="-285750">
              <a:buFont typeface="Arial" pitchFamily="34" charset="0"/>
              <a:buChar char="•"/>
            </a:pPr>
            <a:r>
              <a:rPr lang="en-US" sz="1600" dirty="0"/>
              <a:t>We learnt the incredibly profound abilities of Arduino Ide, and we were able to explore a development of options that </a:t>
            </a:r>
            <a:r>
              <a:rPr lang="en-US" sz="1600" dirty="0" err="1"/>
              <a:t>Thingspeak</a:t>
            </a:r>
            <a:r>
              <a:rPr lang="en-US" sz="1600" dirty="0"/>
              <a:t> provides. </a:t>
            </a:r>
          </a:p>
          <a:p>
            <a:pPr marL="285750" indent="-285750">
              <a:buFont typeface="Arial" pitchFamily="34" charset="0"/>
              <a:buChar char="•"/>
            </a:pPr>
            <a:r>
              <a:rPr lang="en-US" sz="1600" dirty="0"/>
              <a:t>We were able to understand how overall all the sensors and circuit connections work, with different </a:t>
            </a:r>
            <a:r>
              <a:rPr lang="en-US" sz="1600" dirty="0" err="1"/>
              <a:t>behaviours</a:t>
            </a:r>
            <a:r>
              <a:rPr lang="en-US" sz="1600" dirty="0"/>
              <a:t> associated to each object in every level. </a:t>
            </a:r>
          </a:p>
          <a:p>
            <a:pPr marL="0" indent="0">
              <a:buNone/>
            </a:pPr>
            <a:endParaRPr lang="en-US" sz="2000" dirty="0"/>
          </a:p>
          <a:p>
            <a:pPr marL="285750" indent="-285750">
              <a:buFont typeface="Arial" pitchFamily="34" charset="0"/>
              <a:buChar char="•"/>
            </a:pPr>
            <a:endParaRPr lang="en-US" sz="2000" dirty="0"/>
          </a:p>
          <a:p>
            <a:pPr marL="285750" indent="-285750">
              <a:buFont typeface="Arial" pitchFamily="34" charset="0"/>
              <a:buChar char="•"/>
            </a:pPr>
            <a:endParaRPr lang="en-US" sz="2400" dirty="0">
              <a:solidFill>
                <a:srgbClr val="FF0000"/>
              </a:solidFill>
            </a:endParaRPr>
          </a:p>
          <a:p>
            <a:endParaRPr lang="en-US" dirty="0"/>
          </a:p>
        </p:txBody>
      </p:sp>
      <p:sp>
        <p:nvSpPr>
          <p:cNvPr id="2" name="Slide Number Placeholder 1" hidden="1">
            <a:extLst>
              <a:ext uri="{FF2B5EF4-FFF2-40B4-BE49-F238E27FC236}">
                <a16:creationId xmlns:a16="http://schemas.microsoft.com/office/drawing/2014/main" id="{94D7D6A4-4103-49FE-91C0-3201D2BAD31A}"/>
              </a:ext>
            </a:extLst>
          </p:cNvPr>
          <p:cNvSpPr>
            <a:spLocks noGrp="1"/>
          </p:cNvSpPr>
          <p:nvPr>
            <p:ph type="sldNum" idx="12"/>
          </p:nvPr>
        </p:nvSpPr>
        <p:spPr/>
        <p:txBody>
          <a:bodyPr/>
          <a:lstStyle/>
          <a:p>
            <a:pPr marL="0" lvl="0" indent="0" algn="ctr" rtl="0">
              <a:spcBef>
                <a:spcPts val="0"/>
              </a:spcBef>
              <a:spcAft>
                <a:spcPts val="600"/>
              </a:spcAft>
              <a:buNone/>
            </a:pPr>
            <a:fld id="{00000000-1234-1234-1234-123412341234}" type="slidenum">
              <a:rPr lang="en" smtClean="0"/>
              <a:pPr marL="0" lvl="0" indent="0" algn="ctr" rtl="0">
                <a:spcBef>
                  <a:spcPts val="0"/>
                </a:spcBef>
                <a:spcAft>
                  <a:spcPts val="600"/>
                </a:spcAft>
                <a:buNone/>
              </a:pPr>
              <a:t>9</a:t>
            </a:fld>
            <a:endParaRPr lang="en"/>
          </a:p>
        </p:txBody>
      </p:sp>
    </p:spTree>
    <p:extLst>
      <p:ext uri="{BB962C8B-B14F-4D97-AF65-F5344CB8AC3E}">
        <p14:creationId xmlns:p14="http://schemas.microsoft.com/office/powerpoint/2010/main" val="1109667724"/>
      </p:ext>
    </p:extLst>
  </p:cSld>
  <p:clrMapOvr>
    <a:masterClrMapping/>
  </p:clrMapOvr>
</p:sld>
</file>

<file path=ppt/theme/theme1.xml><?xml version="1.0" encoding="utf-8"?>
<a:theme xmlns:a="http://schemas.openxmlformats.org/drawingml/2006/main" name="William template">
  <a:themeElements>
    <a:clrScheme name="Custom 347">
      <a:dk1>
        <a:srgbClr val="222222"/>
      </a:dk1>
      <a:lt1>
        <a:srgbClr val="FFFFFF"/>
      </a:lt1>
      <a:dk2>
        <a:srgbClr val="666666"/>
      </a:dk2>
      <a:lt2>
        <a:srgbClr val="F3F3F3"/>
      </a:lt2>
      <a:accent1>
        <a:srgbClr val="FF8700"/>
      </a:accent1>
      <a:accent2>
        <a:srgbClr val="FFB840"/>
      </a:accent2>
      <a:accent3>
        <a:srgbClr val="333333"/>
      </a:accent3>
      <a:accent4>
        <a:srgbClr val="9B9796"/>
      </a:accent4>
      <a:accent5>
        <a:srgbClr val="C9C3BD"/>
      </a:accent5>
      <a:accent6>
        <a:srgbClr val="96C94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3390</TotalTime>
  <Words>1302</Words>
  <Application>Microsoft Office PowerPoint</Application>
  <PresentationFormat>On-screen Show (16:9)</PresentationFormat>
  <Paragraphs>150</Paragraphs>
  <Slides>17</Slides>
  <Notes>2</Notes>
  <HiddenSlides>1</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Dosis</vt:lpstr>
      <vt:lpstr>Lato</vt:lpstr>
      <vt:lpstr>Roboto</vt:lpstr>
      <vt:lpstr>Times New Roman</vt:lpstr>
      <vt:lpstr>William template</vt:lpstr>
      <vt:lpstr>Project Based Learning  </vt:lpstr>
      <vt:lpstr>Guidelines for Students</vt:lpstr>
      <vt:lpstr>Title of the Project</vt:lpstr>
      <vt:lpstr>Contents </vt:lpstr>
      <vt:lpstr>Problem Identification </vt:lpstr>
      <vt:lpstr>Technical Solution</vt:lpstr>
      <vt:lpstr>Application of your project   </vt:lpstr>
      <vt:lpstr>Abstract    </vt:lpstr>
      <vt:lpstr>Development Experience  </vt:lpstr>
      <vt:lpstr> Learning issue faced by the team </vt:lpstr>
      <vt:lpstr>User Lens </vt:lpstr>
      <vt:lpstr>Proposed Methodology/ Flowchart</vt:lpstr>
      <vt:lpstr>Proposed Methodology/Algorithm</vt:lpstr>
      <vt:lpstr>Result Presentation  </vt:lpstr>
      <vt:lpstr>Learning From the Project   </vt:lpstr>
      <vt:lpstr>Future Lens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Based Learning  </dc:title>
  <dc:creator>FnA</dc:creator>
  <cp:lastModifiedBy>Anand Vemula</cp:lastModifiedBy>
  <cp:revision>29</cp:revision>
  <dcterms:created xsi:type="dcterms:W3CDTF">2020-08-25T16:04:14Z</dcterms:created>
  <dcterms:modified xsi:type="dcterms:W3CDTF">2021-10-06T07:50:28Z</dcterms:modified>
</cp:coreProperties>
</file>