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5"/>
  </p:notesMasterIdLst>
  <p:handoutMasterIdLst>
    <p:handoutMasterId r:id="rId16"/>
  </p:handoutMasterIdLst>
  <p:sldIdLst>
    <p:sldId id="277" r:id="rId4"/>
    <p:sldId id="407" r:id="rId5"/>
    <p:sldId id="400" r:id="rId6"/>
    <p:sldId id="401" r:id="rId7"/>
    <p:sldId id="402" r:id="rId8"/>
    <p:sldId id="403" r:id="rId9"/>
    <p:sldId id="404" r:id="rId10"/>
    <p:sldId id="408" r:id="rId11"/>
    <p:sldId id="409" r:id="rId12"/>
    <p:sldId id="410" r:id="rId13"/>
    <p:sldId id="41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69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7:07:21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705 1058 24575,'34'0'0,"5"-1"0,1 2 0,-1 1 0,78 16 0,-65-7 0,0-3 0,1-1 0,0-3 0,74-4 0,-619 1 0,214-3 0,-262 2 0,982 15 0,1-5 0,-305-11 0,-132 1 0,-1 0 0,1 1 0,-1-1 0,0 1 0,1 0 0,-1 1 0,7 2 0,-12-4 0,1 0 0,-1 0 0,1 0 0,-1 1 0,1-1 0,-1 0 0,0 1 0,1-1 0,-1 0 0,1 0 0,-1 1 0,0-1 0,1 1 0,-1-1 0,0 0 0,0 1 0,1-1 0,-1 1 0,0-1 0,0 1 0,0-1 0,1 1 0,-1-1 0,0 1 0,0-1 0,0 1 0,0-1 0,0 1 0,0-1 0,0 1 0,-1 1 0,0 0 0,0-1 0,0 1 0,0-1 0,0 0 0,0 1 0,0-1 0,-1 0 0,1 0 0,0 0 0,-1 0 0,1 0 0,-1 0 0,-1 1 0,-32 18 0,15-9 0,0 1 0,-18 15 0,29-20 0,3-2 0,-1 0 0,1 1 0,0-1 0,-9 13 0,14-16 0,0-1 0,0 1 0,0-1 0,0 1 0,0-1 0,1 1 0,-1 0 0,1 0 0,-1-1 0,1 1 0,0 0 0,-1-1 0,1 1 0,0 0 0,0 0 0,0 0 0,0-1 0,1 1 0,-1 0 0,0 0 0,1-1 0,0 1 0,-1 0 0,1-1 0,0 1 0,0-1 0,-1 1 0,3 2 0,2 1 0,-1 0 0,1 0 0,1 0 0,-1 0 0,1-1 0,-1 0 0,1 0 0,9 3 0,57 25 0,-36-18 0,351 134 0,-370-141 0,-31-3 0,-44-3 0,50-1 0,-457-39 0,305 19 0,-175 1 0,180 22 0,1077-3 0,-879-3 0,-1-1 0,59-13 0,41-5 0,-111 18 0,0-2 0,39-11 0,7-2 0,-47 11 0,-2 0 0,44-20 0,-43 16 0,-1 1 0,40-9 0,5 4 0,-9 1 0,0 3 0,108-7 0,67 21 0,-388-13 0,31 0 0,-154 8 0,202 4 0,63-1 0,0-1 0,1 0 0,-1 0 0,0-1 0,1 1 0,-1-1 0,-8-5 0,14 7 0,-1-1 0,1 1 0,0-1 0,0 0 0,0 1 0,0-1 0,0 0 0,0 0 0,0 0 0,1 0 0,-1 0 0,0 0 0,0 0 0,1 0 0,-1 0 0,0 0 0,1 0 0,-1-3 0,1 3 0,0 0 0,0-1 0,0 1 0,0 0 0,1-1 0,-1 1 0,1 0 0,-1-1 0,1 1 0,-1 0 0,1 0 0,0-1 0,0 1 0,-1 0 0,1 0 0,0 0 0,0 0 0,0 0 0,0 0 0,0 0 0,3-1 0,8-6 0,0 0 0,1 1 0,0 0 0,1 1 0,-1 1 0,1 0 0,28-6 0,105-12 0,116 19 0,-164 5 0,-1150-1 0,1004 3 0,44-3 0,0 1 0,0-1 0,1 1 0,-1 0 0,0 0 0,0 0 0,1 0 0,-1 0 0,0 0 0,1 1 0,-1 0 0,-2 2 0,5-4 0,0 1 0,-1-1 0,1 0 0,0 1 0,0-1 0,0 0 0,0 1 0,0-1 0,0 0 0,0 1 0,0-1 0,0 0 0,0 1 0,0-1 0,0 1 0,0-1 0,0 0 0,0 1 0,0-1 0,1 0 0,-1 1 0,0-1 0,0 0 0,0 0 0,1 1 0,-1-1 0,0 0 0,0 1 0,1-1 0,-1 0 0,0 0 0,0 1 0,1-1 0,-1 0 0,0 0 0,1 0 0,-1 0 0,0 1 0,1-1 0,-1 0 0,0 0 0,1 0 0,-1 0 0,0 0 0,1 0 0,-1 0 0,1 0 0,22 7 0,-22-7 0,328 43 0,-268-37 0,477 22 0,-319-20 0,-17 15 0,-42-2 0,128-18 0,-147-5 0,317 2 0,-1444 0 0,980 0 0,0 0 0,0 0 0,0-1 0,0 1 0,0-2 0,0 1 0,1 0 0,-7-3 0,10 3 0,0-1 0,-1 1 0,1-1 0,0 1 0,1-1 0,-1 0 0,0 0 0,0 0 0,1 0 0,-1 0 0,1 0 0,0 0 0,-1 0 0,1 0 0,0-1 0,0 1 0,1-1 0,-1 1 0,0-1 0,1 1 0,-1-5 0,0-37 0,1 34 0,1 0 0,-2-1 0,0 1 0,-3-15 0,4 23 0,-1-1 0,0 1 0,0-1 0,0 1 0,0 0 0,0-1 0,-1 1 0,1 0 0,-1 0 0,1 0 0,-1 0 0,0 0 0,0 0 0,0 0 0,0 1 0,0-1 0,0 1 0,0-1 0,-1 1 0,1 0 0,0 0 0,-4-1 0,-17-3 0,-1 1 0,0 1 0,0 1 0,0 1 0,-46 5 0,21-2 0,-25 1 0,66-3 0,9 1 0,42 0 0,244 16 0,-145-6 0,1074 101-1824,-1096-95 1641,170 46 0,-238-50 548,0-2 0,1-2 0,0-2 0,1-3 0,72-4 0,-359 1-365,109-3 0,99 1 0,-15 0 0,38 1 0,4 1 0,23 2 0,410 46 0,-225-23 0,-79-7 0,164 44 0,-156-13 0,-75-26 0,-57-20 0,-10-1 0,-21 0 0,-36-3 0,-505-3 0,514 6 0,0 2 0,-55 12 0,55-8 0,0-1 0,-62 0 0,67-8 0,17 1 0,-52-5 0,77 1 0,12-1 0,22-6 0,-21 8 0,12-5 0,146-45 0,177-30 0,-313 78 0,46 1 0,-47 2 0,34-4 0,-50 1 0,-16-2 0,-25-5 0,-69-15 0,-1 5 0,-1 4 0,-133-6 0,-306 16 0,508 8 0,24-1 0,-1 0 0,0 0 0,0 0 0,0 0 0,0-1 0,-10-2 0,15 2 0,0 1 0,1 0 0,-1-1 0,0 1 0,0-1 0,0 1 0,0-1 0,1 1 0,-1-1 0,0 1 0,0-1 0,1 0 0,-1 0 0,1 1 0,-1-1 0,1 0 0,-1 0 0,1 0 0,-1 1 0,1-1 0,0 0 0,-1 0 0,1 0 0,0 0 0,0 0 0,-1 0 0,1 0 0,0 0 0,0 0 0,0 0 0,0 0 0,1 0 0,-1 1 0,0-1 0,0 0 0,0 0 0,1 0 0,-1 0 0,1 0 0,-1 0 0,0 0 0,2-1 0,2-5 0,1 0 0,0-1 0,0 1 0,0 1 0,1-1 0,0 1 0,1 0 0,-1 1 0,1-1 0,0 1 0,1 0 0,7-3 0,12-7 0,1 2 0,31-10 0,106-24 0,-106 32 0,82-31 0,-115 37 0,38-10 0,-190 15 0,-339 6 0,808-33 0,-124 6 0,600-14 0,5 37 0,-548 3 0,-1723-1 0,1440 0 0,1 0 0,-1 0 0,0 1 0,1 0 0,-1 0 0,-12 5 0,18-6 0,-1 1 0,1-1 0,0 1 0,-1 0 0,1 0 0,0 0 0,0 0 0,0 0 0,0 0 0,-1 0 0,1 0 0,0 0 0,1 0 0,-1 1 0,0-1 0,0 0 0,1 1 0,-1-1 0,0 0 0,1 1 0,-1-1 0,1 1 0,0-1 0,-1 1 0,1-1 0,0 1 0,0-1 0,0 1 0,0-1 0,0 1 0,1-1 0,-1 1 0,0-1 0,1 1 0,-1-1 0,1 2 0,1 2 0,0-1 0,0 0 0,0 0 0,1 0 0,0 0 0,-1-1 0,1 1 0,0-1 0,1 0 0,-1 1 0,0-1 0,1-1 0,0 1 0,0 0 0,0-1 0,0 0 0,0 0 0,0 0 0,1-1 0,5 2 0,11 3 0,1-1 0,43 4 0,-37-6 0,62 13 0,0 5 0,157 58 0,-239-77 0,-1 1 0,0 0 0,0 0 0,0 0 0,0 1 0,-1 0 0,0 1 0,1 0 0,-1 0 0,-1 0 0,1 0 0,6 10 0,-12-15 0,1 1 0,-1-1 0,1 1 0,-1 0 0,0-1 0,0 1 0,1 0 0,-1-1 0,0 1 0,0 0 0,0-1 0,0 1 0,0 0 0,0-1 0,0 1 0,0 0 0,0 0 0,0-1 0,0 1 0,0 0 0,0-1 0,0 1 0,-1 0 0,1-1 0,0 1 0,-1 0 0,1-1 0,0 1 0,-1-1 0,1 1 0,-1-1 0,1 1 0,-1-1 0,1 1 0,-1-1 0,1 1 0,-1-1 0,1 0 0,-1 1 0,0-1 0,1 0 0,-1 1 0,-1-1 0,-32 9 0,34-9 0,-71 6 0,-124-4 0,107-3 0,-857-2 0,952 2 0,0 0 0,1 0 0,-1-1 0,0 0 0,10-4 0,37-10 0,102-16 0,123-22 0,183-30-164,207-38-655,1062-214-1340,-610 115 386,-684 139 790,-126 29 0,16 11-175,-311 40 1224,-9 1 2,1 0 0,-1 1-1,1-1 1,-1 1 0,1 1 0,-1-1 0,1 1 0,-1 1 0,1-1 0,-1 1 0,0 1 0,13 5 0,-20-8-12,1 0 0,4 4 615,-4-3-615,-1-1 0,0 1 0,1-1 0,-1 1 0,0-1 0,0 1 0,1-1 0,-1 1 0,0-1 0,0 1 0,0-1 0,0 1 0,0-1 0,0 1 0,0 0 0,0-1 0,0 2 0,-1-1 12,1 0 0,-1 0 0,0 0 0,0 0 0,0 0 1,1 0-1,-1 0 0,0 0 0,0 0 0,0-1 0,-1 1 0,1 0 0,0-1 0,0 1 0,0-1 0,-2 1 1,-16 6 422,0-2 1,0-1-1,-37 5 1,-90 9 755,-144 23-354,-575 109-1728,688-108 821,42-9 173,96-27 195,7-2-93,28-3-181,15 0-50,153-7-30,1569 2-1393,-1677 5 1393,0 2 0,-1 3 0,1 2 0,68 19 0,-82-16-45,-30-8 274,1-1-1,-1 2 0,0 0 0,0 0 1,19 11-1,-30-14-225,1 0 1,-1 0 0,0 0-1,1 0 1,-1 0-1,0 0 1,0 1 0,1-1-1,-1 0 1,0 1-1,0-1 1,0 1 0,-1-1-1,1 1 1,0-1-1,-1 1 1,1-1 0,0 3-1,-1-3-2,0 0 0,0 1 0,0-1 0,-1 0 0,1 1 0,0-1 0,-1 0-1,1 1 1,-1-1 0,1 0 0,-1 0 0,1 0 0,-1 1 0,0-1 0,0 0 0,1 0 0,-1 0-1,-1 1 1,-4 2-3,1 1 1,-1-2-1,1 1 0,-1 0 0,0-1 0,-1 0 0,1-1 0,-9 4 0,-368 81 2,169-43 0,-297 101 0,500-142 0,-181 52 0,171-46 0,0 0 0,-32 22 0,29-17 0,24-14 0,0 0 0,-1 0 0,1 0 0,0 0 0,0 0 0,-1 1 0,1-1 0,0 0 0,-1 0 0,1 0 0,0 0 0,0 0 0,0 1 0,-1-1 0,1 0 0,0 0 0,0 1 0,0-1 0,-1 0 0,1 0 0,0 0 0,0 1 0,0-1 0,0 0 0,0 1 0,0-1 0,0 0 0,-1 0 0,1 1 0,0-1 0,0 0 0,0 1 0,0-1 0,11 4 0,24-1 0,-29-3 0,647 0 0,-344-2 0,-564-3 0,-55-2-164,-123-11-655,-395-29-708,-451-21-878,864 51 1422,86 1 0,69-3-179,11 2 443,78 11 3359,72 9 3131,941-26-5420,-837 23-351,4-1 0,0 2 0,-1-1 0,16 3 0,-24-3 0,1 0 0,0 1 0,0-1 0,0 0 0,-1 0 0,1 0 0,0 0 0,0 1 0,0-1 0,-1 0 0,1 1 0,0-1 0,-1 0 0,1 1 0,0-1 0,-1 1 0,1-1 0,0 1 0,-1 0 0,1-1 0,-1 1 0,1 0 0,-1-1 0,1 1 0,-1 0 0,0-1 0,1 1 0,-1 0 0,0 0 0,0-1 0,1 1 0,-1 0 0,0 0 0,0 0 0,0-1 0,0 1 0,0 0 0,0 0 0,0 0 0,0 0 0,0-1 0,-1 1 0,1 0 0,0 0 0,-1-1 0,1 1 0,0 0 0,-1 0 0,1-1 0,-1 2 0,-4 3 0,0 0 0,0 0 0,0-1 0,-1 0 0,1 0 0,-1 0 0,0-1 0,0 1 0,-1-2 0,1 1 0,0-1 0,-9 3 0,-2 1 0,-90 31 0,54-21 0,-68 33 0,81-31 0,29-14 0,0 0 0,1 1 0,0 0 0,0 1 0,0 0 0,0 0 0,1 1 0,-16 15 0,25-21 0,-1 0 0,1 0 0,-1 0 0,1 0 0,0 0 0,-1 0 0,1 0 0,0 0 0,0 0 0,-1 0 0,1 0 0,0 0 0,0 0 0,0 0 0,1 0 0,-1 0 0,0 0 0,0 0 0,1 0 0,-1 0 0,0 0 0,1 0 0,-1 0 0,1 0 0,-1 0 0,1 0 0,-1-1 0,1 1 0,0 0 0,-1 0 0,1-1 0,0 1 0,0 0 0,0-1 0,-1 1 0,3 0 0,38 24 0,-37-23 0,36 16 0,0-1 0,1-3 0,43 10 0,135 21 0,-139-30 0,350 67 0,-406-77 0,-1 1 0,0 0 0,0 2 0,35 17 0,-45-15 0,-15-4 0,-29 0 0,-19-5 0,-92-10 0,-61-13 0,-86-16-164,-1850-337-3728,2030 351 3741,38 7 152,0 3 0,-80-4 0,129 18 1271,1 1-1,-43 8 0,168-7-881,105-21-390,-104 7 0,179-15-164,681-74-1962,136-13 593,-1015 106 1218,-4-1 265,0 4 1,110 9 1870,-204-3-854,-27 0-114,-88-20-324,37 2-462,-208-23-67,-524-3 0,816 43 0,1 0 0,-1 0 0,1 0 0,-1-1 0,1 1 0,-1-1 0,1-1 0,-8-2 0,12 4 0,1 0 0,-1 0 0,1 0 0,0 0 0,-1-1 0,1 1 0,0 0 0,-1 0 0,1 0 0,0-1 0,-1 1 0,1 0 0,0 0 0,-1-1 0,1 1 0,0 0 0,0-1 0,-1 1 0,1 0 0,0-1 0,0 1 0,0 0 0,0-1 0,-1 1 0,1-1 0,0 1 0,0 0 0,0-1 0,0 1 0,0-1 0,0 1 0,0-1 0,11-9 0,27-2 0,44-1 0,1 4 0,139 2 0,-133 6 0,583 1 0,-656-2 0,-16 2 0,1 0 0,-1 0 0,0 0 0,0-1 0,0 1 0,0 0 0,0 0 0,0 0 0,0 0 0,1 0 0,-1 0 0,0 0 0,0 0 0,0 0 0,0 0 0,0 0 0,0-1 0,0 1 0,0 0 0,0 0 0,0 0 0,0 0 0,0 0 0,0 0 0,1 0 0,-1-1 0,0 1 0,0 0 0,0 0 0,0 0 0,0 0 0,0 0 0,0 0 0,0-1 0,0 1 0,0 0 0,-1 0 0,1 0 0,0 0 0,0 0 0,0 0 0,0-1 0,0 1 0,0 0 0,0 0 0,0 0 0,0 0 0,0 0 0,0 0 0,-2-2 0,-1 1 0,1-1 0,0 1 0,0 0 0,-1 0 0,1 0 0,0 0 0,-1 0 0,-3 0 0,-131-28 0,-186-13 0,262 36 0,-569-19 0,628 25 0,-1 0 0,-1 0 0,0 1 0,0-1 0,1-1 0,-1 1 0,0-1 0,0 1 0,1-1 0,-1 0 0,1 0 0,-7-4 0,10 5 0,-1 0 0,1-1 0,-1 1 0,1-1 0,0 1 0,-1 0 0,1-1 0,0 1 0,0-1 0,-1 1 0,1-1 0,0 1 0,0-1 0,0 1 0,0-1 0,0 0 0,0 1 0,-1-1 0,1 1 0,0-1 0,0 1 0,1-1 0,-1 1 0,0-1 0,0 1 0,0-1 0,0 1 0,0-1 0,1 1 0,-1-1 0,0 1 0,0-1 0,1 1 0,-1-1 0,0 1 0,1-1 0,-1 1 0,0 0 0,1-1 0,-1 1 0,1 0 0,-1-1 0,2 0 0,22-15 0,9-1 0,0 2 0,55-18 0,78-13 0,-138 39 0,322-71 0,-270 66 0,1 4 0,123 3 0,-181 5 0,44 3 0,-60-3 0,-9 1 0,-37-1 0,-736 0 0,767-1 0,20-2 0,27-2 0,382-44 0,-23 3 0,10 26 0,-344 21 0,-58-2 0,-13-4 0,-20-5 0,-22 0 0,1 2 0,-63-1 0,-105 6 0,133 3 0,35-1 0,-64 0 0,1 4 0,-151 23 0,229-18 0,-62 24 0,65-21 0,0-1 0,-50 11 0,7-12 0,-97 1 0,-80-13 0,59-1 0,179 4 0,-7 0 0,16 0 0,9 2 0,155 26 0,60 13 0,-169-29 0,312 85 0,-303-74 0,87 45 0,-124-54 0,1-2 0,1 0 0,0-2 0,53 14 0,729 105 0,-467-83 0,101 9 0,-129-49 0,71 5 0,-356-9 0,3 1 0,45 8 0,-68-9 0,0 0 0,0 1 0,0 0 0,-1 0 0,1 0 0,-1 1 0,0 0 0,0 1 0,0-1 0,9 9 0,-14-11 0,0-1 0,-1 1 0,0-1 0,1 1 0,-1-1 0,0 1 0,0 0 0,0 0 0,0-1 0,0 1 0,0 0 0,0 0 0,-1 0 0,1 0 0,-1 0 0,1 0 0,-1 0 0,0 3 0,0-3 0,-1 0 0,0 0 0,0 1 0,1-1 0,-2 0 0,1 0 0,0 0 0,0 0 0,0 0 0,-1-1 0,1 1 0,-1 0 0,0-1 0,1 1 0,-1-1 0,0 1 0,0-1 0,0 0 0,-3 2 0,-25 12 0,0-1 0,-2-2 0,1-1 0,-1-1 0,-39 6 0,-804 151-963,212-46 344,640-116 726,15-2 46,-1-1 0,1-1 1,0 0-1,-10 1 0,25-2-70,0 1-1,0-1 0,0-1 0,0 1 0,0-1 0,10-3 0,26-4 6,294-30-40,-286 33-50,330-31-162,162-10-655,1112-34-1540,11 133-1180,-1341-14 1573,-306-36 1760,-14-2 148,1-1 0,0 1-1,-1 0 1,1 0 0,-1 1 0,1 0-1,-1 0 1,0 0 0,0 1-1,0-1 1,0 1 0,7 5-1,-11-6 150,0-1 0,0 0 0,0 1 0,0-1 0,0 1-1,-1-1 1,1 1 0,0-1 0,-1 1 0,0-1-1,1 1 1,-1 0 0,0-1 0,0 1 0,0 0 0,0-1-1,0 1 1,0 0 0,0-1 0,0 1 0,-1 0-1,1-1 1,-1 1 0,1-1 0,-1 1 0,1-1-1,-1 1 1,0-1 0,0 1 0,0-1 0,0 0 0,0 0-1,0 1 1,0-1 0,-1 0 0,1 0 0,0 0-1,0 0 1,-1 0 0,1 0 0,-1-1 0,1 1-1,-1 0 1,1-1 0,-1 1 0,0-1 0,1 1 0,-1-1-1,1 0 1,-1 0 0,-2 0 0,-28 2 478,1-1-1,-50-7 1,40 3-309,-213-24 723,-126-26-328,258 35-821,-880-123-1657,-8 47 936,783 92 790,136 12 3096,123 1-1620,23 4-1339,59 8-1,572 63-1113,-284-40 211,-214-22 377,589 91-1276,-717-103 1839,95 33 1,-144-37 898,-39-5-150,-238-6 854,214 1-1525,-294-20-23,-141-21-918,-104-12-197,416 38 702,-1417-127-2050,-14 58-955,1314 82 2303,-143 19-369,152 18 4670,241-27-1352,1-1 0,-56-3 0,342-4-919,2563-21-1934,-2800 23 1077,25-1 340,-32 0-456,-4-1-22,-25-3-11,-211-13-41,195 16 0,-628-15-1458,-2 36-247,387 10 1516,101-8 374,130-18 996,154 7 805,646 37-2843,2-35-390,-629-11 1143,1044 1-2540,-1104-2 2682,101 2-239,-129 0 460,0 1 1,-1 2-1,37 11 1,-64-16-247,35 14 1084,-36-13-1063,0-1-1,1 0 0,-1 1 1,1-1-1,-1 0 0,0 1 1,1-1-1,-1 0 0,1 1 1,-1-1-1,0 1 0,0-1 0,1 1 1,-1-1-1,0 1 0,0-1 1,0 1-1,1-1 0,-1 1 1,0-1-1,0 1 0,0-1 0,0 2 1,0-1 13,-1 0 0,1 0 1,-1-1-1,1 1 0,-1 0 0,0 0 1,1 0-1,-1 0 0,0-1 0,0 1 1,1 0-1,-1-1 0,0 1 1,0 0-1,0-1 0,0 1 0,-1 0 1,-5 2 95,-1 0 0,1-1 0,-1 1 0,0-1 0,-10 1 0,-128 11 176,-167-3-280,-172-5-203,-1693 49-3043,0 163-1579,2165-216 4753,-61 10-29,-73 21 0,130-29 307,1 2 1,0-1 0,-18 19 1314,33-23-1535,26-1 602,231-20 1309,-250 19-1906,337-39 625,212-32-1310,218-29-328,1807-260-2069,-1233 170 205,-1257 178 2311,137-14-566,-188 29 1676,-32 3-42,-21 3 0,-2-3-204,0-1 0,-30 4 0,-133 12 655,-116 6 0,-128 2 0,-96 7-328,-1153 128-2180,13 167-1,1649-327 1534,-37 9 70,-76 31 0,118-41 152,-1 1 0,0 0 0,1 0 1,-1 0-1,1 0 0,0 1 0,0 0 0,0 0 0,1 0 0,-1 1 0,-6 8 0,11-13-191,0 1 0,0-1-1,0 0 1,0 1 0,-1-1-1,1 1 1,0-1 0,0 0-1,0 1 1,0-1 0,0 1-1,0-1 1,0 0 0,0 1-1,0-1 1,0 1 0,1-1-1,-1 1 1,0-1 0,0 0-1,0 1 1,0-1 0,1 0-1,-1 1 1,2 1 193,-2-2-194,0 0 1,1 0 0,-1 1-1,0-1 1,1 0 0,-1 0-1,0 0 1,1 0 0,-1 1-1,1-1 1,-1 0 0,0 0-1,1 0 1,-1 0 0,1 0-1,-1 0 1,1 0 0,-1 0-1,1 0 1,29 2 778,-26-2-657,171 1 1793,41-4-1186,139-11-781,152-17-805,158-24-164,1979-223-2949,-2256 228 2949,35-4-983,-380 49 1603,-23 2 449,0 0 1,33 2-1,-41 5 600,-19 2 29,-24 6 311,-7-4-173,-59 3-1,60-7-590,-184 19 721,-173 24-328,-177 28-1310,-2131 353-3278,2188-330 2950,110-9 0,108-13 0,-40 30-548,332-105 1541,-10 4 282,0 0 1,0 1 0,1 0-1,-1 1 1,1 0-1,1 1 1,0 1-1,-21 18 1,32-27-261,1 1-1,-1-1 1,1 0-1,0 1 1,-1-1-1,1 0 1,0 1-1,-1-1 1,1 1 0,0-1-1,0 0 1,-1 1-1,1-1 1,0 1-1,0-1 1,0 1-1,-1-1 1,1 1 0,0-1-1,0 1 1,0-1-1,0 1 1,0-1-1,0 1 1,0-1-1,0 1 1,0-1 0,0 1-1,1-1 1,-1 1-1,0-1 1,0 1-1,0-1 1,1 1-1,-1-1 1,0 1-1,0-1 1,1 1 0,-1-1-1,0 0 1,1 1-1,-1-1 1,0 0-1,1 1 1,-1-1-1,1 0 1,-1 0 0,1 1-1,-1-1 1,1 0-1,-1 0 1,1 0-1,-1 1 1,1-1-1,-1 0 1,1 0 0,-1 0-1,1 0 1,-1 0-1,1 0 1,0 0-1,40 1 883,-37-1-835,209-20 1887,44-16-983,128-18-328,129-24-1310,2332-361-4260,-2554 396 3932,-274 40 918,265-32-1260,-261 33 1476,-16 0 79,0 1-1,1 0 0,-1 1 0,0-1 0,0 1 0,1 1 0,-1-1 0,0 1 0,1 0 1,10 4-1,-51 2 1737,-226 4 0,-25 9-1050,-97 15-363,-1269 216-3405,1283-169 1738,289-60 1105,2 4-1,-110 52 1,177-74 368,0 1-1,1 0 1,0 1 0,-12 10-1,21-16-343,0 0 0,0 0 1,-1 0-1,1 0 0,0 0 0,0 1 0,-1-1 0,1 0 0,0 0 0,0 0 0,0 0 0,0 1 0,-1-1 1,1 0-1,0 0 0,0 0 0,0 1 0,0-1 0,0 0 0,0 0 0,0 1 0,0-1 0,0 0 1,-1 0-1,1 1 0,0-1 0,0 0 0,0 0 0,0 0 0,0 1 0,1-1 0,-1 0 0,0 0 0,0 1 1,0-1-1,0 0 0,0 0 0,0 1 0,0-1 0,0 0 0,0 0 0,1 0 0,-1 1 0,0-1 1,0 0-1,0 0 0,0 0 0,1 0 0,-1 1 0,0-1 0,0 0 0,0 0 0,1 0 0,-1 0 0,0 0 1,0 0-1,1 0 0,-1 1 0,0-1 0,0 0 0,1 0 0,-1 0 0,0 0 0,1 0 0,7 1 182,1 0 0,0-1-1,0 1 1,13-3-1,386-43 1762,-8-21-1337,137-26-1285,-432 74 480,2375-386-4547,-2089 354 2765,-357 46 1644,-26 3 216,0-1 0,0 1 0,0 1-1,1-1 1,-1 2 0,0-1 0,0 1 0,0 0 0,10 3 0,-18-4 116,0 0 1,0 0-1,1 0 1,-1 0-1,0 0 0,0 0 1,0 0-1,0 0 1,1 0-1,-1 0 0,0 0 1,0 0-1,0 0 1,0 1-1,1-1 0,-1 0 1,0 0-1,0 0 0,0 0 1,0 0-1,0 0 1,1 1-1,-1-1 0,0 0 1,0 0-1,0 0 1,0 0-1,0 0 0,0 1 1,0-1-1,0 0 1,0 0-1,0 0 0,0 1 1,0-1-1,0 0 0,1 0 1,-1 0-1,-1 0 1,1 1-1,0-1 0,0 0 1,0 0-1,0 0 1,0 1-1,0-1 0,0 0 1,0 0-1,0 0 1,0 0-1,0 1 0,0-1 1,0 0-1,-1 0 0,1 0 1,0 0-1,0 0 1,0 1-1,0-1 0,0 0 1,-1 0-1,1 0 1,0 0-1,0 0 0,0 0 1,0 0-1,-1 0 0,-5 3 149,0 0 0,0-1-1,0 0 1,0 0 0,-1-1-1,1 1 1,-1-1 0,1-1-1,-11 1 1,-16 1 220,-316 48 1588,30-10-1101,-87 6-512,-1320 215-306,1535-223-219,-288 97 0,469-132 247,1 1 0,-1 0-1,1 0 1,0 0-1,0 1 1,1 1 0,-1-1-1,1 1 1,0 1-1,1 0 1,-1 0 0,-7 10-1,4-6 650,-5 5 580,19-11-825,12-4-291,12-2-189,1-2 0,33-9 0,19-4 0,190-30 0,118-18-164,-122 20-236,823-130-1842,12 51 679,-844 111 1563,-239 12 0,-14-1 0,0 1 0,0-1 0,0 1 0,0 0 0,0 1 0,0-1 0,0 1 0,0-1 0,0 1 0,0 0 0,0 1 0,-1-1 0,1 1 0,4 1 0,-8-2 0,0-1 0,1 1 0,-1-1 0,1 0 0,-1 1 0,0-1 0,1 1 0,-1-1 0,0 1-1,0-1 1,1 1 0,-1-1 0,0 1 0,0-1 0,0 1 0,0-1 0,0 1 0,0-1 0,1 1 0,-1-1 0,0 1 0,0 0 0,-1-1 0,1 1 0,0-1 0,0 1 0,0-1 0,0 1 0,0-1 0,-1 1 0,1-1 0,0 1 0,0-1 0,-1 1 0,1-1 0,0 1 0,-1-1-1,-19 17 167,8-9 67,0-1 1,-1-1 0,0 0-1,0-1 1,-1 0-1,-15 3 1,-96 12 789,106-18-896,-191 21 765,-93 10-600,-1266 206-2980,1545-235 2660,-21 3 19,0 2 0,0 1 0,1 3 0,-51 21 0,67-26 960,12-3 169,23-4-398,896-7-497,-528 8-246,-271-4 21,-39 0 0,115 10 0,-138 3 0,-40-10 0,0 0 0,0 0 0,0 0 0,0 0 0,0 0 0,0 1 0,-1-1 0,1 1 0,0-1 0,-1 1 0,1 0 0,-1-1 0,0 1 0,0 0 0,1 0 0,0 2 0,-2-3 0,0-1 0,0 1 0,1-1 0,-1 1 0,0-1 0,0 1 0,0 0 0,0-1 0,0 1 0,0-1 0,0 1 0,0 0 0,0-1 0,0 1 0,-1-1 0,1 1 0,0 0 0,0-1 0,0 1 0,-1-1 0,1 1 0,0-1 0,-1 1 0,1-1 0,0 1 0,-1-1 0,1 1 0,-1-1 0,1 0 0,-1 1 0,1-1 0,-1 0 0,1 1 0,-2-1 0,-7 5 0,-1-1 0,0-1 0,-16 4 0,-509 133-343,-1218 347-1878,1705-473 2211,2 3 0,0 1 1,-59 33-1,105-51 13,0 0 1,0 0-1,-1 0 1,1 0-1,0 0 0,0 0 1,0 0-1,-1 0 1,1 0-1,0 0 1,0 0-1,0 0 1,0 0-1,-1 0 1,1 0-1,0 0 1,0 0-1,0 0 1,0 1-1,-1-1 1,1 0-1,0 0 1,0 0-1,0 0 0,0 0 1,0 0-1,-1 1 1,1-1-1,0 0 1,0 0-1,0 0 1,0 0-1,0 0 1,0 1-1,0-1 1,0 0-1,0 0 1,0 0-1,0 1 1,0-1-1,0 0 0,0 0 1,0 0-1,0 0 1,0 1-1,0-1 1,0 0-1,0 0 1,0 0-1,0 1 1,0-1-1,0 0 1,0 0-1,0 0 1,0 0-1,0 0 1,0 1-1,1-1 1,-1 0-1,0 0 0,0 0 1,0 0-1,0 1 1,19 0 525,32-5 628,186-37-477,-176 29-665,253-53-179,132-31-655,751-149-1311,20 42-112,-1019 182 2185,-160 22 16,-73 5 246,-246 9 1597,-19-6-1062,-95 10-894,-1445 191-3804,1543-150 3245,287-58 924,-1 0-1,0 1 1,1 1-1,0 0 1,0 0 0,0 1-1,0 0 1,1 1 0,0 0-1,0 0 1,0 1 0,1 0-1,-8 9 1,-20 17 2217,36-32-2390,0-1 1,0 0-1,0 1 1,0-1-1,-1 0 1,1 1-1,0-1 1,0 0-1,0 1 1,0-1-1,0 0 1,0 1-1,0-1 1,0 0-1,0 1 1,0-1-1,0 0 1,0 1-1,1-1 1,-1 0-1,0 1 1,13 4 651,26-4-226,-35-1-419,817-58-649,-104 4-31,-229 49 1515,-585 5-413,-250 2-631,33 9-655,147-4 416,-1009 35-2358,-20-29 1065,1155-12 2276,27 0 116,-1-1 0,0-1 1,-26-3-1,40 4-648,0-1 0,1 1 0,-1 0 0,0 0 0,0 0 0,0-1 0,1 1 0,-1 0 0,0-1-1,1 1 1,-1-1 0,0 1 0,1-1 0,-1 1 0,0-1 0,1 1 0,-1-1 0,1 0 0,-1 1 0,1-1 0,-1 0-1,1 0 1,0 1 0,-1-1 0,1 0 0,0 0 0,-1 1 0,1-1 0,0 0 0,0 0 0,0 0 0,0 0 0,0 1-1,0-1 1,0 0 0,0 0 0,0-1 0,2-2 24,-1 0-1,0 0 1,1 0-1,-1 0 1,1 1-1,0-1 0,4-3 1,26-36-50,2 3 0,3 1 0,74-64-1,-83 78-23,211-176-711,475-306-1,-371 322 714,-334 181 99,0-1 1,0 1-1,1 1 0,0 0 0,-1 0 1,1 1-1,0 0 0,20-1 0,-79 18 435,-48 8-534,2 5 0,1 4 0,-141 68 0,-23 3 0,250-100 0,1 1 0,0 0 0,0 0 0,0 0 0,0 1 0,0 0 0,1 0 0,-8 9 0,12-13 0,1 0 0,-1 1 0,1-1 0,0 1 0,0-1 0,0 1 0,0-1 0,0 1 0,0 0 0,0 0 0,0-1 0,1 1 0,-1 0 0,1 0 0,-1 0 0,1 0 0,0 0 0,0 0 0,0 0 0,0 0 0,0-1 0,0 1 0,0 0 0,1 0 0,-1 0 0,0 0 0,1 0 0,0 0 0,0-1 0,-1 1 0,1 0 0,0-1 0,0 1 0,1 0 0,-1-1 0,0 1 0,0-1 0,1 0 0,-1 1 0,1-1 0,1 1 0,5 3 0,-1 0 0,1-1 0,0 0 0,0-1 0,1 1 0,-1-2 0,1 1 0,-1-1 0,1-1 0,10 2 0,16 3 0,610 91-488,8-37-477,138 17 236,-690-65 672,0 5 0,105 31 0,-197-45 90,39 14 809,-45-16-783,-1 0-1,0 0 0,0 1 1,0-1-1,0 0 0,0 1 1,0-1-1,0 1 0,0 0 1,0 0-1,-1-1 0,1 1 0,-1 0 1,1 0-1,-1 1 0,2 2 1,-3-4-45,0 0 1,0 0 0,0-1-1,0 1 1,0 0-1,0 0 1,0 0 0,0-1-1,0 1 1,0 0 0,0 0-1,-1-1 1,1 1-1,0 0 1,0 0 0,-1-1-1,1 1 1,0 0 0,-1-1-1,1 1 1,-1 0-1,1-1 1,-1 1 0,1-1-1,-1 1 1,0-1 0,0 1-1,-25 13 63,25-14-77,-33 14 0,0-3 0,0-1 0,-45 8 0,-125 12 0,-103 7-164,126-14-224,-1260 151-2992,1102-136 2397,-262 27-538,572-62 1802,1 1 0,-1 2 0,1 0-1,0 2 1,1 1 0,-29 14 0,50-14 888,26-6-372,12-5-288,1-1 1,40-8-1,-3-2-145,159-25-5,102-27-1089,97-20-228,-185 37 502,579-117-1166,1-28-1016,-586 129 2024,-217 58 618,-9 3 240,0 0 1,0 0 0,27 3 1204,-57 8-687,-58 14 257,-1-3 1,-108 11-1,-166 0-549,259-24-681,-1288 117 88,1347-119 196,6 1 119,1-2 1,-1-1 0,-55-3-1,82 1-186,1 1-1,-1-1 0,1 0 0,-1 0 1,1 0-1,-1 0 0,0 0 0,1 0 1,-1 0-1,1 0 0,-1 0 0,1-1 1,-1 1-1,1 0 0,-1 0 0,1 0 1,-1-1-1,1 1 0,-1 0 0,1 0 1,-1-1-1,1 1 0,-1 0 0,1-1 1,-1 1-1,1-1 0,0 1 0,-1-1 1,1 1-1,0 0 0,-1-1 0,1 1 1,0-1-1,0 0 0,0 1 0,-1-1 1,1 1-1,0-1 0,0 1 0,0-1 1,0 1-1,0-1 0,0 0 0,0 1 1,0-1-1,0 1 0,0-1 0,0 1 1,1-1-1,-1 1 0,0-1 0,0 1 1,1-2-1,1-1-5,0 0 0,1 0 0,-1 0 1,1 0-1,0 0 0,0 1 0,3-3 0,19-12 0,0 2 0,1 1 0,1 1 0,0 1 0,46-13 0,-37 13 0,1111-317-1188,-971 279 1188,-49 13 0,-67 27-6,-27 6 1166,-349 47-1118,66-12-50,-396 84 8,627-109 0,1-1 0,1 2 0,-1 1 0,1 0 0,1 1 0,-1 1 0,-17 14 0,-3 0 0,22-10 0,15-13 0,0-1 0,0 0 0,0 1 0,0-1 0,0 0 0,0 0 0,0 1 0,0-1 0,0 0 0,0 1 0,0-1 0,0 0 0,1 0 0,-1 1 0,0-1 0,0 0 0,0 0 0,1 1 0,-1-1 0,0 0 0,0 0 0,0 0 0,1 0 0,-1 1 0,0-1 0,1 0 0,-1 0 0,0 0 0,0 0 0,1 0 0,-1 0 0,0 0 0,1 0 0,-1 0 0,1 1 0,46 1 0,16-6 0,112-23 0,133-32-245,276-50-898,5 27 418,-561 79 721,23-3 60,0 2 0,84 5 0,-172 3 1211,2 2-1026,-701 70-95,38-4-1769,-706 152-2065,983-127 2535,12 30 3261,383-117-975,1 1 0,-1 1 0,-29 20-1,90-41-1012,258-89-120,41-11-164,131-44-655,1621-599-3113,-1758 627 2949,44-21-983,-319 128 1464,-36 12 637,-1 0-1,18-9 1,-34 15-123,-1 0 0,1 0-1,0 0 1,0 0 0,0 0 0,-1 0 0,1-1 0,0 1 0,0 0 0,0 0 0,-1 0 0,1 0 0,0 0-1,0-1 1,0 1 0,0 0 0,0 0 0,-1 0 0,1-1 0,0 1 0,0 0 0,0 0 0,0 0 0,0-1 0,0 1-1,0 0 1,0 0 0,0-1 0,0 1 0,0 0 0,0 0 0,0-1 0,0 1 0,0 0 0,0 0 0,0 0-1,0-1 1,0 1 0,0 0 0,0 0 0,0-1 0,1 1 0,-1 0 0,0 0 0,0 0 0,0 0 0,0-1-1,0 1 1,1 0 0,-1 0 0,0 0 0,0 0 0,0 0 0,1-1 0,-1 1 0,0 0 0,0 0 0,0 0-1,1 0 1,-1 0 0,0 0 0,0 0 0,1 0 0,-1 0 0,0 0 0,0 0 0,0 0 0,1 0-1,-20-4 642,-205-24 1510,-1 10-1,-312 15 1,472 9-2163,-104 26 0,-17 2 0,166-29 0,20-5 0,0 0 0,0 0 0,-1 1 0,1-1 0,0 0 0,0 0 0,0 0 0,-1 1 0,1-1 0,0 0 0,0 0 0,0 0 0,0 1 0,0-1 0,-1 0 0,1 0 0,0 1 0,0-1 0,0 0 0,0 0 0,0 1 0,0-1 0,0 0 0,0 0 0,0 1 0,0-1 0,0 0 0,0 0 0,0 1 0,0-1 0,0 0 0,0 0 0,0 1 0,1-1 0,-1 0 0,0 1 0,2 1 0,0 0 0,0 0 0,1 0 0,-1-1 0,0 1 0,1-1 0,0 1 0,-1-1 0,1 0 0,0 0 0,3 1 0,23 7 0,0-2 0,0-1 0,0-1 0,39 1 0,149 9 0,93 4-164,81 2-655,801 20-465,11-57 491,-1171 15 793,-25 2 0,1-1 0,-1 0 0,1-1 0,-1 1 0,1-1 0,-1-1 0,0 0 0,8-2 0,-15 4 5,0 0-1,0 0 0,0-1 1,1 1-1,-1 0 0,0 0 1,0 0-1,0 0 1,1 0-1,-1-1 0,0 1 1,0 0-1,0 0 1,0 0-1,0 0 0,1-1 1,-1 1-1,0 0 1,0 0-1,0-1 0,0 1 1,0 0-1,0 0 0,0 0 1,0-1-1,0 1 1,0 0-1,0 0 0,0-1 1,0 1-1,0 0 1,0 0-1,0-1 0,0 1 1,0 0-1,0 0 0,0 0 1,0-1-1,0 1 1,0 0-1,-1 0 0,1 0 1,0-1-1,0 1 1,0 0-1,0 0 0,0 0 1,-1 0-1,1-1 1,0 1-1,0 0 0,0 0 1,-1 0-1,1 0 0,0 0 1,-17-11 732,-4 3-405,0 0-1,-1 1 1,0 1-1,-42-6 1,26 6-169,-188-35 75,-104-12-384,-112-5-673,-818-44-1412,-4 61-453,979 38 1701,228 3 787,-19-2-199,0 4 0,0 3 0,-76 15 0,142-19 685,0 1 0,-1 0 0,1 1 0,0 0-1,0 1 1,1 0 0,-1 0 0,1 1 0,0 0 0,0 1 0,0 0-1,-10 9 1,-11 14 1676,29-29-1936,1 1-1,0-1 0,-1 0 0,1 0 0,0 1 1,0-1-1,-1 0 0,1 0 0,0 1 0,0-1 1,-1 0-1,1 1 0,0-1 0,0 0 1,0 1-1,-1-1 0,1 0 0,0 1 0,0-1 1,0 0-1,0 1 0,0-1 0,0 1 0,0-1 1,0 0-1,0 1 0,0-1 0,0 0 1,0 1-1,0-1 0,0 1 0,0-1 0,1 0 1,-1 1-1,0-1 0,0 0 0,0 1 0,0-1 1,1 0-1,-1 1 0,0-1 0,21 13 677,-20-13-677,41 18 291,1-1 1,80 19-1,127 18-484,176 15-655,2228 179-4096,-2360-236 3932,-221-9 678,165-3-1144,-236 1 1449,1-1 0,-1 0 0,0 0 0,0-1 0,1 1 0,-1 0 0,0-1 0,0 1 0,0-1 0,1 0 0,-1 0 0,0 0 0,0 0 0,0 0 0,2-2 0,-4 3 4,1-1-1,-1 1 1,0 0-1,0-1 1,0 1-1,0 0 1,0-1-1,0 1 1,-1-1-1,1 1 1,0 0-1,0-1 0,0 1 1,0 0-1,0-1 1,0 1-1,-1 0 1,1-1-1,0 1 1,0 0-1,0-1 1,-1 1-1,1 0 1,0 0-1,-1-1 1,1 1-1,-1 0 0,-18-13 138,-20-5 600,-80-23 0,69 25-421,-148-46 663,-66-7 0,-74-10-65,-676-102-141,707 147-1272,-423 5-1,586 35 615,0 6 0,-270 58 0,400-66 118,1 1 1,-1 0 0,1 1 0,1 0 0,-1 1 0,1 0 0,1 1 0,-1 1 0,1 0 0,1 0 0,-1 1 0,2 0-1,-1 1 1,-9 15 0,14-18-238,1-1 0,0 1 0,0 0 0,1 1 0,0-1 0,0 0 0,1 1 0,0 0 0,0-1 0,1 1 0,0 15 0,1-3 0,1 0 0,1 0 0,9 38 0,-2-25 0,2-1 0,2 0 0,0-1 0,2 0 0,2-1 0,32 46 0,-21-39 0,2-2 0,1-1 0,1-1 0,58 45 0,-38-41-57,1-2 0,2-3 0,2-2 0,0-3 0,2-2 0,1-3 0,1-3 0,0-2 0,2-3 0,83 10 0,-67-17-31,0-3 0,1-3-1,0-4 1,-1-4 0,0-3 0,0-3 0,151-45 0,-22-22 32,-175 63 57,0-1 0,-2-1 0,57-43 0,-80 55 75,-1-1-1,-1 0 1,1 0 0,-1 0 0,0-1 0,0 0-1,5-9 1,-9 12-33,0 1-1,0 0 1,-1-1-1,1 0 1,-1 1-1,0-1 1,0 0 0,-1 1-1,1-1 1,-1 0-1,0 0 1,0 0-1,-1 1 1,1-1-1,-1 0 1,-1-5-1,-3-1-34,1 0 0,-1 0-1,-1 1 1,0 0 0,0 0-1,-1 0 1,0 1-1,-12-12 1,-9-6-15,-42-32 0,10 15 7,-2 2 0,-2 3 0,-103-45 0,-225-64 0,308 124 0,-2 4 0,0 3 0,-1 4 0,0 4 0,-1 4 0,-113 7 0,157 3 0,0 1 0,1 3 0,0 1 0,1 2 0,0 2 0,1 2 0,1 1 0,-44 26 0,34-18 0,28-15 0,0 1 0,0 0 0,2 2 0,-1 1 0,2 0 0,-28 26 0,43-35 0,0-1 0,0 1 0,0 1 0,1-1 0,0 0 0,0 1 0,1-1 0,0 1 0,-1 0 0,2 0 0,-1 0 0,1 0 0,0 0 0,0 0 0,1 0 0,-1 0 0,2 0 0,-1 1 0,0-1 0,1 0 0,1 0 0,-1 0 0,1 0 0,-1 0 0,2-1 0,-1 1 0,1 0 0,0-1 0,0 0 0,0 1 0,1-1 0,0-1 0,0 1 0,5 5 0,16 14 0,1 0 0,1-2 0,1-1 0,41 23 0,127 59 0,-110-65 0,1-4 0,1-4 0,2-4 0,0-4 0,2-3 0,0-5 0,1-3 0,146-3 0,92-16-1365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7:07:27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7:07:36.4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5774 101 24575,'962'0'0,"-953"0"0,0 1 0,-1 0 0,1 0 0,0 1 0,0 0 0,0 0 0,-1 1 0,1 0 0,10 6 0,-6-3 0,1-1 0,-1-1 0,1 0 0,0-1 0,-1 0 0,26 0 0,90-4 0,-66-1 0,-2 3 0,-33 0 0,1-1 0,-1-1 0,1-1 0,-1-2 0,43-11 0,-45 7 0,0 2 0,1 0 0,0 1 0,0 2 0,0 1 0,46 2 0,-70 0 0,0 0 0,0 0 0,0 0 0,-1 1 0,1-1 0,0 1 0,0 0 0,0 0 0,-1 0 0,1 0 0,-1 0 0,1 1 0,-1-1 0,1 1 0,-1-1 0,0 1 0,0 0 0,0 0 0,0 0 0,0 0 0,0 1 0,0-1 0,-1 0 0,1 1 0,-1-1 0,1 1 0,-1-1 0,0 1 0,0 0 0,-1 0 0,1-1 0,0 1 0,-1 0 0,0 0 0,1 0 0,-1 0 0,0-1 0,-1 1 0,1 0 0,0 0 0,-1 0 0,-1 3 0,1 0 0,-1 0 0,1 0 0,-1-1 0,-1 1 0,1 0 0,-1-1 0,0 0 0,0 0 0,-1 0 0,1 0 0,-1 0 0,0 0 0,0-1 0,-1 0 0,1 0 0,-1 0 0,0-1 0,0 1 0,-9 3 0,-8-2 0,0 0 0,0-2 0,0-1 0,0 0 0,0-2 0,0-1 0,-25-3 0,-21 0 0,-4 2 0,24-1 0,-1 2 0,1 3 0,-1 1 0,-62 13 0,35 8 0,46-14 0,-38 9 0,-11-3 0,-30 6 0,-153 12 0,-290-29 0,306-7 0,236 2 0,6 1 0,0-1 0,0 1 0,0-1 0,0-1 0,0 1 0,0 0 0,0-1 0,0 0 0,0 0 0,0 0 0,0-1 0,-6-2 0,10 4 0,0 0 0,0-1 0,0 1 0,0 0 0,0 0 0,0 0 0,0-1 0,0 1 0,0 0 0,0 0 0,0 0 0,0-1 0,0 1 0,0 0 0,0 0 0,0 0 0,0 0 0,0-1 0,0 1 0,0 0 0,0 0 0,0 0 0,1 0 0,-1-1 0,0 1 0,0 0 0,0 0 0,0 0 0,0 0 0,1 0 0,-1-1 0,0 1 0,0 0 0,0 0 0,0 0 0,1 0 0,-1 0 0,0 0 0,0 0 0,0 0 0,0 0 0,1 0 0,-1 0 0,0 0 0,0 0 0,0 0 0,1 0 0,12-3 0,32-1 0,1 2 0,0 2 0,73 10 0,-55-5 0,807 101 0,-807-95 0,0-3 0,0-3 0,95-3 0,-173-2 0,0-1 0,0 0 0,-24-5 0,17 2 0,-346-55 0,-8 28 0,72 32 0,103 1 0,183-3 0,0-1 0,0-1 0,-1-1 0,2 0 0,-22-9 0,-30-7 0,-65-9 0,-231-54 0,307 66 0,0 4 0,-1 2 0,0 2 0,-85-1 0,125 11 0,12 0 0,-1-1 0,1 1 0,0-1 0,0-1 0,-1 1 0,1-1 0,0 0 0,0-1 0,-11-3 0,16 5 0,1 0 0,-1-1 0,1 1 0,-1 0 0,1 0 0,-1-1 0,1 1 0,-1 0 0,1 0 0,-1-1 0,1 1 0,-1-1 0,1 1 0,-1 0 0,1-1 0,0 1 0,-1-1 0,1 1 0,0-1 0,0 1 0,-1-1 0,1 1 0,0-1 0,0 1 0,0-1 0,-1 0 0,1 1 0,0-1 0,0 1 0,0-1 0,0 0 0,0 1 0,0-1 0,0 1 0,0-1 0,1 1 0,-1-1 0,0 0 0,0 1 0,0-1 0,1 1 0,-1-1 0,0 1 0,0-1 0,1 1 0,-1-1 0,0 1 0,1 0 0,-1-1 0,1 1 0,-1-1 0,1 1 0,-1 0 0,1-1 0,0 1 0,33-18 0,17 3 0,0 2 0,1 2 0,99-8 0,-75 10 0,503-33 0,9 36 0,-582 6 0,52-3 0,-56 2 0,0 1 0,1 0 0,-1-1 0,0 1 0,0-1 0,0 0 0,0 1 0,0-1 0,0 0 0,0 0 0,-1-1 0,1 1 0,0 0 0,0-1 0,-1 1 0,1-1 0,-1 1 0,1-1 0,-1 1 0,0-1 0,0 0 0,2-4 0,-2 6 0,-1-1 0,0 0 0,0 0 0,0 1 0,0-1 0,0 0 0,0 1 0,0-1 0,0 0 0,0 0 0,0 1 0,0-1 0,-1 0 0,1 1 0,0-1 0,0 0 0,-1 1 0,1-1 0,0 0 0,-1 1 0,1-1 0,-1 1 0,1-1 0,-1 1 0,0-2 0,-21-9 0,-27 2 0,48 9 0,-95-5 0,-96 7 0,58 1 0,-151 9 0,-22 1 0,151-3 0,21 0 0,-887-5 0,555-8 0,424 9 0,42-6 0,0 0 0,0 0 0,1 1 0,-1-1 0,0 0 0,0 1 0,1-1 0,-1 0 0,0 1 0,1-1 0,-1 1 0,0-1 0,1 1 0,-1 0 0,1-1 0,-1 1 0,1-1 0,-1 1 0,0 1 0,1-1 0,0-1 0,1 1 0,-1 0 0,0 0 0,0 0 0,0 0 0,0-1 0,1 1 0,-1 0 0,0 0 0,1 0 0,-1-1 0,0 1 0,1 0 0,-1-1 0,1 1 0,0 0 0,-1-1 0,1 1 0,-1 0 0,1-1 0,0 1 0,0 0 0,5 3 0,0 0 0,-1 0 0,1 0 0,1-1 0,-1 0 0,0 0 0,1-1 0,-1 0 0,14 3 0,6-1 0,36 1 0,-44-5 0,-1 1 0,0 1 0,0 0 0,30 9 0,36 17 0,2-3 0,0-5 0,141 16 0,-169-27 0,90 26 0,-11-1 0,-76-27 0,-1-3 0,102-6 0,-106 1 0,-1575 1 0,1195 24 0,13 1 0,11-26 0,277 2 0,0 2 0,0 1 0,1 1 0,-29 9 0,19-4 0,-45 6 0,-186 16 0,-241 34 0,409-55 0,0-4 0,-101-7 0,101-1 0,62 4 0,0 0 0,0 3 0,1 1 0,0 1 0,-33 13 0,24-8 0,-1-1 0,-52 7 0,26-14 0,-92-5 0,78-1 0,78 0 0,-32 3 0,36-1 0,0-1 0,-1 0 0,1 0 0,-1 1 0,1-1 0,-1 1 0,1-1 0,0 1 0,0-1 0,-1 1 0,1 0 0,0 0 0,0-1 0,0 1 0,-1 0 0,1 0 0,0 0 0,0 0 0,1 1 0,-1-1 0,-1 1 0,2-1 0,0 0 0,0-1 0,0 1 0,0 0 0,0 0 0,0-1 0,0 1 0,0 0 0,0-1 0,1 1 0,-1 0 0,0-1 0,0 1 0,1-1 0,-1 1 0,0 0 0,1-1 0,-1 1 0,1-1 0,-1 1 0,1-1 0,-1 1 0,1-1 0,-1 1 0,1-1 0,-1 0 0,1 1 0,0-1 0,-1 0 0,1 1 0,0-1 0,24 10 0,-22-9 0,21 7 0,0-2 0,0-1 0,0-1 0,40 2 0,103-8 0,-72 0 0,158 4 0,338-14 0,-440-5 0,-50 5 0,105 0 0,-135 15 0,-29-1 0,76-6 0,-115 4 0,-1-1 0,1 1 0,-1-1 0,0 1 0,1-1 0,-1 0 0,0 0 0,0 0 0,0 0 0,1 0 0,-1 0 0,0-1 0,2-1 0,-4 2 0,0 1 0,1 0 0,-1-1 0,0 1 0,1-1 0,-1 1 0,0-1 0,0 1 0,0 0 0,0-1 0,1 1 0,-1-1 0,0 1 0,0-1 0,0 1 0,0-1 0,0 1 0,0-1 0,0 1 0,0-1 0,0 1 0,-1-1 0,1 1 0,0-1 0,-15-13 0,3 8 0,0 1 0,-1 0 0,1 1 0,-1 1 0,0-1 0,0 2 0,-22-2 0,-101 4 0,77 1 0,-1119 1 0,1374-2 0,-2 4 0,97 1-164,99 2-655,644 35-1494,-25-1-1228,-927-42 5963,-115 0-912,-1102-2 824,595 5-1763,645-6-571,286-19-233,909-25-1224,-1224 50 2302,-65-2-264,-52 1-317,-1060 29-264,1032-26 0,-1 2 0,1 4 0,1 3 0,-100 31 0,166-44 0,-12 7 0,13-4 0,13-1 0,168-5 0,-88-2 0,239-11-164,1534-106-3309,-1511 92 3336,73-5 137,-328 27 0,-70 3 0,-65 2 0,-221-4 0,222 6 0,-239-1 133,-682 14 213,-15 42-200,882-47 837,347-21 1150,41-17-2264,131-17-688,546-70-1053,143-16-1171,-839 107 1989,-220 24 1040,-52 5 783,-32 3 86,-44 5 470,-18 1 9,0 3 1,-158 48-1,173-38-1329,3 3 0,-77 42-1,140-66-4,-1 0 0,1 1 0,0 0 0,-8 7 0,12-10 0,0-1 0,1 1 0,-1 0 0,0 0 0,0-1 0,1 1 0,-1 0 0,1 0 0,-1 0 0,1 0 0,-1 0 0,1 0 0,0 0 0,-1 0 0,1 0 0,0 0 0,0 0 0,-1 0 0,1 0 0,0 0 0,0 0 0,0 0 0,1 0 0,-1 0 0,0 0 0,0 0 0,0 0 0,1 0 0,-1 0 0,0 0 0,1-1 0,-1 1 0,1 0 0,-1 0 0,1 0 0,0 0 0,-1 0 0,2 0 0,4 4 0,1-1 0,0 0 0,0-1 0,0 1 0,1-1 0,-1-1 0,1 1 0,-1-1 0,1-1 0,12 2 0,0 1 0,75 12-107,120 5-1,101-11-342,-209-9 291,658 1-44,-748-2 223,33-1-21,-47 1 68,0-1 0,1 1 0,-1-1 0,0 0 0,0 0 1,0 0-1,0 0 0,0 0 0,0-1 0,0 1 0,2-3 0,-4 4-63,-1 0 0,0 0 0,0-1 0,0 1 0,1 0 0,-1 0-1,0-1 1,0 1 0,0 0 0,0-1 0,0 1 0,0 0 0,0 0 0,1-1 0,-1 1 0,0 0-1,0-1 1,0 1 0,0 0 0,0-1 0,0 1 0,-1 0 0,1 0 0,0-1 0,0 1 0,0 0 0,0-1-1,0 1 1,0 0 0,0 0 0,-1-1 0,1 1 0,0 0 0,0 0 0,0-1 0,0 1 0,-1 0 0,1 0-1,0 0 1,0-1 0,-1 1 0,1 0 0,0 0 0,0 0 0,-1 0 0,1 0 0,-1-1 0,-6-3-3,-1 0 0,0 0 0,1 0 1,-2 1-1,1 0 0,0 1 1,0 0-1,-1 0 0,1 1 0,-1 0 1,-9 0-1,-17-3-1,-180-18 0,-119 1-164,-105 7-655,-881 14-1724,-8 88-2450,1212-78 8597,286-13-655,57-3-1966,127-15-327,123-23-1312,1633-238-5242,-1966 263 5121,-197 25 1760,0 2 0,-59 17 0,-82 28 0,-142 38 150,-341 95-564,6 37-779,641-211 210,-39 22 0,64-32 16,-8 7 64,15-5 200,14-2 327,40-3-105,108-16-1,-85 6-456,242-34-196,101-21-668,1933-386-4924,-2146 412 5540,-202 39 145,-1-1 194,1 1-1,-1 0 0,1 1 1,0-1-1,-1 1 0,1 1 1,-1-1-1,1 1 0,6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7:07:52.0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8030 0 24575,'2'19'0,"0"0"0,1-1 0,0 1 0,10 26 0,-6-21 0,6 39 0,-11-50 0,0-3 0,-1 1 0,0 0 0,-1-1 0,0 14 0,-1-21 0,1-1 0,0 0 0,-1 0 0,1 1 0,-1-1 0,0 0 0,1 0 0,-1 0 0,0 0 0,-1 0 0,1 0 0,0 0 0,0 0 0,-1-1 0,1 1 0,-1 0 0,1-1 0,-1 1 0,0-1 0,0 0 0,0 1 0,0-1 0,0 0 0,0 0 0,0 0 0,-2 0 0,-21 4 0,-1-1 0,1-1 0,-1-2 0,1 0 0,-48-6 0,-1 1 0,-1102 0 0,664 5 0,296 7 0,-389 64 0,377-31 0,-106 18 0,215-44 0,-88 15 0,166-22 0,1 2 0,-78 31 0,85-28 0,-1-1 0,-68 14 0,-73-1 0,108-14 0,-71 21 0,-36 7 0,52-27 0,-1-5 0,-137-9 0,63-2 0,-2485 4 0,2617-4-1365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17:07:58.3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2062 1015 24575,'-330'0'0,"787"0"0,-572 0 0,577 0 0,-479 1 0,12-1 0,-1 1 0,0-1 0,0 0 0,0-1 0,1 1 0,-1-1 0,0 0 0,0-1 0,1 1 0,-10-5 0,15 6 0,-1 0 0,1 0 0,0-1 0,-1 1 0,1 0 0,0 0 0,-1-1 0,1 1 0,0 0 0,-1-1 0,1 1 0,0 0 0,-1-1 0,1 1 0,0-1 0,0 1 0,0 0 0,-1-1 0,1 1 0,0-1 0,0 1 0,0 0 0,0-1 0,0 1 0,0-1 0,0 1 0,0-1 0,0 1 0,0-1 0,0 1 0,0 0 0,0-1 0,0 1 0,1-1 0,9-14 0,1-1 0,-11 16 0,0-1 0,0 1 0,0-1 0,0 1 0,0-1 0,0 1 0,0-1 0,0 1 0,-1-1 0,1 1 0,0-1 0,0 1 0,0-1 0,-1 1 0,1 0 0,0-1 0,0 1 0,-1-1 0,1 1 0,0 0 0,-1-1 0,1 1 0,-1 0 0,1 0 0,0-1 0,-1 1 0,1 0 0,-1 0 0,1-1 0,-1 1 0,1 0 0,-1 0 0,1 0 0,0 0 0,-2 0 0,-9-3 0,0 1 0,0 0 0,-1 1 0,1 0 0,0 1 0,-16 1 0,-4 0 0,10-1 0,-302 3 0,228 3 0,-132 25 0,56-1 0,151-29 0,25-7 0,33-10 0,257-69 0,6 24 0,-254 52 0,30-6 0,0 3 0,102-2 0,-164 13 0,1 0 0,-1-1 0,1 0 0,-1-2 0,0 0 0,0 0 0,-1-1 0,18-9 0,-31 13 0,1 1 0,-1-1 0,1 1 0,-1-1 0,0 0 0,1 1 0,-1-1 0,0 0 0,0 0 0,0 0 0,0 0 0,0 0 0,0 0 0,0-1 0,0 1 0,0 0 0,0 0 0,0-1 0,0-1 0,-1 2 0,0 0 0,-1 0 0,1 0 0,0 1 0,-1-1 0,1 0 0,0 0 0,-1 1 0,1-1 0,-1 0 0,0 1 0,1-1 0,-1 0 0,1 1 0,-1-1 0,0 1 0,0-1 0,1 1 0,-1 0 0,0-1 0,0 1 0,1 0 0,-1-1 0,-1 1 0,-11-4 0,-1 0 0,1 1 0,-15-1 0,26 4 0,-364-49 0,-647-1 0,1419 0 0,-315 36 0,223-42 0,53-7 0,-178 49 0,-170 13 0,6-1 0,-25 2 0,-1 0 0,1-1 0,0 1 0,0 0 0,0 0 0,0 0 0,0 0 0,0 0 0,0 0 0,0 0 0,0 0 0,0 0 0,-1 0 0,1 0 0,0 0 0,0 0 0,0 0 0,0 0 0,0-1 0,0 1 0,0 0 0,0 0 0,0 0 0,0 0 0,0 0 0,0 0 0,0 0 0,0 0 0,0 0 0,0-1 0,0 1 0,0 0 0,0 0 0,0 0 0,0 0 0,0 0 0,0 0 0,0 0 0,0 0 0,0 0 0,0-1 0,0 1 0,0 0 0,0 0 0,0 0 0,0 0 0,0 0 0,0 0 0,1 0 0,-1 0 0,0 0 0,0 0 0,0 0 0,0 0 0,0-1 0,-55-5 0,-278 2 0,28 4-164,-496 9-971,-6 33 246,561-7 889,191-20 0,47-9 0,16-2 0,26-2 0,199-17 0,1387-236-100,-1535 235-10,267-39-34,-338 54 460,0 0 0,1 0 1,-1 2-1,0 0 1,20 4-1,-86-1 328,-81 0-644,-220 34 0,253-14 0,60-13 0,31-8 0,12-3 0,813-184 0,-722 160 0,176-22 0,-261 45 0,-1 0 0,1 1 0,0 0 0,-1 0 0,1 1 0,10 2 0,-19-3 0,1 1 0,-1-1 0,1 0 0,-1 0 0,1 0 0,-1 0 0,0 1 0,1-1 0,-1 0 0,0 0 0,1 1 0,-1-1 0,0 0 0,1 0 0,-1 1 0,0-1 0,1 1 0,-1-1 0,0 0 0,0 1 0,0-1 0,1 1 0,-1-1 0,0 0 0,0 1 0,0-1 0,0 1 0,0-1 0,0 1 0,0-1 0,0 0 0,0 1 0,0-1 0,0 1 0,0-1 0,0 1 0,0-1 0,0 1 0,0-1 0,0 0 0,-1 1 0,1-1 0,0 1 0,0-1 0,0 0 0,-1 1 0,1-1 0,0 0 0,-1 1 0,1-1 0,0 0 0,-1 1 0,1-1 0,0 0 0,-1 0 0,1 0 0,-1 1 0,1-1 0,-1 0 0,-25 18 0,-33 12 0,-112 40 0,-1-1 0,149-59 0,14-6 0,0 0 0,0 0 0,0 0 0,0 1 0,1 0 0,0 1 0,-13 12 0,21-18 0,-1 1 0,0-1 0,1 1 0,-1-1 0,1 1 0,-1 0 0,1-1 0,0 1 0,-1 0 0,1 0 0,0-1 0,-1 1 0,1 0 0,0 0 0,0-1 0,0 1 0,-1 0 0,1 0 0,0 0 0,0-1 0,0 1 0,0 0 0,1 0 0,-1 0 0,0-1 0,0 1 0,0 0 0,1 0 0,-1 0 0,0-1 0,1 1 0,-1 0 0,0-1 0,1 1 0,-1 0 0,1-1 0,-1 1 0,1-1 0,1 2 0,1 0 0,-1 0 0,2-1 0,-1 1 0,0-1 0,0 0 0,0 1 0,1-1 0,5 1 0,61 6 0,0-3 0,118-7 0,-86-1 0,51 2 0,-297 13 0,43-5 0,-113 24 0,38 14 0,32-6 0,78-29 0,56-8 0,48-3 0,24-3 0,89-17 0,34-4 0,-142 22 0,61 4 0,-85 4 0,-29 1 0,-32 3 0,-361 75 0,261-49 0,134-33 6,-10 1-177,0 1-1,-1 1 1,1 1 0,1 0-1,-1 1 1,1 1-1,-27 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0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oogle Sans"/>
              </a:rPr>
              <a:t>A</a:t>
            </a:r>
            <a:r>
              <a:rPr lang="en-US" sz="2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oogle Sans"/>
              </a:rPr>
              <a:t>rtificial intelligence  and Machine learning</a:t>
            </a:r>
            <a:endParaRPr lang="en-US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indent="0">
              <a:lnSpc>
                <a:spcPts val="6453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    </a:t>
            </a:r>
            <a:r>
              <a:rPr lang="en-US" sz="2800" b="1" dirty="0">
                <a:solidFill>
                  <a:srgbClr val="FF0000"/>
                </a:solidFill>
              </a:rPr>
              <a:t>Introduction to Automatic Car Detection Using GPS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 err="1"/>
              <a:t>As.prof</a:t>
            </a:r>
            <a:r>
              <a:rPr lang="en-US" sz="2000" dirty="0"/>
              <a:t> Preethi Keer 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39C3-6B06-06CD-2B9E-E28DFFC0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DB3AFE-6387-9B04-C972-9624C0A5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60668"/>
            <a:ext cx="10803048" cy="67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40CEC5F7-E5CD-74B3-55AD-E3B32036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Li, H., Wu, D., Song, Y., &amp; Liu, Y. (2020). A survey of GPS applications in intelligent transportation systems. Journal of Information Processing Systems, 16(2), 339-353.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[2] </a:t>
            </a:r>
            <a:r>
              <a:rPr lang="en-IN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Maalej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Boubaker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IN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Yahyaoui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(2019, December). A novel approach for real-time anomaly detection in GPS trajectories. In 2019 International Conference on Intelligent Systems and Information Processing (ICISIP) (pp. 1-6). IEEE.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Singh, S., &amp; Jain, S. (2019). A review on vehicle tracking system using GPS and GSM technology. International Journal of Advanced Research in Computer and Communication Engineering, 8(10), 54-58.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[4] Rahman, M. A., </a:t>
            </a:r>
            <a:r>
              <a:rPr lang="en-IN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Mourshed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&amp; Rajkumar, R. (2018, September). GPS tracking system for real time vehicle monitoring and security. In 2018 International Conference on Intelligent Systems and Information Systems (ICISIP) (pp. 32)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 Mohan, P., Srinivasan, D., &amp; Gupta, M. (2015, December). A low cost GPS based vehicle tracking system with remote engine immobilization. In 2015 International Conference on Intelligent Systems and Control (ISCO) (pp. 1-5). IEEE. (This citation details aspects of GPS device installation for car tracking)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Yan, L., Liu, Y., &amp; Yang, L. (2010). Design of a GPS/GSM/GPRS real-time vehicle tracking system with stolen vehicle location and SMS alarm. In 2010 International Conference on Measuring Technology and Mechatronics Automation (ICMMMA) (Vol. 3, pp. 1042-1045). IEEE. (This citation explores using satellite communication for car tracking)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Feng, Y., Li, C., &amp; Sun, Y. (2012, August). A GPS/OBD-based vehicle anti-theft system with driver identification. In 2012 3rd International Conference on Intelligent System Design and Engineering Applications (ISDEA) (pp. 123-126). IEEE. (This citation discusses integration with OBD systems for car tracking)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 Raya, M., &amp;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Hubaux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 (2006, September). Securing vehicular ad-hoc networks. In Proceedings of the 1st ACM conference on Wireless network security (pp. 1-9). ACM. (This citation explores data security considerations in car tracking systems)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BA9A-4608-7EE7-9035-E83C9BFC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" name="Text 2">
            <a:extLst>
              <a:ext uri="{FF2B5EF4-FFF2-40B4-BE49-F238E27FC236}">
                <a16:creationId xmlns:a16="http://schemas.microsoft.com/office/drawing/2014/main" id="{EAF35811-3E1F-DE99-9BF5-B975FC31E790}"/>
              </a:ext>
            </a:extLst>
          </p:cNvPr>
          <p:cNvSpPr/>
          <p:nvPr/>
        </p:nvSpPr>
        <p:spPr>
          <a:xfrm>
            <a:off x="794318" y="577750"/>
            <a:ext cx="4929545" cy="616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52"/>
              </a:lnSpc>
              <a:buNone/>
            </a:pPr>
            <a:r>
              <a:rPr lang="en-US" sz="3882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References</a:t>
            </a:r>
            <a:endParaRPr lang="en-US" sz="3882" dirty="0"/>
          </a:p>
        </p:txBody>
      </p:sp>
    </p:spTree>
    <p:extLst>
      <p:ext uri="{BB962C8B-B14F-4D97-AF65-F5344CB8AC3E}">
        <p14:creationId xmlns:p14="http://schemas.microsoft.com/office/powerpoint/2010/main" val="27619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D50662-CA8C-6F96-DEAE-74EC45C3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56" y="309759"/>
            <a:ext cx="9547163" cy="57368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8E3040-C5AE-E505-25BD-16F67A08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944" y="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rgbClr val="124E73"/>
                </a:solidFill>
                <a:latin typeface="MuseoModerno" pitchFamily="34" charset="0"/>
                <a:ea typeface="MuseoModerno" pitchFamily="34" charset="-122"/>
                <a:cs typeface="MuseoModerno" pitchFamily="34" charset="-120"/>
              </a:rPr>
              <a:t>Problem Formulation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1D398F-7A56-4244-3364-547BA454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2154825"/>
            <a:ext cx="10729890" cy="254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578DD-FFDF-3919-FC14-CC0181F6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3758"/>
            <a:ext cx="12191999" cy="223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C0E927-C2E6-CB71-BC54-16F010FDC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0" y="403943"/>
            <a:ext cx="9980017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8C264-24B7-65C2-DED8-6DBA662A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94" y="188695"/>
            <a:ext cx="9638611" cy="64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748E6-56DC-AA32-EC97-236AE2CB2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48" y="447525"/>
            <a:ext cx="6445370" cy="627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D00165-5C41-BDD8-79CE-5A097B1B0858}"/>
                  </a:ext>
                </a:extLst>
              </p14:cNvPr>
              <p14:cNvContentPartPr/>
              <p14:nvPr/>
            </p14:nvContentPartPr>
            <p14:xfrm>
              <a:off x="3127836" y="5510724"/>
              <a:ext cx="4452840" cy="984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D00165-5C41-BDD8-79CE-5A097B1B08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5196" y="5448084"/>
                <a:ext cx="457848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883C95-BBCA-713D-253B-09EFD4CE86C6}"/>
                  </a:ext>
                </a:extLst>
              </p14:cNvPr>
              <p14:cNvContentPartPr/>
              <p14:nvPr/>
            </p14:nvContentPartPr>
            <p14:xfrm>
              <a:off x="8031036" y="595208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883C95-BBCA-713D-253B-09EFD4CE86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8036" y="588908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C173FA-7104-69E5-358D-DC9BAD8AEA40}"/>
                  </a:ext>
                </a:extLst>
              </p14:cNvPr>
              <p14:cNvContentPartPr/>
              <p14:nvPr/>
            </p14:nvContentPartPr>
            <p14:xfrm>
              <a:off x="5952396" y="5915724"/>
              <a:ext cx="3043080" cy="30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C173FA-7104-69E5-358D-DC9BAD8AEA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9756" y="5853084"/>
                <a:ext cx="3168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B102E8-7221-EB2B-C851-AF401EF0D342}"/>
                  </a:ext>
                </a:extLst>
              </p14:cNvPr>
              <p14:cNvContentPartPr/>
              <p14:nvPr/>
            </p14:nvContentPartPr>
            <p14:xfrm>
              <a:off x="5588796" y="5866044"/>
              <a:ext cx="2908800" cy="28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B102E8-7221-EB2B-C851-AF401EF0D3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5796" y="5803044"/>
                <a:ext cx="303444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55BA72-FFFF-064F-2724-E26FD5085CD0}"/>
                  </a:ext>
                </a:extLst>
              </p14:cNvPr>
              <p14:cNvContentPartPr/>
              <p14:nvPr/>
            </p14:nvContentPartPr>
            <p14:xfrm>
              <a:off x="4830276" y="6000684"/>
              <a:ext cx="1112760" cy="366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55BA72-FFFF-064F-2724-E26FD5085C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7636" y="5938044"/>
                <a:ext cx="123840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B5A08-4525-E605-4C78-C64A2044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88553E-6C1D-0831-7A3F-2089236C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341108"/>
            <a:ext cx="10803048" cy="61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5EF9-23C7-32D1-BCE9-A14E4766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405C9D-1CE4-C24B-2A21-60174FBF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76" y="502666"/>
            <a:ext cx="10803048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20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6331</TotalTime>
  <Words>530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Casper</vt:lpstr>
      <vt:lpstr>Google Sans</vt:lpstr>
      <vt:lpstr>MuseoModerno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PowerPoint Presentation</vt:lpstr>
      <vt:lpstr>Problem Formulation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R Vamshi Krishna</cp:lastModifiedBy>
  <cp:revision>496</cp:revision>
  <dcterms:created xsi:type="dcterms:W3CDTF">2019-01-09T10:33:58Z</dcterms:created>
  <dcterms:modified xsi:type="dcterms:W3CDTF">2024-04-29T17:31:28Z</dcterms:modified>
</cp:coreProperties>
</file>