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25"/>
  </p:notesMasterIdLst>
  <p:sldIdLst>
    <p:sldId id="267" r:id="rId2"/>
    <p:sldId id="268" r:id="rId3"/>
    <p:sldId id="257" r:id="rId4"/>
    <p:sldId id="259" r:id="rId5"/>
    <p:sldId id="286" r:id="rId6"/>
    <p:sldId id="258" r:id="rId7"/>
    <p:sldId id="274" r:id="rId8"/>
    <p:sldId id="269" r:id="rId9"/>
    <p:sldId id="270" r:id="rId10"/>
    <p:sldId id="284" r:id="rId11"/>
    <p:sldId id="285" r:id="rId12"/>
    <p:sldId id="275" r:id="rId13"/>
    <p:sldId id="277" r:id="rId14"/>
    <p:sldId id="279" r:id="rId15"/>
    <p:sldId id="280" r:id="rId16"/>
    <p:sldId id="261" r:id="rId17"/>
    <p:sldId id="281" r:id="rId18"/>
    <p:sldId id="282" r:id="rId19"/>
    <p:sldId id="283" r:id="rId20"/>
    <p:sldId id="262" r:id="rId21"/>
    <p:sldId id="263" r:id="rId22"/>
    <p:sldId id="272" r:id="rId23"/>
    <p:sldId id="27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742F7C-A175-4E45-B455-F6E2E9A482B5}" v="9" dt="2023-04-27T04:03:49.1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2"/>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mshi Krishna" userId="a7acc426405d1412" providerId="LiveId" clId="{C8742F7C-A175-4E45-B455-F6E2E9A482B5}"/>
    <pc:docChg chg="undo custSel delSld modSld">
      <pc:chgData name="Vamshi Krishna" userId="a7acc426405d1412" providerId="LiveId" clId="{C8742F7C-A175-4E45-B455-F6E2E9A482B5}" dt="2023-04-27T04:04:19.177" v="936" actId="2696"/>
      <pc:docMkLst>
        <pc:docMk/>
      </pc:docMkLst>
      <pc:sldChg chg="addSp delSp delDesignElem">
        <pc:chgData name="Vamshi Krishna" userId="a7acc426405d1412" providerId="LiveId" clId="{C8742F7C-A175-4E45-B455-F6E2E9A482B5}" dt="2023-04-27T04:03:49.133" v="935"/>
        <pc:sldMkLst>
          <pc:docMk/>
          <pc:sldMk cId="3941153981" sldId="257"/>
        </pc:sldMkLst>
        <pc:spChg chg="add del">
          <ac:chgData name="Vamshi Krishna" userId="a7acc426405d1412" providerId="LiveId" clId="{C8742F7C-A175-4E45-B455-F6E2E9A482B5}" dt="2023-04-27T04:03:49.133" v="935"/>
          <ac:spMkLst>
            <pc:docMk/>
            <pc:sldMk cId="3941153981" sldId="257"/>
            <ac:spMk id="32" creationId="{70B343FF-2E23-43A4-A06E-58C732FF51EF}"/>
          </ac:spMkLst>
        </pc:spChg>
        <pc:spChg chg="add del">
          <ac:chgData name="Vamshi Krishna" userId="a7acc426405d1412" providerId="LiveId" clId="{C8742F7C-A175-4E45-B455-F6E2E9A482B5}" dt="2023-04-27T04:03:49.133" v="935"/>
          <ac:spMkLst>
            <pc:docMk/>
            <pc:sldMk cId="3941153981" sldId="257"/>
            <ac:spMk id="34" creationId="{90471E06-C9EC-4B3D-9080-2D75FF3AFBD8}"/>
          </ac:spMkLst>
        </pc:spChg>
        <pc:spChg chg="add del">
          <ac:chgData name="Vamshi Krishna" userId="a7acc426405d1412" providerId="LiveId" clId="{C8742F7C-A175-4E45-B455-F6E2E9A482B5}" dt="2023-04-27T04:03:49.133" v="935"/>
          <ac:spMkLst>
            <pc:docMk/>
            <pc:sldMk cId="3941153981" sldId="257"/>
            <ac:spMk id="36" creationId="{6AF66A71-3CC4-4EE2-A759-0F0ACE6C4325}"/>
          </ac:spMkLst>
        </pc:spChg>
      </pc:sldChg>
      <pc:sldChg chg="addSp delSp modSp mod delDesignElem">
        <pc:chgData name="Vamshi Krishna" userId="a7acc426405d1412" providerId="LiveId" clId="{C8742F7C-A175-4E45-B455-F6E2E9A482B5}" dt="2023-04-27T04:03:49.133" v="935"/>
        <pc:sldMkLst>
          <pc:docMk/>
          <pc:sldMk cId="797460588" sldId="258"/>
        </pc:sldMkLst>
        <pc:spChg chg="mod">
          <ac:chgData name="Vamshi Krishna" userId="a7acc426405d1412" providerId="LiveId" clId="{C8742F7C-A175-4E45-B455-F6E2E9A482B5}" dt="2023-04-27T04:00:34.769" v="862" actId="207"/>
          <ac:spMkLst>
            <pc:docMk/>
            <pc:sldMk cId="797460588" sldId="258"/>
            <ac:spMk id="3" creationId="{073703AD-A7BC-9825-2B53-82EDE47F59E8}"/>
          </ac:spMkLst>
        </pc:spChg>
        <pc:spChg chg="add del">
          <ac:chgData name="Vamshi Krishna" userId="a7acc426405d1412" providerId="LiveId" clId="{C8742F7C-A175-4E45-B455-F6E2E9A482B5}" dt="2023-04-27T04:03:49.133" v="935"/>
          <ac:spMkLst>
            <pc:docMk/>
            <pc:sldMk cId="797460588" sldId="258"/>
            <ac:spMk id="31" creationId="{74CD14DB-BB81-479F-A1FC-1C75640E9F84}"/>
          </ac:spMkLst>
        </pc:spChg>
        <pc:spChg chg="add del">
          <ac:chgData name="Vamshi Krishna" userId="a7acc426405d1412" providerId="LiveId" clId="{C8742F7C-A175-4E45-B455-F6E2E9A482B5}" dt="2023-04-27T04:03:49.133" v="935"/>
          <ac:spMkLst>
            <pc:docMk/>
            <pc:sldMk cId="797460588" sldId="258"/>
            <ac:spMk id="33" creationId="{C943A91B-7CA7-4592-A975-73B1BF8C4C74}"/>
          </ac:spMkLst>
        </pc:spChg>
        <pc:spChg chg="add del">
          <ac:chgData name="Vamshi Krishna" userId="a7acc426405d1412" providerId="LiveId" clId="{C8742F7C-A175-4E45-B455-F6E2E9A482B5}" dt="2023-04-27T04:03:49.133" v="935"/>
          <ac:spMkLst>
            <pc:docMk/>
            <pc:sldMk cId="797460588" sldId="258"/>
            <ac:spMk id="35" creationId="{EC471314-E46A-414B-8D91-74880E84F187}"/>
          </ac:spMkLst>
        </pc:spChg>
        <pc:spChg chg="add del">
          <ac:chgData name="Vamshi Krishna" userId="a7acc426405d1412" providerId="LiveId" clId="{C8742F7C-A175-4E45-B455-F6E2E9A482B5}" dt="2023-04-27T04:03:49.133" v="935"/>
          <ac:spMkLst>
            <pc:docMk/>
            <pc:sldMk cId="797460588" sldId="258"/>
            <ac:spMk id="37" creationId="{6A681326-1C9D-44A3-A627-3871BDAE4127}"/>
          </ac:spMkLst>
        </pc:spChg>
      </pc:sldChg>
      <pc:sldChg chg="addSp delSp delDesignElem">
        <pc:chgData name="Vamshi Krishna" userId="a7acc426405d1412" providerId="LiveId" clId="{C8742F7C-A175-4E45-B455-F6E2E9A482B5}" dt="2023-04-27T04:03:49.133" v="935"/>
        <pc:sldMkLst>
          <pc:docMk/>
          <pc:sldMk cId="43717602" sldId="259"/>
        </pc:sldMkLst>
        <pc:spChg chg="add del">
          <ac:chgData name="Vamshi Krishna" userId="a7acc426405d1412" providerId="LiveId" clId="{C8742F7C-A175-4E45-B455-F6E2E9A482B5}" dt="2023-04-27T04:03:49.133" v="935"/>
          <ac:spMkLst>
            <pc:docMk/>
            <pc:sldMk cId="43717602" sldId="259"/>
            <ac:spMk id="35" creationId="{70B343FF-2E23-43A4-A06E-58C732FF51EF}"/>
          </ac:spMkLst>
        </pc:spChg>
        <pc:spChg chg="add del">
          <ac:chgData name="Vamshi Krishna" userId="a7acc426405d1412" providerId="LiveId" clId="{C8742F7C-A175-4E45-B455-F6E2E9A482B5}" dt="2023-04-27T04:03:49.133" v="935"/>
          <ac:spMkLst>
            <pc:docMk/>
            <pc:sldMk cId="43717602" sldId="259"/>
            <ac:spMk id="37" creationId="{90471E06-C9EC-4B3D-9080-2D75FF3AFBD8}"/>
          </ac:spMkLst>
        </pc:spChg>
        <pc:spChg chg="add del">
          <ac:chgData name="Vamshi Krishna" userId="a7acc426405d1412" providerId="LiveId" clId="{C8742F7C-A175-4E45-B455-F6E2E9A482B5}" dt="2023-04-27T04:03:49.133" v="935"/>
          <ac:spMkLst>
            <pc:docMk/>
            <pc:sldMk cId="43717602" sldId="259"/>
            <ac:spMk id="39" creationId="{6AF66A71-3CC4-4EE2-A759-0F0ACE6C4325}"/>
          </ac:spMkLst>
        </pc:spChg>
      </pc:sldChg>
      <pc:sldChg chg="addSp delSp delDesignElem">
        <pc:chgData name="Vamshi Krishna" userId="a7acc426405d1412" providerId="LiveId" clId="{C8742F7C-A175-4E45-B455-F6E2E9A482B5}" dt="2023-04-27T04:03:49.133" v="935"/>
        <pc:sldMkLst>
          <pc:docMk/>
          <pc:sldMk cId="167692681" sldId="261"/>
        </pc:sldMkLst>
        <pc:spChg chg="add del">
          <ac:chgData name="Vamshi Krishna" userId="a7acc426405d1412" providerId="LiveId" clId="{C8742F7C-A175-4E45-B455-F6E2E9A482B5}" dt="2023-04-27T04:03:49.133" v="935"/>
          <ac:spMkLst>
            <pc:docMk/>
            <pc:sldMk cId="167692681" sldId="261"/>
            <ac:spMk id="21" creationId="{70B343FF-2E23-43A4-A06E-58C732FF51EF}"/>
          </ac:spMkLst>
        </pc:spChg>
        <pc:spChg chg="add del">
          <ac:chgData name="Vamshi Krishna" userId="a7acc426405d1412" providerId="LiveId" clId="{C8742F7C-A175-4E45-B455-F6E2E9A482B5}" dt="2023-04-27T04:03:49.133" v="935"/>
          <ac:spMkLst>
            <pc:docMk/>
            <pc:sldMk cId="167692681" sldId="261"/>
            <ac:spMk id="23" creationId="{90471E06-C9EC-4B3D-9080-2D75FF3AFBD8}"/>
          </ac:spMkLst>
        </pc:spChg>
        <pc:spChg chg="add del">
          <ac:chgData name="Vamshi Krishna" userId="a7acc426405d1412" providerId="LiveId" clId="{C8742F7C-A175-4E45-B455-F6E2E9A482B5}" dt="2023-04-27T04:03:49.133" v="935"/>
          <ac:spMkLst>
            <pc:docMk/>
            <pc:sldMk cId="167692681" sldId="261"/>
            <ac:spMk id="25" creationId="{6AF66A71-3CC4-4EE2-A759-0F0ACE6C4325}"/>
          </ac:spMkLst>
        </pc:spChg>
      </pc:sldChg>
      <pc:sldChg chg="addSp delSp modSp mod delDesignElem">
        <pc:chgData name="Vamshi Krishna" userId="a7acc426405d1412" providerId="LiveId" clId="{C8742F7C-A175-4E45-B455-F6E2E9A482B5}" dt="2023-04-27T04:03:49.133" v="935"/>
        <pc:sldMkLst>
          <pc:docMk/>
          <pc:sldMk cId="11186217" sldId="262"/>
        </pc:sldMkLst>
        <pc:spChg chg="mod">
          <ac:chgData name="Vamshi Krishna" userId="a7acc426405d1412" providerId="LiveId" clId="{C8742F7C-A175-4E45-B455-F6E2E9A482B5}" dt="2023-04-27T03:54:04.672" v="831" actId="20577"/>
          <ac:spMkLst>
            <pc:docMk/>
            <pc:sldMk cId="11186217" sldId="262"/>
            <ac:spMk id="2" creationId="{788215E1-CAE2-4639-B828-D24CD4B57D26}"/>
          </ac:spMkLst>
        </pc:spChg>
        <pc:spChg chg="add del">
          <ac:chgData name="Vamshi Krishna" userId="a7acc426405d1412" providerId="LiveId" clId="{C8742F7C-A175-4E45-B455-F6E2E9A482B5}" dt="2023-04-27T04:03:49.133" v="935"/>
          <ac:spMkLst>
            <pc:docMk/>
            <pc:sldMk cId="11186217" sldId="262"/>
            <ac:spMk id="21" creationId="{70B343FF-2E23-43A4-A06E-58C732FF51EF}"/>
          </ac:spMkLst>
        </pc:spChg>
        <pc:spChg chg="add del">
          <ac:chgData name="Vamshi Krishna" userId="a7acc426405d1412" providerId="LiveId" clId="{C8742F7C-A175-4E45-B455-F6E2E9A482B5}" dt="2023-04-27T04:03:49.133" v="935"/>
          <ac:spMkLst>
            <pc:docMk/>
            <pc:sldMk cId="11186217" sldId="262"/>
            <ac:spMk id="23" creationId="{90471E06-C9EC-4B3D-9080-2D75FF3AFBD8}"/>
          </ac:spMkLst>
        </pc:spChg>
        <pc:spChg chg="add del">
          <ac:chgData name="Vamshi Krishna" userId="a7acc426405d1412" providerId="LiveId" clId="{C8742F7C-A175-4E45-B455-F6E2E9A482B5}" dt="2023-04-27T04:03:49.133" v="935"/>
          <ac:spMkLst>
            <pc:docMk/>
            <pc:sldMk cId="11186217" sldId="262"/>
            <ac:spMk id="25" creationId="{6AF66A71-3CC4-4EE2-A759-0F0ACE6C4325}"/>
          </ac:spMkLst>
        </pc:spChg>
      </pc:sldChg>
      <pc:sldChg chg="addSp delSp modSp mod delDesignElem">
        <pc:chgData name="Vamshi Krishna" userId="a7acc426405d1412" providerId="LiveId" clId="{C8742F7C-A175-4E45-B455-F6E2E9A482B5}" dt="2023-04-27T04:03:49.133" v="935"/>
        <pc:sldMkLst>
          <pc:docMk/>
          <pc:sldMk cId="1377214104" sldId="263"/>
        </pc:sldMkLst>
        <pc:spChg chg="mod">
          <ac:chgData name="Vamshi Krishna" userId="a7acc426405d1412" providerId="LiveId" clId="{C8742F7C-A175-4E45-B455-F6E2E9A482B5}" dt="2023-04-27T03:46:23.107" v="656" actId="2711"/>
          <ac:spMkLst>
            <pc:docMk/>
            <pc:sldMk cId="1377214104" sldId="263"/>
            <ac:spMk id="3" creationId="{74E643C6-30B3-1430-1E5B-50276869522A}"/>
          </ac:spMkLst>
        </pc:spChg>
        <pc:spChg chg="add del">
          <ac:chgData name="Vamshi Krishna" userId="a7acc426405d1412" providerId="LiveId" clId="{C8742F7C-A175-4E45-B455-F6E2E9A482B5}" dt="2023-04-27T04:03:49.133" v="935"/>
          <ac:spMkLst>
            <pc:docMk/>
            <pc:sldMk cId="1377214104" sldId="263"/>
            <ac:spMk id="21" creationId="{70B343FF-2E23-43A4-A06E-58C732FF51EF}"/>
          </ac:spMkLst>
        </pc:spChg>
        <pc:spChg chg="add del">
          <ac:chgData name="Vamshi Krishna" userId="a7acc426405d1412" providerId="LiveId" clId="{C8742F7C-A175-4E45-B455-F6E2E9A482B5}" dt="2023-04-27T04:03:49.133" v="935"/>
          <ac:spMkLst>
            <pc:docMk/>
            <pc:sldMk cId="1377214104" sldId="263"/>
            <ac:spMk id="23" creationId="{90471E06-C9EC-4B3D-9080-2D75FF3AFBD8}"/>
          </ac:spMkLst>
        </pc:spChg>
        <pc:spChg chg="add del">
          <ac:chgData name="Vamshi Krishna" userId="a7acc426405d1412" providerId="LiveId" clId="{C8742F7C-A175-4E45-B455-F6E2E9A482B5}" dt="2023-04-27T04:03:49.133" v="935"/>
          <ac:spMkLst>
            <pc:docMk/>
            <pc:sldMk cId="1377214104" sldId="263"/>
            <ac:spMk id="25" creationId="{6AF66A71-3CC4-4EE2-A759-0F0ACE6C4325}"/>
          </ac:spMkLst>
        </pc:spChg>
      </pc:sldChg>
      <pc:sldChg chg="addSp delSp modSp mod setBg setClrOvrMap delDesignElem">
        <pc:chgData name="Vamshi Krishna" userId="a7acc426405d1412" providerId="LiveId" clId="{C8742F7C-A175-4E45-B455-F6E2E9A482B5}" dt="2023-04-27T04:03:49.133" v="935"/>
        <pc:sldMkLst>
          <pc:docMk/>
          <pc:sldMk cId="1378349463" sldId="267"/>
        </pc:sldMkLst>
        <pc:spChg chg="mod">
          <ac:chgData name="Vamshi Krishna" userId="a7acc426405d1412" providerId="LiveId" clId="{C8742F7C-A175-4E45-B455-F6E2E9A482B5}" dt="2023-04-27T04:03:48.154" v="934" actId="26606"/>
          <ac:spMkLst>
            <pc:docMk/>
            <pc:sldMk cId="1378349463" sldId="267"/>
            <ac:spMk id="2" creationId="{12114040-9237-8EEE-D0D0-1DB2C37A8239}"/>
          </ac:spMkLst>
        </pc:spChg>
        <pc:spChg chg="mod">
          <ac:chgData name="Vamshi Krishna" userId="a7acc426405d1412" providerId="LiveId" clId="{C8742F7C-A175-4E45-B455-F6E2E9A482B5}" dt="2023-04-27T04:03:48.154" v="934" actId="26606"/>
          <ac:spMkLst>
            <pc:docMk/>
            <pc:sldMk cId="1378349463" sldId="267"/>
            <ac:spMk id="3" creationId="{4E1C5A57-AB7E-4B34-B683-DC2336F05C2A}"/>
          </ac:spMkLst>
        </pc:spChg>
        <pc:spChg chg="add del">
          <ac:chgData name="Vamshi Krishna" userId="a7acc426405d1412" providerId="LiveId" clId="{C8742F7C-A175-4E45-B455-F6E2E9A482B5}" dt="2023-04-27T04:03:49.133" v="935"/>
          <ac:spMkLst>
            <pc:docMk/>
            <pc:sldMk cId="1378349463" sldId="267"/>
            <ac:spMk id="8" creationId="{C28D0172-F2E0-4763-9C35-F022664959D8}"/>
          </ac:spMkLst>
        </pc:spChg>
        <pc:spChg chg="add del">
          <ac:chgData name="Vamshi Krishna" userId="a7acc426405d1412" providerId="LiveId" clId="{C8742F7C-A175-4E45-B455-F6E2E9A482B5}" dt="2023-04-27T04:03:49.133" v="935"/>
          <ac:spMkLst>
            <pc:docMk/>
            <pc:sldMk cId="1378349463" sldId="267"/>
            <ac:spMk id="10" creationId="{DF6FB2B2-CE21-407F-B22E-302DADC2C3D3}"/>
          </ac:spMkLst>
        </pc:spChg>
        <pc:spChg chg="add del">
          <ac:chgData name="Vamshi Krishna" userId="a7acc426405d1412" providerId="LiveId" clId="{C8742F7C-A175-4E45-B455-F6E2E9A482B5}" dt="2023-04-27T04:03:49.133" v="935"/>
          <ac:spMkLst>
            <pc:docMk/>
            <pc:sldMk cId="1378349463" sldId="267"/>
            <ac:spMk id="12" creationId="{9F2851FB-E841-4509-8A6D-A416376EA380}"/>
          </ac:spMkLst>
        </pc:spChg>
        <pc:spChg chg="add del">
          <ac:chgData name="Vamshi Krishna" userId="a7acc426405d1412" providerId="LiveId" clId="{C8742F7C-A175-4E45-B455-F6E2E9A482B5}" dt="2023-04-27T04:03:34.752" v="930" actId="26606"/>
          <ac:spMkLst>
            <pc:docMk/>
            <pc:sldMk cId="1378349463" sldId="267"/>
            <ac:spMk id="13" creationId="{989BE678-777B-482A-A616-FEDC47B162E5}"/>
          </ac:spMkLst>
        </pc:spChg>
        <pc:spChg chg="add del">
          <ac:chgData name="Vamshi Krishna" userId="a7acc426405d1412" providerId="LiveId" clId="{C8742F7C-A175-4E45-B455-F6E2E9A482B5}" dt="2023-04-27T04:03:31.156" v="928" actId="26606"/>
          <ac:spMkLst>
            <pc:docMk/>
            <pc:sldMk cId="1378349463" sldId="267"/>
            <ac:spMk id="14" creationId="{B9C04DC5-313B-4FE4-B868-5672A376419F}"/>
          </ac:spMkLst>
        </pc:spChg>
        <pc:spChg chg="add del">
          <ac:chgData name="Vamshi Krishna" userId="a7acc426405d1412" providerId="LiveId" clId="{C8742F7C-A175-4E45-B455-F6E2E9A482B5}" dt="2023-04-27T04:03:34.752" v="930" actId="26606"/>
          <ac:spMkLst>
            <pc:docMk/>
            <pc:sldMk cId="1378349463" sldId="267"/>
            <ac:spMk id="19" creationId="{D28BE0C3-2102-4820-B88B-A448B1840D14}"/>
          </ac:spMkLst>
        </pc:spChg>
        <pc:spChg chg="add del">
          <ac:chgData name="Vamshi Krishna" userId="a7acc426405d1412" providerId="LiveId" clId="{C8742F7C-A175-4E45-B455-F6E2E9A482B5}" dt="2023-04-27T04:03:31.156" v="928" actId="26606"/>
          <ac:spMkLst>
            <pc:docMk/>
            <pc:sldMk cId="1378349463" sldId="267"/>
            <ac:spMk id="20" creationId="{329FDD08-42D8-4AFF-90E5-5DAA5BC4CBD8}"/>
          </ac:spMkLst>
        </pc:spChg>
        <pc:spChg chg="add del">
          <ac:chgData name="Vamshi Krishna" userId="a7acc426405d1412" providerId="LiveId" clId="{C8742F7C-A175-4E45-B455-F6E2E9A482B5}" dt="2023-04-27T04:03:34.752" v="930" actId="26606"/>
          <ac:spMkLst>
            <pc:docMk/>
            <pc:sldMk cId="1378349463" sldId="267"/>
            <ac:spMk id="21" creationId="{909FE742-1A27-4AEF-B5F0-F8C383EAB1D7}"/>
          </ac:spMkLst>
        </pc:spChg>
        <pc:spChg chg="add del">
          <ac:chgData name="Vamshi Krishna" userId="a7acc426405d1412" providerId="LiveId" clId="{C8742F7C-A175-4E45-B455-F6E2E9A482B5}" dt="2023-04-27T04:03:31.156" v="928" actId="26606"/>
          <ac:spMkLst>
            <pc:docMk/>
            <pc:sldMk cId="1378349463" sldId="267"/>
            <ac:spMk id="22" creationId="{D6CEF2A9-EF08-4FB3-AFFB-C5F77AB6E028}"/>
          </ac:spMkLst>
        </pc:spChg>
        <pc:spChg chg="add del">
          <ac:chgData name="Vamshi Krishna" userId="a7acc426405d1412" providerId="LiveId" clId="{C8742F7C-A175-4E45-B455-F6E2E9A482B5}" dt="2023-04-27T04:03:31.156" v="928" actId="26606"/>
          <ac:spMkLst>
            <pc:docMk/>
            <pc:sldMk cId="1378349463" sldId="267"/>
            <ac:spMk id="24" creationId="{4109C3C2-C0A8-4559-8462-8007573DF44C}"/>
          </ac:spMkLst>
        </pc:spChg>
        <pc:spChg chg="add del">
          <ac:chgData name="Vamshi Krishna" userId="a7acc426405d1412" providerId="LiveId" clId="{C8742F7C-A175-4E45-B455-F6E2E9A482B5}" dt="2023-04-27T04:03:31.156" v="928" actId="26606"/>
          <ac:spMkLst>
            <pc:docMk/>
            <pc:sldMk cId="1378349463" sldId="267"/>
            <ac:spMk id="26" creationId="{4C535542-B72A-4DE0-BE5A-5EA00508C77D}"/>
          </ac:spMkLst>
        </pc:spChg>
        <pc:spChg chg="add del">
          <ac:chgData name="Vamshi Krishna" userId="a7acc426405d1412" providerId="LiveId" clId="{C8742F7C-A175-4E45-B455-F6E2E9A482B5}" dt="2023-04-27T04:03:31.156" v="928" actId="26606"/>
          <ac:spMkLst>
            <pc:docMk/>
            <pc:sldMk cId="1378349463" sldId="267"/>
            <ac:spMk id="28" creationId="{11DF0705-615B-4CF3-A16F-8C14680D8BA6}"/>
          </ac:spMkLst>
        </pc:spChg>
        <pc:spChg chg="add del">
          <ac:chgData name="Vamshi Krishna" userId="a7acc426405d1412" providerId="LiveId" clId="{C8742F7C-A175-4E45-B455-F6E2E9A482B5}" dt="2023-04-27T04:03:38.135" v="932" actId="26606"/>
          <ac:spMkLst>
            <pc:docMk/>
            <pc:sldMk cId="1378349463" sldId="267"/>
            <ac:spMk id="34" creationId="{B9C04DC5-313B-4FE4-B868-5672A376419F}"/>
          </ac:spMkLst>
        </pc:spChg>
        <pc:spChg chg="add del">
          <ac:chgData name="Vamshi Krishna" userId="a7acc426405d1412" providerId="LiveId" clId="{C8742F7C-A175-4E45-B455-F6E2E9A482B5}" dt="2023-04-27T04:03:38.135" v="932" actId="26606"/>
          <ac:spMkLst>
            <pc:docMk/>
            <pc:sldMk cId="1378349463" sldId="267"/>
            <ac:spMk id="37" creationId="{329FDD08-42D8-4AFF-90E5-5DAA5BC4CBD8}"/>
          </ac:spMkLst>
        </pc:spChg>
        <pc:spChg chg="add del">
          <ac:chgData name="Vamshi Krishna" userId="a7acc426405d1412" providerId="LiveId" clId="{C8742F7C-A175-4E45-B455-F6E2E9A482B5}" dt="2023-04-27T04:03:38.135" v="932" actId="26606"/>
          <ac:spMkLst>
            <pc:docMk/>
            <pc:sldMk cId="1378349463" sldId="267"/>
            <ac:spMk id="38" creationId="{D6CEF2A9-EF08-4FB3-AFFB-C5F77AB6E028}"/>
          </ac:spMkLst>
        </pc:spChg>
        <pc:spChg chg="add del">
          <ac:chgData name="Vamshi Krishna" userId="a7acc426405d1412" providerId="LiveId" clId="{C8742F7C-A175-4E45-B455-F6E2E9A482B5}" dt="2023-04-27T04:03:38.135" v="932" actId="26606"/>
          <ac:spMkLst>
            <pc:docMk/>
            <pc:sldMk cId="1378349463" sldId="267"/>
            <ac:spMk id="39" creationId="{4109C3C2-C0A8-4559-8462-8007573DF44C}"/>
          </ac:spMkLst>
        </pc:spChg>
        <pc:spChg chg="add del">
          <ac:chgData name="Vamshi Krishna" userId="a7acc426405d1412" providerId="LiveId" clId="{C8742F7C-A175-4E45-B455-F6E2E9A482B5}" dt="2023-04-27T04:03:38.135" v="932" actId="26606"/>
          <ac:spMkLst>
            <pc:docMk/>
            <pc:sldMk cId="1378349463" sldId="267"/>
            <ac:spMk id="40" creationId="{4C535542-B72A-4DE0-BE5A-5EA00508C77D}"/>
          </ac:spMkLst>
        </pc:spChg>
        <pc:spChg chg="add del">
          <ac:chgData name="Vamshi Krishna" userId="a7acc426405d1412" providerId="LiveId" clId="{C8742F7C-A175-4E45-B455-F6E2E9A482B5}" dt="2023-04-27T04:03:38.135" v="932" actId="26606"/>
          <ac:spMkLst>
            <pc:docMk/>
            <pc:sldMk cId="1378349463" sldId="267"/>
            <ac:spMk id="42" creationId="{11DF0705-615B-4CF3-A16F-8C14680D8BA6}"/>
          </ac:spMkLst>
        </pc:spChg>
        <pc:spChg chg="add del">
          <ac:chgData name="Vamshi Krishna" userId="a7acc426405d1412" providerId="LiveId" clId="{C8742F7C-A175-4E45-B455-F6E2E9A482B5}" dt="2023-04-27T04:03:48.154" v="934" actId="26606"/>
          <ac:spMkLst>
            <pc:docMk/>
            <pc:sldMk cId="1378349463" sldId="267"/>
            <ac:spMk id="46" creationId="{4FA533C5-33E3-4611-AF9F-72811D8B26A6}"/>
          </ac:spMkLst>
        </pc:spChg>
        <pc:spChg chg="add del">
          <ac:chgData name="Vamshi Krishna" userId="a7acc426405d1412" providerId="LiveId" clId="{C8742F7C-A175-4E45-B455-F6E2E9A482B5}" dt="2023-04-27T04:03:48.154" v="934" actId="26606"/>
          <ac:spMkLst>
            <pc:docMk/>
            <pc:sldMk cId="1378349463" sldId="267"/>
            <ac:spMk id="49" creationId="{87F0FDC4-AD8C-47D9-9131-623C98ADB0AE}"/>
          </ac:spMkLst>
        </pc:spChg>
        <pc:spChg chg="add del">
          <ac:chgData name="Vamshi Krishna" userId="a7acc426405d1412" providerId="LiveId" clId="{C8742F7C-A175-4E45-B455-F6E2E9A482B5}" dt="2023-04-27T04:03:48.154" v="934" actId="26606"/>
          <ac:spMkLst>
            <pc:docMk/>
            <pc:sldMk cId="1378349463" sldId="267"/>
            <ac:spMk id="50" creationId="{052BEFF1-896C-45B1-B02C-96A6A1BC389A}"/>
          </ac:spMkLst>
        </pc:spChg>
        <pc:spChg chg="add del">
          <ac:chgData name="Vamshi Krishna" userId="a7acc426405d1412" providerId="LiveId" clId="{C8742F7C-A175-4E45-B455-F6E2E9A482B5}" dt="2023-04-27T04:03:48.154" v="934" actId="26606"/>
          <ac:spMkLst>
            <pc:docMk/>
            <pc:sldMk cId="1378349463" sldId="267"/>
            <ac:spMk id="51" creationId="{BB237A14-61B1-4C00-A670-5D8D68A8668E}"/>
          </ac:spMkLst>
        </pc:spChg>
        <pc:spChg chg="add del">
          <ac:chgData name="Vamshi Krishna" userId="a7acc426405d1412" providerId="LiveId" clId="{C8742F7C-A175-4E45-B455-F6E2E9A482B5}" dt="2023-04-27T04:03:48.154" v="934" actId="26606"/>
          <ac:spMkLst>
            <pc:docMk/>
            <pc:sldMk cId="1378349463" sldId="267"/>
            <ac:spMk id="52" creationId="{8598F259-6F54-47A3-8D13-1603D786A328}"/>
          </ac:spMkLst>
        </pc:spChg>
        <pc:spChg chg="add del">
          <ac:chgData name="Vamshi Krishna" userId="a7acc426405d1412" providerId="LiveId" clId="{C8742F7C-A175-4E45-B455-F6E2E9A482B5}" dt="2023-04-27T04:03:48.154" v="934" actId="26606"/>
          <ac:spMkLst>
            <pc:docMk/>
            <pc:sldMk cId="1378349463" sldId="267"/>
            <ac:spMk id="53" creationId="{0BA768A8-4FED-4ED8-9E46-6BE72188ECD2}"/>
          </ac:spMkLst>
        </pc:spChg>
        <pc:picChg chg="add del">
          <ac:chgData name="Vamshi Krishna" userId="a7acc426405d1412" providerId="LiveId" clId="{C8742F7C-A175-4E45-B455-F6E2E9A482B5}" dt="2023-04-27T04:03:31.156" v="928" actId="26606"/>
          <ac:picMkLst>
            <pc:docMk/>
            <pc:sldMk cId="1378349463" sldId="267"/>
            <ac:picMk id="5" creationId="{7594FC8B-8CD2-407F-94F1-9C71F5AEC2B6}"/>
          </ac:picMkLst>
        </pc:picChg>
        <pc:picChg chg="add del">
          <ac:chgData name="Vamshi Krishna" userId="a7acc426405d1412" providerId="LiveId" clId="{C8742F7C-A175-4E45-B455-F6E2E9A482B5}" dt="2023-04-27T04:03:31.156" v="928" actId="26606"/>
          <ac:picMkLst>
            <pc:docMk/>
            <pc:sldMk cId="1378349463" sldId="267"/>
            <ac:picMk id="6" creationId="{DBABC971-8D40-4A4F-AC60-28B9172789B9}"/>
          </ac:picMkLst>
        </pc:picChg>
        <pc:picChg chg="add del">
          <ac:chgData name="Vamshi Krishna" userId="a7acc426405d1412" providerId="LiveId" clId="{C8742F7C-A175-4E45-B455-F6E2E9A482B5}" dt="2023-04-27T04:03:31.156" v="928" actId="26606"/>
          <ac:picMkLst>
            <pc:docMk/>
            <pc:sldMk cId="1378349463" sldId="267"/>
            <ac:picMk id="7" creationId="{29CE9956-646F-5BB6-E2DD-607EC14A8434}"/>
          </ac:picMkLst>
        </pc:picChg>
        <pc:picChg chg="add del">
          <ac:chgData name="Vamshi Krishna" userId="a7acc426405d1412" providerId="LiveId" clId="{C8742F7C-A175-4E45-B455-F6E2E9A482B5}" dt="2023-04-27T04:03:34.752" v="930" actId="26606"/>
          <ac:picMkLst>
            <pc:docMk/>
            <pc:sldMk cId="1378349463" sldId="267"/>
            <ac:picMk id="9" creationId="{DF19BAF3-7E20-4B9D-B544-BABAEEA1FA75}"/>
          </ac:picMkLst>
        </pc:picChg>
        <pc:picChg chg="add del">
          <ac:chgData name="Vamshi Krishna" userId="a7acc426405d1412" providerId="LiveId" clId="{C8742F7C-A175-4E45-B455-F6E2E9A482B5}" dt="2023-04-27T04:03:34.752" v="930" actId="26606"/>
          <ac:picMkLst>
            <pc:docMk/>
            <pc:sldMk cId="1378349463" sldId="267"/>
            <ac:picMk id="11" creationId="{950648F4-ABCD-4DF0-8641-76CFB2354721}"/>
          </ac:picMkLst>
        </pc:picChg>
        <pc:picChg chg="add del">
          <ac:chgData name="Vamshi Krishna" userId="a7acc426405d1412" providerId="LiveId" clId="{C8742F7C-A175-4E45-B455-F6E2E9A482B5}" dt="2023-04-27T04:03:34.752" v="930" actId="26606"/>
          <ac:picMkLst>
            <pc:docMk/>
            <pc:sldMk cId="1378349463" sldId="267"/>
            <ac:picMk id="15" creationId="{CF1EB4BD-9C7E-4AA3-9681-C7EB0DA6250B}"/>
          </ac:picMkLst>
        </pc:picChg>
        <pc:picChg chg="add del">
          <ac:chgData name="Vamshi Krishna" userId="a7acc426405d1412" providerId="LiveId" clId="{C8742F7C-A175-4E45-B455-F6E2E9A482B5}" dt="2023-04-27T04:03:31.156" v="928" actId="26606"/>
          <ac:picMkLst>
            <pc:docMk/>
            <pc:sldMk cId="1378349463" sldId="267"/>
            <ac:picMk id="16" creationId="{791AE23E-90C9-4963-96E2-8DADBFC3BC09}"/>
          </ac:picMkLst>
        </pc:picChg>
        <pc:picChg chg="add del">
          <ac:chgData name="Vamshi Krishna" userId="a7acc426405d1412" providerId="LiveId" clId="{C8742F7C-A175-4E45-B455-F6E2E9A482B5}" dt="2023-04-27T04:03:34.752" v="930" actId="26606"/>
          <ac:picMkLst>
            <pc:docMk/>
            <pc:sldMk cId="1378349463" sldId="267"/>
            <ac:picMk id="17" creationId="{94AAE3AA-3759-4D28-B0EF-575F25A5146C}"/>
          </ac:picMkLst>
        </pc:picChg>
        <pc:picChg chg="add del">
          <ac:chgData name="Vamshi Krishna" userId="a7acc426405d1412" providerId="LiveId" clId="{C8742F7C-A175-4E45-B455-F6E2E9A482B5}" dt="2023-04-27T04:03:31.156" v="928" actId="26606"/>
          <ac:picMkLst>
            <pc:docMk/>
            <pc:sldMk cId="1378349463" sldId="267"/>
            <ac:picMk id="18" creationId="{C5F93E90-4379-4AAC-B021-E5FA6D974AED}"/>
          </ac:picMkLst>
        </pc:picChg>
        <pc:picChg chg="add del">
          <ac:chgData name="Vamshi Krishna" userId="a7acc426405d1412" providerId="LiveId" clId="{C8742F7C-A175-4E45-B455-F6E2E9A482B5}" dt="2023-04-27T04:03:34.752" v="930" actId="26606"/>
          <ac:picMkLst>
            <pc:docMk/>
            <pc:sldMk cId="1378349463" sldId="267"/>
            <ac:picMk id="30" creationId="{5A857F5A-A174-E628-9757-35F7BFE816E1}"/>
          </ac:picMkLst>
        </pc:picChg>
        <pc:picChg chg="add del">
          <ac:chgData name="Vamshi Krishna" userId="a7acc426405d1412" providerId="LiveId" clId="{C8742F7C-A175-4E45-B455-F6E2E9A482B5}" dt="2023-04-27T04:03:38.135" v="932" actId="26606"/>
          <ac:picMkLst>
            <pc:docMk/>
            <pc:sldMk cId="1378349463" sldId="267"/>
            <ac:picMk id="32" creationId="{7594FC8B-8CD2-407F-94F1-9C71F5AEC2B6}"/>
          </ac:picMkLst>
        </pc:picChg>
        <pc:picChg chg="add del">
          <ac:chgData name="Vamshi Krishna" userId="a7acc426405d1412" providerId="LiveId" clId="{C8742F7C-A175-4E45-B455-F6E2E9A482B5}" dt="2023-04-27T04:03:38.135" v="932" actId="26606"/>
          <ac:picMkLst>
            <pc:docMk/>
            <pc:sldMk cId="1378349463" sldId="267"/>
            <ac:picMk id="33" creationId="{DBABC971-8D40-4A4F-AC60-28B9172789B9}"/>
          </ac:picMkLst>
        </pc:picChg>
        <pc:picChg chg="add del">
          <ac:chgData name="Vamshi Krishna" userId="a7acc426405d1412" providerId="LiveId" clId="{C8742F7C-A175-4E45-B455-F6E2E9A482B5}" dt="2023-04-27T04:03:38.135" v="932" actId="26606"/>
          <ac:picMkLst>
            <pc:docMk/>
            <pc:sldMk cId="1378349463" sldId="267"/>
            <ac:picMk id="35" creationId="{791AE23E-90C9-4963-96E2-8DADBFC3BC09}"/>
          </ac:picMkLst>
        </pc:picChg>
        <pc:picChg chg="add del">
          <ac:chgData name="Vamshi Krishna" userId="a7acc426405d1412" providerId="LiveId" clId="{C8742F7C-A175-4E45-B455-F6E2E9A482B5}" dt="2023-04-27T04:03:38.135" v="932" actId="26606"/>
          <ac:picMkLst>
            <pc:docMk/>
            <pc:sldMk cId="1378349463" sldId="267"/>
            <ac:picMk id="36" creationId="{C5F93E90-4379-4AAC-B021-E5FA6D974AED}"/>
          </ac:picMkLst>
        </pc:picChg>
        <pc:picChg chg="add del">
          <ac:chgData name="Vamshi Krishna" userId="a7acc426405d1412" providerId="LiveId" clId="{C8742F7C-A175-4E45-B455-F6E2E9A482B5}" dt="2023-04-27T04:03:38.135" v="932" actId="26606"/>
          <ac:picMkLst>
            <pc:docMk/>
            <pc:sldMk cId="1378349463" sldId="267"/>
            <ac:picMk id="41" creationId="{29CE9956-646F-5BB6-E2DD-607EC14A8434}"/>
          </ac:picMkLst>
        </pc:picChg>
        <pc:picChg chg="add del">
          <ac:chgData name="Vamshi Krishna" userId="a7acc426405d1412" providerId="LiveId" clId="{C8742F7C-A175-4E45-B455-F6E2E9A482B5}" dt="2023-04-27T04:03:48.154" v="934" actId="26606"/>
          <ac:picMkLst>
            <pc:docMk/>
            <pc:sldMk cId="1378349463" sldId="267"/>
            <ac:picMk id="44" creationId="{91B28F63-CF00-448F-B141-FE33C33B1891}"/>
          </ac:picMkLst>
        </pc:picChg>
        <pc:picChg chg="add del">
          <ac:chgData name="Vamshi Krishna" userId="a7acc426405d1412" providerId="LiveId" clId="{C8742F7C-A175-4E45-B455-F6E2E9A482B5}" dt="2023-04-27T04:03:48.154" v="934" actId="26606"/>
          <ac:picMkLst>
            <pc:docMk/>
            <pc:sldMk cId="1378349463" sldId="267"/>
            <ac:picMk id="45" creationId="{2AE609E2-8522-44E4-9077-980E5BCF3E14}"/>
          </ac:picMkLst>
        </pc:picChg>
        <pc:picChg chg="add del">
          <ac:chgData name="Vamshi Krishna" userId="a7acc426405d1412" providerId="LiveId" clId="{C8742F7C-A175-4E45-B455-F6E2E9A482B5}" dt="2023-04-27T04:03:48.154" v="934" actId="26606"/>
          <ac:picMkLst>
            <pc:docMk/>
            <pc:sldMk cId="1378349463" sldId="267"/>
            <ac:picMk id="47" creationId="{8949AD42-25FD-4C3D-9EEE-B7FEC5809988}"/>
          </ac:picMkLst>
        </pc:picChg>
        <pc:picChg chg="add del">
          <ac:chgData name="Vamshi Krishna" userId="a7acc426405d1412" providerId="LiveId" clId="{C8742F7C-A175-4E45-B455-F6E2E9A482B5}" dt="2023-04-27T04:03:48.154" v="934" actId="26606"/>
          <ac:picMkLst>
            <pc:docMk/>
            <pc:sldMk cId="1378349463" sldId="267"/>
            <ac:picMk id="48" creationId="{6AC7D913-60B7-4603-881B-831DA5D3A940}"/>
          </ac:picMkLst>
        </pc:picChg>
      </pc:sldChg>
      <pc:sldChg chg="addSp delSp modSp mod delDesignElem">
        <pc:chgData name="Vamshi Krishna" userId="a7acc426405d1412" providerId="LiveId" clId="{C8742F7C-A175-4E45-B455-F6E2E9A482B5}" dt="2023-04-27T04:03:49.133" v="935"/>
        <pc:sldMkLst>
          <pc:docMk/>
          <pc:sldMk cId="3009623322" sldId="268"/>
        </pc:sldMkLst>
        <pc:spChg chg="mod">
          <ac:chgData name="Vamshi Krishna" userId="a7acc426405d1412" providerId="LiveId" clId="{C8742F7C-A175-4E45-B455-F6E2E9A482B5}" dt="2023-04-27T04:03:49.133" v="935"/>
          <ac:spMkLst>
            <pc:docMk/>
            <pc:sldMk cId="3009623322" sldId="268"/>
            <ac:spMk id="2" creationId="{6B1B78E8-480B-46CF-3719-D54BC927E022}"/>
          </ac:spMkLst>
        </pc:spChg>
        <pc:spChg chg="mod">
          <ac:chgData name="Vamshi Krishna" userId="a7acc426405d1412" providerId="LiveId" clId="{C8742F7C-A175-4E45-B455-F6E2E9A482B5}" dt="2023-04-27T04:03:49.133" v="935"/>
          <ac:spMkLst>
            <pc:docMk/>
            <pc:sldMk cId="3009623322" sldId="268"/>
            <ac:spMk id="3" creationId="{9FB8782B-69F2-DE74-0A14-231285429F3C}"/>
          </ac:spMkLst>
        </pc:spChg>
        <pc:spChg chg="add del">
          <ac:chgData name="Vamshi Krishna" userId="a7acc426405d1412" providerId="LiveId" clId="{C8742F7C-A175-4E45-B455-F6E2E9A482B5}" dt="2023-04-27T04:03:49.133" v="935"/>
          <ac:spMkLst>
            <pc:docMk/>
            <pc:sldMk cId="3009623322" sldId="268"/>
            <ac:spMk id="9" creationId="{909FE742-1A27-4AEF-B5F0-F8C383EAB1D7}"/>
          </ac:spMkLst>
        </pc:spChg>
      </pc:sldChg>
      <pc:sldChg chg="modSp mod">
        <pc:chgData name="Vamshi Krishna" userId="a7acc426405d1412" providerId="LiveId" clId="{C8742F7C-A175-4E45-B455-F6E2E9A482B5}" dt="2023-04-27T04:03:49.133" v="935"/>
        <pc:sldMkLst>
          <pc:docMk/>
          <pc:sldMk cId="2858008540" sldId="269"/>
        </pc:sldMkLst>
        <pc:spChg chg="mod">
          <ac:chgData name="Vamshi Krishna" userId="a7acc426405d1412" providerId="LiveId" clId="{C8742F7C-A175-4E45-B455-F6E2E9A482B5}" dt="2023-04-27T04:03:49.133" v="935"/>
          <ac:spMkLst>
            <pc:docMk/>
            <pc:sldMk cId="2858008540" sldId="269"/>
            <ac:spMk id="2" creationId="{E4B2B297-7A71-2EDB-5306-A3AF06AFE183}"/>
          </ac:spMkLst>
        </pc:spChg>
      </pc:sldChg>
      <pc:sldChg chg="addSp delSp modSp mod delDesignElem">
        <pc:chgData name="Vamshi Krishna" userId="a7acc426405d1412" providerId="LiveId" clId="{C8742F7C-A175-4E45-B455-F6E2E9A482B5}" dt="2023-04-27T04:03:49.133" v="935"/>
        <pc:sldMkLst>
          <pc:docMk/>
          <pc:sldMk cId="1918159095" sldId="270"/>
        </pc:sldMkLst>
        <pc:spChg chg="mod">
          <ac:chgData name="Vamshi Krishna" userId="a7acc426405d1412" providerId="LiveId" clId="{C8742F7C-A175-4E45-B455-F6E2E9A482B5}" dt="2023-04-27T03:52:15.647" v="754" actId="20577"/>
          <ac:spMkLst>
            <pc:docMk/>
            <pc:sldMk cId="1918159095" sldId="270"/>
            <ac:spMk id="2" creationId="{911F1C0F-6421-803D-D7E9-11F91D33480B}"/>
          </ac:spMkLst>
        </pc:spChg>
        <pc:spChg chg="add del">
          <ac:chgData name="Vamshi Krishna" userId="a7acc426405d1412" providerId="LiveId" clId="{C8742F7C-A175-4E45-B455-F6E2E9A482B5}" dt="2023-04-27T04:03:49.133" v="935"/>
          <ac:spMkLst>
            <pc:docMk/>
            <pc:sldMk cId="1918159095" sldId="270"/>
            <ac:spMk id="2059" creationId="{2142F58F-1A18-445C-8057-25B9F986C282}"/>
          </ac:spMkLst>
        </pc:spChg>
        <pc:spChg chg="add del">
          <ac:chgData name="Vamshi Krishna" userId="a7acc426405d1412" providerId="LiveId" clId="{C8742F7C-A175-4E45-B455-F6E2E9A482B5}" dt="2023-04-27T04:03:49.133" v="935"/>
          <ac:spMkLst>
            <pc:docMk/>
            <pc:sldMk cId="1918159095" sldId="270"/>
            <ac:spMk id="2061" creationId="{2C8825F8-2BBE-4F09-844D-BD569EE90A57}"/>
          </ac:spMkLst>
        </pc:spChg>
        <pc:spChg chg="add del">
          <ac:chgData name="Vamshi Krishna" userId="a7acc426405d1412" providerId="LiveId" clId="{C8742F7C-A175-4E45-B455-F6E2E9A482B5}" dt="2023-04-27T04:03:49.133" v="935"/>
          <ac:spMkLst>
            <pc:docMk/>
            <pc:sldMk cId="1918159095" sldId="270"/>
            <ac:spMk id="2063" creationId="{1E0B305D-E4F9-4F9F-81CA-BDFBA88B2471}"/>
          </ac:spMkLst>
        </pc:spChg>
        <pc:spChg chg="add del">
          <ac:chgData name="Vamshi Krishna" userId="a7acc426405d1412" providerId="LiveId" clId="{C8742F7C-A175-4E45-B455-F6E2E9A482B5}" dt="2023-04-27T04:03:49.133" v="935"/>
          <ac:spMkLst>
            <pc:docMk/>
            <pc:sldMk cId="1918159095" sldId="270"/>
            <ac:spMk id="2065" creationId="{1D77C917-B31B-4151-9BB3-768748C42572}"/>
          </ac:spMkLst>
        </pc:spChg>
      </pc:sldChg>
      <pc:sldChg chg="addSp delSp delDesignElem">
        <pc:chgData name="Vamshi Krishna" userId="a7acc426405d1412" providerId="LiveId" clId="{C8742F7C-A175-4E45-B455-F6E2E9A482B5}" dt="2023-04-27T04:03:49.133" v="935"/>
        <pc:sldMkLst>
          <pc:docMk/>
          <pc:sldMk cId="223141387" sldId="272"/>
        </pc:sldMkLst>
        <pc:spChg chg="add del">
          <ac:chgData name="Vamshi Krishna" userId="a7acc426405d1412" providerId="LiveId" clId="{C8742F7C-A175-4E45-B455-F6E2E9A482B5}" dt="2023-04-27T04:03:49.133" v="935"/>
          <ac:spMkLst>
            <pc:docMk/>
            <pc:sldMk cId="223141387" sldId="272"/>
            <ac:spMk id="8" creationId="{DE27238C-8EAF-4098-86E6-7723B7DAE601}"/>
          </ac:spMkLst>
        </pc:spChg>
        <pc:spChg chg="add del">
          <ac:chgData name="Vamshi Krishna" userId="a7acc426405d1412" providerId="LiveId" clId="{C8742F7C-A175-4E45-B455-F6E2E9A482B5}" dt="2023-04-27T04:03:49.133" v="935"/>
          <ac:spMkLst>
            <pc:docMk/>
            <pc:sldMk cId="223141387" sldId="272"/>
            <ac:spMk id="10" creationId="{992F97B1-1891-4FCC-9E5F-BA97EDB48F89}"/>
          </ac:spMkLst>
        </pc:spChg>
        <pc:spChg chg="add del">
          <ac:chgData name="Vamshi Krishna" userId="a7acc426405d1412" providerId="LiveId" clId="{C8742F7C-A175-4E45-B455-F6E2E9A482B5}" dt="2023-04-27T04:03:49.133" v="935"/>
          <ac:spMkLst>
            <pc:docMk/>
            <pc:sldMk cId="223141387" sldId="272"/>
            <ac:spMk id="12" creationId="{78C6C821-FEE1-4EB6-9590-C021440C77DE}"/>
          </ac:spMkLst>
        </pc:spChg>
        <pc:spChg chg="add del">
          <ac:chgData name="Vamshi Krishna" userId="a7acc426405d1412" providerId="LiveId" clId="{C8742F7C-A175-4E45-B455-F6E2E9A482B5}" dt="2023-04-27T04:03:49.133" v="935"/>
          <ac:spMkLst>
            <pc:docMk/>
            <pc:sldMk cId="223141387" sldId="272"/>
            <ac:spMk id="14" creationId="{B61A74B3-E247-44D4-8C48-FAE8E2056401}"/>
          </ac:spMkLst>
        </pc:spChg>
      </pc:sldChg>
      <pc:sldChg chg="modSp mod">
        <pc:chgData name="Vamshi Krishna" userId="a7acc426405d1412" providerId="LiveId" clId="{C8742F7C-A175-4E45-B455-F6E2E9A482B5}" dt="2023-04-27T03:46:04.316" v="655" actId="20577"/>
        <pc:sldMkLst>
          <pc:docMk/>
          <pc:sldMk cId="1001353775" sldId="273"/>
        </pc:sldMkLst>
        <pc:spChg chg="mod">
          <ac:chgData name="Vamshi Krishna" userId="a7acc426405d1412" providerId="LiveId" clId="{C8742F7C-A175-4E45-B455-F6E2E9A482B5}" dt="2023-04-27T03:46:04.316" v="655" actId="20577"/>
          <ac:spMkLst>
            <pc:docMk/>
            <pc:sldMk cId="1001353775" sldId="273"/>
            <ac:spMk id="3" creationId="{4BE441B5-BDAA-0AB5-55BB-0A2C6ABD2B7C}"/>
          </ac:spMkLst>
        </pc:spChg>
      </pc:sldChg>
      <pc:sldChg chg="addSp modSp mod">
        <pc:chgData name="Vamshi Krishna" userId="a7acc426405d1412" providerId="LiveId" clId="{C8742F7C-A175-4E45-B455-F6E2E9A482B5}" dt="2023-04-27T04:02:05.113" v="914" actId="255"/>
        <pc:sldMkLst>
          <pc:docMk/>
          <pc:sldMk cId="1355038901" sldId="274"/>
        </pc:sldMkLst>
        <pc:spChg chg="add mod">
          <ac:chgData name="Vamshi Krishna" userId="a7acc426405d1412" providerId="LiveId" clId="{C8742F7C-A175-4E45-B455-F6E2E9A482B5}" dt="2023-04-27T04:00:51.848" v="863" actId="255"/>
          <ac:spMkLst>
            <pc:docMk/>
            <pc:sldMk cId="1355038901" sldId="274"/>
            <ac:spMk id="4" creationId="{7370B98C-46AC-55D1-DADB-5785F5C074AE}"/>
          </ac:spMkLst>
        </pc:spChg>
        <pc:spChg chg="add mod">
          <ac:chgData name="Vamshi Krishna" userId="a7acc426405d1412" providerId="LiveId" clId="{C8742F7C-A175-4E45-B455-F6E2E9A482B5}" dt="2023-04-27T04:01:39.917" v="885" actId="255"/>
          <ac:spMkLst>
            <pc:docMk/>
            <pc:sldMk cId="1355038901" sldId="274"/>
            <ac:spMk id="5" creationId="{9F4E101C-F7C9-4EF8-89B7-8C0C7B713473}"/>
          </ac:spMkLst>
        </pc:spChg>
        <pc:spChg chg="add mod">
          <ac:chgData name="Vamshi Krishna" userId="a7acc426405d1412" providerId="LiveId" clId="{C8742F7C-A175-4E45-B455-F6E2E9A482B5}" dt="2023-04-27T04:02:05.113" v="914" actId="255"/>
          <ac:spMkLst>
            <pc:docMk/>
            <pc:sldMk cId="1355038901" sldId="274"/>
            <ac:spMk id="6" creationId="{FDE8E788-1607-4E14-F1E1-2CB7A4F1AD80}"/>
          </ac:spMkLst>
        </pc:spChg>
        <pc:picChg chg="mod">
          <ac:chgData name="Vamshi Krishna" userId="a7acc426405d1412" providerId="LiveId" clId="{C8742F7C-A175-4E45-B455-F6E2E9A482B5}" dt="2023-04-27T04:01:01.820" v="864" actId="1076"/>
          <ac:picMkLst>
            <pc:docMk/>
            <pc:sldMk cId="1355038901" sldId="274"/>
            <ac:picMk id="2" creationId="{060110A4-A6D6-51F4-0EA7-53F4D688A68C}"/>
          </ac:picMkLst>
        </pc:picChg>
        <pc:picChg chg="mod">
          <ac:chgData name="Vamshi Krishna" userId="a7acc426405d1412" providerId="LiveId" clId="{C8742F7C-A175-4E45-B455-F6E2E9A482B5}" dt="2023-04-27T04:01:04.161" v="865" actId="1076"/>
          <ac:picMkLst>
            <pc:docMk/>
            <pc:sldMk cId="1355038901" sldId="274"/>
            <ac:picMk id="3" creationId="{2D9F6437-262C-739F-C59C-958DA546CAFB}"/>
          </ac:picMkLst>
        </pc:picChg>
      </pc:sldChg>
      <pc:sldChg chg="modSp">
        <pc:chgData name="Vamshi Krishna" userId="a7acc426405d1412" providerId="LiveId" clId="{C8742F7C-A175-4E45-B455-F6E2E9A482B5}" dt="2023-04-27T04:03:49.133" v="935"/>
        <pc:sldMkLst>
          <pc:docMk/>
          <pc:sldMk cId="3846385486" sldId="275"/>
        </pc:sldMkLst>
        <pc:spChg chg="mod">
          <ac:chgData name="Vamshi Krishna" userId="a7acc426405d1412" providerId="LiveId" clId="{C8742F7C-A175-4E45-B455-F6E2E9A482B5}" dt="2023-04-27T04:03:49.133" v="935"/>
          <ac:spMkLst>
            <pc:docMk/>
            <pc:sldMk cId="3846385486" sldId="275"/>
            <ac:spMk id="2" creationId="{AA5A161C-E0CC-3DCA-29C8-6E077CE101BF}"/>
          </ac:spMkLst>
        </pc:spChg>
        <pc:spChg chg="mod">
          <ac:chgData name="Vamshi Krishna" userId="a7acc426405d1412" providerId="LiveId" clId="{C8742F7C-A175-4E45-B455-F6E2E9A482B5}" dt="2023-04-27T04:03:49.133" v="935"/>
          <ac:spMkLst>
            <pc:docMk/>
            <pc:sldMk cId="3846385486" sldId="275"/>
            <ac:spMk id="3" creationId="{F1D105D3-8222-8305-1A41-A118D18B2D5E}"/>
          </ac:spMkLst>
        </pc:spChg>
      </pc:sldChg>
      <pc:sldChg chg="modSp">
        <pc:chgData name="Vamshi Krishna" userId="a7acc426405d1412" providerId="LiveId" clId="{C8742F7C-A175-4E45-B455-F6E2E9A482B5}" dt="2023-04-27T04:03:49.133" v="935"/>
        <pc:sldMkLst>
          <pc:docMk/>
          <pc:sldMk cId="1626532481" sldId="276"/>
        </pc:sldMkLst>
        <pc:spChg chg="mod">
          <ac:chgData name="Vamshi Krishna" userId="a7acc426405d1412" providerId="LiveId" clId="{C8742F7C-A175-4E45-B455-F6E2E9A482B5}" dt="2023-04-27T04:03:49.133" v="935"/>
          <ac:spMkLst>
            <pc:docMk/>
            <pc:sldMk cId="1626532481" sldId="276"/>
            <ac:spMk id="2" creationId="{F25610C3-AF4A-38FC-D0ED-76975B78C16C}"/>
          </ac:spMkLst>
        </pc:spChg>
      </pc:sldChg>
      <pc:sldChg chg="modSp">
        <pc:chgData name="Vamshi Krishna" userId="a7acc426405d1412" providerId="LiveId" clId="{C8742F7C-A175-4E45-B455-F6E2E9A482B5}" dt="2023-04-27T04:03:49.133" v="935"/>
        <pc:sldMkLst>
          <pc:docMk/>
          <pc:sldMk cId="3750415967" sldId="277"/>
        </pc:sldMkLst>
        <pc:spChg chg="mod">
          <ac:chgData name="Vamshi Krishna" userId="a7acc426405d1412" providerId="LiveId" clId="{C8742F7C-A175-4E45-B455-F6E2E9A482B5}" dt="2023-04-27T04:03:49.133" v="935"/>
          <ac:spMkLst>
            <pc:docMk/>
            <pc:sldMk cId="3750415967" sldId="277"/>
            <ac:spMk id="2" creationId="{C95663D3-1258-70CE-C8B1-A5F5C2869B41}"/>
          </ac:spMkLst>
        </pc:spChg>
      </pc:sldChg>
      <pc:sldChg chg="modSp">
        <pc:chgData name="Vamshi Krishna" userId="a7acc426405d1412" providerId="LiveId" clId="{C8742F7C-A175-4E45-B455-F6E2E9A482B5}" dt="2023-04-27T04:03:49.133" v="935"/>
        <pc:sldMkLst>
          <pc:docMk/>
          <pc:sldMk cId="3542197339" sldId="278"/>
        </pc:sldMkLst>
        <pc:spChg chg="mod">
          <ac:chgData name="Vamshi Krishna" userId="a7acc426405d1412" providerId="LiveId" clId="{C8742F7C-A175-4E45-B455-F6E2E9A482B5}" dt="2023-04-27T04:03:49.133" v="935"/>
          <ac:spMkLst>
            <pc:docMk/>
            <pc:sldMk cId="3542197339" sldId="278"/>
            <ac:spMk id="2" creationId="{9274DED2-BFCA-C060-8876-17CC9F7C2794}"/>
          </ac:spMkLst>
        </pc:spChg>
      </pc:sldChg>
      <pc:sldChg chg="modSp">
        <pc:chgData name="Vamshi Krishna" userId="a7acc426405d1412" providerId="LiveId" clId="{C8742F7C-A175-4E45-B455-F6E2E9A482B5}" dt="2023-04-27T04:03:49.133" v="935"/>
        <pc:sldMkLst>
          <pc:docMk/>
          <pc:sldMk cId="1774777920" sldId="279"/>
        </pc:sldMkLst>
        <pc:spChg chg="mod">
          <ac:chgData name="Vamshi Krishna" userId="a7acc426405d1412" providerId="LiveId" clId="{C8742F7C-A175-4E45-B455-F6E2E9A482B5}" dt="2023-04-27T04:03:49.133" v="935"/>
          <ac:spMkLst>
            <pc:docMk/>
            <pc:sldMk cId="1774777920" sldId="279"/>
            <ac:spMk id="2" creationId="{CF7D35D7-7D51-F8C1-0315-54E134F490AA}"/>
          </ac:spMkLst>
        </pc:spChg>
      </pc:sldChg>
      <pc:sldChg chg="modSp mod">
        <pc:chgData name="Vamshi Krishna" userId="a7acc426405d1412" providerId="LiveId" clId="{C8742F7C-A175-4E45-B455-F6E2E9A482B5}" dt="2023-04-27T04:03:49.133" v="935"/>
        <pc:sldMkLst>
          <pc:docMk/>
          <pc:sldMk cId="4214499426" sldId="281"/>
        </pc:sldMkLst>
        <pc:spChg chg="mod">
          <ac:chgData name="Vamshi Krishna" userId="a7acc426405d1412" providerId="LiveId" clId="{C8742F7C-A175-4E45-B455-F6E2E9A482B5}" dt="2023-04-27T04:03:49.133" v="935"/>
          <ac:spMkLst>
            <pc:docMk/>
            <pc:sldMk cId="4214499426" sldId="281"/>
            <ac:spMk id="2" creationId="{DE640EC2-C6A6-2437-67EC-F61BBCFBE5C6}"/>
          </ac:spMkLst>
        </pc:spChg>
        <pc:spChg chg="mod">
          <ac:chgData name="Vamshi Krishna" userId="a7acc426405d1412" providerId="LiveId" clId="{C8742F7C-A175-4E45-B455-F6E2E9A482B5}" dt="2023-04-27T04:03:49.133" v="935"/>
          <ac:spMkLst>
            <pc:docMk/>
            <pc:sldMk cId="4214499426" sldId="281"/>
            <ac:spMk id="3" creationId="{A0B65C00-1124-F21F-4317-526CFB8221C2}"/>
          </ac:spMkLst>
        </pc:spChg>
      </pc:sldChg>
      <pc:sldChg chg="addSp delSp modSp mod delDesignElem">
        <pc:chgData name="Vamshi Krishna" userId="a7acc426405d1412" providerId="LiveId" clId="{C8742F7C-A175-4E45-B455-F6E2E9A482B5}" dt="2023-04-27T04:03:49.133" v="935"/>
        <pc:sldMkLst>
          <pc:docMk/>
          <pc:sldMk cId="3901192222" sldId="282"/>
        </pc:sldMkLst>
        <pc:spChg chg="mod">
          <ac:chgData name="Vamshi Krishna" userId="a7acc426405d1412" providerId="LiveId" clId="{C8742F7C-A175-4E45-B455-F6E2E9A482B5}" dt="2023-04-27T03:51:16.760" v="719" actId="20577"/>
          <ac:spMkLst>
            <pc:docMk/>
            <pc:sldMk cId="3901192222" sldId="282"/>
            <ac:spMk id="2" creationId="{8DB26AE4-8F40-ED7F-2000-1F527DA8D842}"/>
          </ac:spMkLst>
        </pc:spChg>
        <pc:spChg chg="add del">
          <ac:chgData name="Vamshi Krishna" userId="a7acc426405d1412" providerId="LiveId" clId="{C8742F7C-A175-4E45-B455-F6E2E9A482B5}" dt="2023-04-27T04:03:49.133" v="935"/>
          <ac:spMkLst>
            <pc:docMk/>
            <pc:sldMk cId="3901192222" sldId="282"/>
            <ac:spMk id="12" creationId="{A994CE7E-AD98-4045-A15B-9054CF58DC8F}"/>
          </ac:spMkLst>
        </pc:spChg>
        <pc:spChg chg="add del">
          <ac:chgData name="Vamshi Krishna" userId="a7acc426405d1412" providerId="LiveId" clId="{C8742F7C-A175-4E45-B455-F6E2E9A482B5}" dt="2023-04-27T04:03:49.133" v="935"/>
          <ac:spMkLst>
            <pc:docMk/>
            <pc:sldMk cId="3901192222" sldId="282"/>
            <ac:spMk id="14" creationId="{19C1720A-5B1A-4E31-93A0-A8ACD67EE572}"/>
          </ac:spMkLst>
        </pc:spChg>
        <pc:spChg chg="add del">
          <ac:chgData name="Vamshi Krishna" userId="a7acc426405d1412" providerId="LiveId" clId="{C8742F7C-A175-4E45-B455-F6E2E9A482B5}" dt="2023-04-27T04:03:49.133" v="935"/>
          <ac:spMkLst>
            <pc:docMk/>
            <pc:sldMk cId="3901192222" sldId="282"/>
            <ac:spMk id="16" creationId="{67C5F271-EC3D-4C17-8F0A-F4F15F524D0E}"/>
          </ac:spMkLst>
        </pc:spChg>
        <pc:spChg chg="add del">
          <ac:chgData name="Vamshi Krishna" userId="a7acc426405d1412" providerId="LiveId" clId="{C8742F7C-A175-4E45-B455-F6E2E9A482B5}" dt="2023-04-27T04:03:49.133" v="935"/>
          <ac:spMkLst>
            <pc:docMk/>
            <pc:sldMk cId="3901192222" sldId="282"/>
            <ac:spMk id="18" creationId="{9F8250EE-4590-407B-B039-E8BDF27FA5C7}"/>
          </ac:spMkLst>
        </pc:spChg>
      </pc:sldChg>
      <pc:sldChg chg="addSp delSp modSp mod">
        <pc:chgData name="Vamshi Krishna" userId="a7acc426405d1412" providerId="LiveId" clId="{C8742F7C-A175-4E45-B455-F6E2E9A482B5}" dt="2023-04-27T03:50:45.351" v="714" actId="20577"/>
        <pc:sldMkLst>
          <pc:docMk/>
          <pc:sldMk cId="2957774272" sldId="283"/>
        </pc:sldMkLst>
        <pc:spChg chg="mod">
          <ac:chgData name="Vamshi Krishna" userId="a7acc426405d1412" providerId="LiveId" clId="{C8742F7C-A175-4E45-B455-F6E2E9A482B5}" dt="2023-04-27T03:47:18.667" v="666" actId="14100"/>
          <ac:spMkLst>
            <pc:docMk/>
            <pc:sldMk cId="2957774272" sldId="283"/>
            <ac:spMk id="2" creationId="{C035F4CC-0E40-0F01-6040-C79AB63F59D3}"/>
          </ac:spMkLst>
        </pc:spChg>
        <pc:spChg chg="mod">
          <ac:chgData name="Vamshi Krishna" userId="a7acc426405d1412" providerId="LiveId" clId="{C8742F7C-A175-4E45-B455-F6E2E9A482B5}" dt="2023-04-27T03:50:34.607" v="709" actId="20577"/>
          <ac:spMkLst>
            <pc:docMk/>
            <pc:sldMk cId="2957774272" sldId="283"/>
            <ac:spMk id="3" creationId="{D7D3F0C2-EB35-7267-332B-16150872AE23}"/>
          </ac:spMkLst>
        </pc:spChg>
        <pc:spChg chg="mod">
          <ac:chgData name="Vamshi Krishna" userId="a7acc426405d1412" providerId="LiveId" clId="{C8742F7C-A175-4E45-B455-F6E2E9A482B5}" dt="2023-04-27T03:50:45.351" v="714" actId="20577"/>
          <ac:spMkLst>
            <pc:docMk/>
            <pc:sldMk cId="2957774272" sldId="283"/>
            <ac:spMk id="4" creationId="{58482688-1A50-2666-01B8-F1AC6F7D1773}"/>
          </ac:spMkLst>
        </pc:spChg>
        <pc:spChg chg="add mod">
          <ac:chgData name="Vamshi Krishna" userId="a7acc426405d1412" providerId="LiveId" clId="{C8742F7C-A175-4E45-B455-F6E2E9A482B5}" dt="2023-04-27T03:49:52.361" v="696" actId="255"/>
          <ac:spMkLst>
            <pc:docMk/>
            <pc:sldMk cId="2957774272" sldId="283"/>
            <ac:spMk id="10" creationId="{FEF351DE-7A22-C252-22C9-9EBBC676853F}"/>
          </ac:spMkLst>
        </pc:spChg>
        <pc:spChg chg="add del mod">
          <ac:chgData name="Vamshi Krishna" userId="a7acc426405d1412" providerId="LiveId" clId="{C8742F7C-A175-4E45-B455-F6E2E9A482B5}" dt="2023-04-27T03:48:18.863" v="678"/>
          <ac:spMkLst>
            <pc:docMk/>
            <pc:sldMk cId="2957774272" sldId="283"/>
            <ac:spMk id="11" creationId="{9CF8B388-3B30-2CC4-9FF1-9490B27A3EDC}"/>
          </ac:spMkLst>
        </pc:spChg>
        <pc:spChg chg="add mod">
          <ac:chgData name="Vamshi Krishna" userId="a7acc426405d1412" providerId="LiveId" clId="{C8742F7C-A175-4E45-B455-F6E2E9A482B5}" dt="2023-04-27T03:49:56.827" v="697" actId="1076"/>
          <ac:spMkLst>
            <pc:docMk/>
            <pc:sldMk cId="2957774272" sldId="283"/>
            <ac:spMk id="12" creationId="{A9632642-4137-0574-4D47-0F1603D58CE6}"/>
          </ac:spMkLst>
        </pc:spChg>
        <pc:spChg chg="add mod">
          <ac:chgData name="Vamshi Krishna" userId="a7acc426405d1412" providerId="LiveId" clId="{C8742F7C-A175-4E45-B455-F6E2E9A482B5}" dt="2023-04-27T03:50:10.017" v="698" actId="1076"/>
          <ac:spMkLst>
            <pc:docMk/>
            <pc:sldMk cId="2957774272" sldId="283"/>
            <ac:spMk id="13" creationId="{B7D5F541-9F6C-C0A1-BA78-EAE5EDF3C345}"/>
          </ac:spMkLst>
        </pc:spChg>
      </pc:sldChg>
      <pc:sldChg chg="modSp del mod">
        <pc:chgData name="Vamshi Krishna" userId="a7acc426405d1412" providerId="LiveId" clId="{C8742F7C-A175-4E45-B455-F6E2E9A482B5}" dt="2023-04-27T04:04:19.177" v="936" actId="2696"/>
        <pc:sldMkLst>
          <pc:docMk/>
          <pc:sldMk cId="394729048" sldId="284"/>
        </pc:sldMkLst>
        <pc:spChg chg="mod">
          <ac:chgData name="Vamshi Krishna" userId="a7acc426405d1412" providerId="LiveId" clId="{C8742F7C-A175-4E45-B455-F6E2E9A482B5}" dt="2023-04-27T04:03:49.133" v="935"/>
          <ac:spMkLst>
            <pc:docMk/>
            <pc:sldMk cId="394729048" sldId="284"/>
            <ac:spMk id="2" creationId="{48C7FACB-B4CA-9833-7F7A-53970F2DCD5A}"/>
          </ac:spMkLst>
        </pc:spChg>
        <pc:spChg chg="mod">
          <ac:chgData name="Vamshi Krishna" userId="a7acc426405d1412" providerId="LiveId" clId="{C8742F7C-A175-4E45-B455-F6E2E9A482B5}" dt="2023-04-27T03:46:36.969" v="657" actId="2711"/>
          <ac:spMkLst>
            <pc:docMk/>
            <pc:sldMk cId="394729048" sldId="284"/>
            <ac:spMk id="3" creationId="{1F60C698-6035-6C5F-1A3B-127C73F9B8DA}"/>
          </ac:spMkLst>
        </pc:spChg>
        <pc:spChg chg="mod">
          <ac:chgData name="Vamshi Krishna" userId="a7acc426405d1412" providerId="LiveId" clId="{C8742F7C-A175-4E45-B455-F6E2E9A482B5}" dt="2023-04-27T03:46:43.151" v="658" actId="2711"/>
          <ac:spMkLst>
            <pc:docMk/>
            <pc:sldMk cId="394729048" sldId="284"/>
            <ac:spMk id="4" creationId="{D06D85F4-BEB6-7441-3057-9369E8848D84}"/>
          </ac:spMkLst>
        </pc:spChg>
        <pc:spChg chg="mod">
          <ac:chgData name="Vamshi Krishna" userId="a7acc426405d1412" providerId="LiveId" clId="{C8742F7C-A175-4E45-B455-F6E2E9A482B5}" dt="2023-04-27T03:46:48.193" v="659" actId="2711"/>
          <ac:spMkLst>
            <pc:docMk/>
            <pc:sldMk cId="394729048" sldId="284"/>
            <ac:spMk id="6" creationId="{824AAA28-AD3D-6901-1DAE-E485B749814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46B7EE-8BCF-494C-B338-39CED11D679D}"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48F253A2-B67F-4009-BA43-FE2FB636533E}">
      <dgm:prSet custT="1"/>
      <dgm:spPr/>
      <dgm:t>
        <a:bodyPr/>
        <a:lstStyle/>
        <a:p>
          <a:r>
            <a:rPr lang="en-US" sz="1400" b="0" i="0" dirty="0">
              <a:latin typeface="Times New Roman" panose="02020603050405020304" pitchFamily="18" charset="0"/>
              <a:cs typeface="Times New Roman" panose="02020603050405020304" pitchFamily="18" charset="0"/>
            </a:rPr>
            <a:t>Introduction</a:t>
          </a:r>
          <a:endParaRPr lang="en-US" sz="1400" dirty="0">
            <a:latin typeface="Times New Roman" panose="02020603050405020304" pitchFamily="18" charset="0"/>
            <a:cs typeface="Times New Roman" panose="02020603050405020304" pitchFamily="18" charset="0"/>
          </a:endParaRPr>
        </a:p>
      </dgm:t>
    </dgm:pt>
    <dgm:pt modelId="{C39549D1-2A26-4A37-B3CA-B46888ED127C}" type="parTrans" cxnId="{88948D22-5D4B-464D-8E7F-93A2B6EBA4BD}">
      <dgm:prSet/>
      <dgm:spPr/>
      <dgm:t>
        <a:bodyPr/>
        <a:lstStyle/>
        <a:p>
          <a:endParaRPr lang="en-US"/>
        </a:p>
      </dgm:t>
    </dgm:pt>
    <dgm:pt modelId="{97E9441D-A5BE-4FC7-8331-28F12D92632F}" type="sibTrans" cxnId="{88948D22-5D4B-464D-8E7F-93A2B6EBA4BD}">
      <dgm:prSet/>
      <dgm:spPr/>
      <dgm:t>
        <a:bodyPr/>
        <a:lstStyle/>
        <a:p>
          <a:endParaRPr lang="en-US"/>
        </a:p>
      </dgm:t>
    </dgm:pt>
    <dgm:pt modelId="{87CAC4EA-B59B-468A-BBBC-7EAEB442D799}">
      <dgm:prSet custT="1"/>
      <dgm:spPr/>
      <dgm:t>
        <a:bodyPr/>
        <a:lstStyle/>
        <a:p>
          <a:r>
            <a:rPr lang="en-US" sz="1200" b="0" i="0" dirty="0"/>
            <a:t>Business</a:t>
          </a:r>
          <a:r>
            <a:rPr lang="en-US" sz="1400" b="0" i="0" dirty="0">
              <a:latin typeface="Times New Roman" panose="02020603050405020304" pitchFamily="18" charset="0"/>
              <a:cs typeface="Times New Roman" panose="02020603050405020304" pitchFamily="18" charset="0"/>
            </a:rPr>
            <a:t> </a:t>
          </a:r>
          <a:r>
            <a:rPr lang="en-US" sz="1200" b="0" i="0" dirty="0"/>
            <a:t>Understanding</a:t>
          </a:r>
          <a:endParaRPr lang="en-US" sz="1200" dirty="0"/>
        </a:p>
      </dgm:t>
    </dgm:pt>
    <dgm:pt modelId="{9C38E383-1C38-4F9D-95B9-B633E39EDCCA}" type="parTrans" cxnId="{29C97DC7-F244-4D1C-BA26-98C9F1A194A2}">
      <dgm:prSet/>
      <dgm:spPr/>
      <dgm:t>
        <a:bodyPr/>
        <a:lstStyle/>
        <a:p>
          <a:endParaRPr lang="en-US"/>
        </a:p>
      </dgm:t>
    </dgm:pt>
    <dgm:pt modelId="{44C1152C-BBCB-42C1-978B-7FC45F1F1A74}" type="sibTrans" cxnId="{29C97DC7-F244-4D1C-BA26-98C9F1A194A2}">
      <dgm:prSet/>
      <dgm:spPr/>
      <dgm:t>
        <a:bodyPr/>
        <a:lstStyle/>
        <a:p>
          <a:endParaRPr lang="en-US"/>
        </a:p>
      </dgm:t>
    </dgm:pt>
    <dgm:pt modelId="{A40D7CEC-594D-4AB7-925C-ED3B8E2B7D90}">
      <dgm:prSet custT="1"/>
      <dgm:spPr/>
      <dgm:t>
        <a:bodyPr/>
        <a:lstStyle/>
        <a:p>
          <a:r>
            <a:rPr lang="en-US" sz="1200" b="0" i="0" dirty="0"/>
            <a:t>Data </a:t>
          </a:r>
          <a:r>
            <a:rPr lang="en-US" sz="1400" b="0" i="0" dirty="0">
              <a:latin typeface="Times New Roman" panose="02020603050405020304" pitchFamily="18" charset="0"/>
              <a:cs typeface="Times New Roman" panose="02020603050405020304" pitchFamily="18" charset="0"/>
            </a:rPr>
            <a:t>Understanding</a:t>
          </a:r>
          <a:endParaRPr lang="en-US" sz="1400" dirty="0">
            <a:latin typeface="Times New Roman" panose="02020603050405020304" pitchFamily="18" charset="0"/>
            <a:cs typeface="Times New Roman" panose="02020603050405020304" pitchFamily="18" charset="0"/>
          </a:endParaRPr>
        </a:p>
      </dgm:t>
    </dgm:pt>
    <dgm:pt modelId="{1B081C50-F98C-4823-92D5-0A0A5A1511B3}" type="parTrans" cxnId="{38C81B16-960E-4476-9F61-98ECEB7932A8}">
      <dgm:prSet/>
      <dgm:spPr/>
      <dgm:t>
        <a:bodyPr/>
        <a:lstStyle/>
        <a:p>
          <a:endParaRPr lang="en-US"/>
        </a:p>
      </dgm:t>
    </dgm:pt>
    <dgm:pt modelId="{B40027A8-5A07-4D00-9804-DDD20EF8B3E2}" type="sibTrans" cxnId="{38C81B16-960E-4476-9F61-98ECEB7932A8}">
      <dgm:prSet/>
      <dgm:spPr/>
      <dgm:t>
        <a:bodyPr/>
        <a:lstStyle/>
        <a:p>
          <a:endParaRPr lang="en-US"/>
        </a:p>
      </dgm:t>
    </dgm:pt>
    <dgm:pt modelId="{59A1F819-9A87-4F81-9F63-075D3BA446BC}">
      <dgm:prSet custT="1"/>
      <dgm:spPr/>
      <dgm:t>
        <a:bodyPr/>
        <a:lstStyle/>
        <a:p>
          <a:r>
            <a:rPr lang="en-US" sz="1400" b="0" i="0">
              <a:latin typeface="Times New Roman" panose="02020603050405020304" pitchFamily="18" charset="0"/>
              <a:cs typeface="Times New Roman" panose="02020603050405020304" pitchFamily="18" charset="0"/>
            </a:rPr>
            <a:t>EDA / Data Analysis</a:t>
          </a:r>
          <a:endParaRPr lang="en-US" sz="1400">
            <a:latin typeface="Times New Roman" panose="02020603050405020304" pitchFamily="18" charset="0"/>
            <a:cs typeface="Times New Roman" panose="02020603050405020304" pitchFamily="18" charset="0"/>
          </a:endParaRPr>
        </a:p>
      </dgm:t>
    </dgm:pt>
    <dgm:pt modelId="{17024FAA-A167-400C-90F0-E17AC12347CC}" type="parTrans" cxnId="{05FA5DF1-1C12-437D-815E-F886F044D86B}">
      <dgm:prSet/>
      <dgm:spPr/>
      <dgm:t>
        <a:bodyPr/>
        <a:lstStyle/>
        <a:p>
          <a:endParaRPr lang="en-US"/>
        </a:p>
      </dgm:t>
    </dgm:pt>
    <dgm:pt modelId="{371F40BC-9C22-419A-A88D-0CAF87F796C1}" type="sibTrans" cxnId="{05FA5DF1-1C12-437D-815E-F886F044D86B}">
      <dgm:prSet/>
      <dgm:spPr/>
      <dgm:t>
        <a:bodyPr/>
        <a:lstStyle/>
        <a:p>
          <a:endParaRPr lang="en-US"/>
        </a:p>
      </dgm:t>
    </dgm:pt>
    <dgm:pt modelId="{3328F534-AA4E-42CA-A7B9-D21106FBCBEE}">
      <dgm:prSet custT="1"/>
      <dgm:spPr/>
      <dgm:t>
        <a:bodyPr/>
        <a:lstStyle/>
        <a:p>
          <a:r>
            <a:rPr lang="en-US" sz="1400" b="0" i="0" dirty="0">
              <a:latin typeface="Times New Roman" panose="02020603050405020304" pitchFamily="18" charset="0"/>
              <a:cs typeface="Times New Roman" panose="02020603050405020304" pitchFamily="18" charset="0"/>
            </a:rPr>
            <a:t>Data</a:t>
          </a:r>
          <a:r>
            <a:rPr lang="en-US" sz="1200" b="0" i="0" dirty="0"/>
            <a:t> Preparation</a:t>
          </a:r>
          <a:endParaRPr lang="en-US" sz="1200" dirty="0"/>
        </a:p>
      </dgm:t>
    </dgm:pt>
    <dgm:pt modelId="{E88F6ABC-1764-4661-8A34-E56FB1605F54}" type="parTrans" cxnId="{0F766DD1-F3E5-42B7-8C18-CA1E652A0AC9}">
      <dgm:prSet/>
      <dgm:spPr/>
      <dgm:t>
        <a:bodyPr/>
        <a:lstStyle/>
        <a:p>
          <a:endParaRPr lang="en-US"/>
        </a:p>
      </dgm:t>
    </dgm:pt>
    <dgm:pt modelId="{474B194F-703F-4A38-A627-0AA952EAD8AE}" type="sibTrans" cxnId="{0F766DD1-F3E5-42B7-8C18-CA1E652A0AC9}">
      <dgm:prSet/>
      <dgm:spPr/>
      <dgm:t>
        <a:bodyPr/>
        <a:lstStyle/>
        <a:p>
          <a:endParaRPr lang="en-US"/>
        </a:p>
      </dgm:t>
    </dgm:pt>
    <dgm:pt modelId="{58E073C9-3540-4481-9374-319383A24E2F}">
      <dgm:prSet custT="1"/>
      <dgm:spPr/>
      <dgm:t>
        <a:bodyPr/>
        <a:lstStyle/>
        <a:p>
          <a:r>
            <a:rPr lang="en-US" sz="1400" b="0" i="0">
              <a:latin typeface="Times New Roman" panose="02020603050405020304" pitchFamily="18" charset="0"/>
              <a:cs typeface="Times New Roman" panose="02020603050405020304" pitchFamily="18" charset="0"/>
            </a:rPr>
            <a:t>Model Building/ Algorithms Used</a:t>
          </a:r>
          <a:endParaRPr lang="en-US" sz="1400">
            <a:latin typeface="Times New Roman" panose="02020603050405020304" pitchFamily="18" charset="0"/>
            <a:cs typeface="Times New Roman" panose="02020603050405020304" pitchFamily="18" charset="0"/>
          </a:endParaRPr>
        </a:p>
      </dgm:t>
    </dgm:pt>
    <dgm:pt modelId="{C50348B5-5E44-494E-B0F6-52E2DAD63FE5}" type="parTrans" cxnId="{3447DE91-F13D-4471-B4ED-85BDF71C03E4}">
      <dgm:prSet/>
      <dgm:spPr/>
      <dgm:t>
        <a:bodyPr/>
        <a:lstStyle/>
        <a:p>
          <a:endParaRPr lang="en-US"/>
        </a:p>
      </dgm:t>
    </dgm:pt>
    <dgm:pt modelId="{92C519BD-792C-4899-A45B-9D8E613AB5DE}" type="sibTrans" cxnId="{3447DE91-F13D-4471-B4ED-85BDF71C03E4}">
      <dgm:prSet/>
      <dgm:spPr/>
      <dgm:t>
        <a:bodyPr/>
        <a:lstStyle/>
        <a:p>
          <a:endParaRPr lang="en-US"/>
        </a:p>
      </dgm:t>
    </dgm:pt>
    <dgm:pt modelId="{2D4786AC-119F-4500-8652-CCAC7FA28316}">
      <dgm:prSet custT="1"/>
      <dgm:spPr/>
      <dgm:t>
        <a:bodyPr/>
        <a:lstStyle/>
        <a:p>
          <a:r>
            <a:rPr lang="en-US" sz="1400" b="0" i="0" dirty="0">
              <a:latin typeface="Times New Roman" panose="02020603050405020304" pitchFamily="18" charset="0"/>
              <a:cs typeface="Times New Roman" panose="02020603050405020304" pitchFamily="18" charset="0"/>
            </a:rPr>
            <a:t>Model</a:t>
          </a:r>
          <a:r>
            <a:rPr lang="en-US" sz="1200" b="0" i="0" dirty="0"/>
            <a:t> Comparison and Predictions</a:t>
          </a:r>
          <a:endParaRPr lang="en-US" sz="1200" dirty="0"/>
        </a:p>
      </dgm:t>
    </dgm:pt>
    <dgm:pt modelId="{946B0094-D092-4401-BCDD-B07765259715}" type="parTrans" cxnId="{54106FCA-2618-49AA-A1D5-A2C28B00EB5C}">
      <dgm:prSet/>
      <dgm:spPr/>
      <dgm:t>
        <a:bodyPr/>
        <a:lstStyle/>
        <a:p>
          <a:endParaRPr lang="en-US"/>
        </a:p>
      </dgm:t>
    </dgm:pt>
    <dgm:pt modelId="{24A434D2-9DDF-4884-B03C-D5CEDBB98DA1}" type="sibTrans" cxnId="{54106FCA-2618-49AA-A1D5-A2C28B00EB5C}">
      <dgm:prSet/>
      <dgm:spPr/>
      <dgm:t>
        <a:bodyPr/>
        <a:lstStyle/>
        <a:p>
          <a:endParaRPr lang="en-US"/>
        </a:p>
      </dgm:t>
    </dgm:pt>
    <dgm:pt modelId="{38A3A095-DC3C-47FA-8AD8-7D0DE6284787}">
      <dgm:prSet custT="1"/>
      <dgm:spPr/>
      <dgm:t>
        <a:bodyPr/>
        <a:lstStyle/>
        <a:p>
          <a:r>
            <a:rPr lang="en-US" sz="1400" b="0" i="0">
              <a:latin typeface="Times New Roman" panose="02020603050405020304" pitchFamily="18" charset="0"/>
              <a:cs typeface="Times New Roman" panose="02020603050405020304" pitchFamily="18" charset="0"/>
            </a:rPr>
            <a:t>Conclusion</a:t>
          </a:r>
          <a:endParaRPr lang="en-US" sz="1400">
            <a:latin typeface="Times New Roman" panose="02020603050405020304" pitchFamily="18" charset="0"/>
            <a:cs typeface="Times New Roman" panose="02020603050405020304" pitchFamily="18" charset="0"/>
          </a:endParaRPr>
        </a:p>
      </dgm:t>
    </dgm:pt>
    <dgm:pt modelId="{D09C92C7-486E-4C33-A4FE-5C020B2667A4}" type="parTrans" cxnId="{998F1180-433D-4238-8FED-806879945AA8}">
      <dgm:prSet/>
      <dgm:spPr/>
      <dgm:t>
        <a:bodyPr/>
        <a:lstStyle/>
        <a:p>
          <a:endParaRPr lang="en-US"/>
        </a:p>
      </dgm:t>
    </dgm:pt>
    <dgm:pt modelId="{401F62DF-3543-456A-B5AD-F43DFC284FF0}" type="sibTrans" cxnId="{998F1180-433D-4238-8FED-806879945AA8}">
      <dgm:prSet/>
      <dgm:spPr/>
      <dgm:t>
        <a:bodyPr/>
        <a:lstStyle/>
        <a:p>
          <a:endParaRPr lang="en-US"/>
        </a:p>
      </dgm:t>
    </dgm:pt>
    <dgm:pt modelId="{BF27A74F-650E-4E29-9E14-C82DFBB87511}">
      <dgm:prSet custT="1"/>
      <dgm:spPr/>
      <dgm:t>
        <a:bodyPr/>
        <a:lstStyle/>
        <a:p>
          <a:r>
            <a:rPr lang="en-US" sz="1400" b="0" i="0" dirty="0">
              <a:latin typeface="Times New Roman" panose="02020603050405020304" pitchFamily="18" charset="0"/>
              <a:cs typeface="Times New Roman" panose="02020603050405020304" pitchFamily="18" charset="0"/>
            </a:rPr>
            <a:t>References</a:t>
          </a:r>
          <a:endParaRPr lang="en-US" sz="1400" dirty="0">
            <a:latin typeface="Times New Roman" panose="02020603050405020304" pitchFamily="18" charset="0"/>
            <a:cs typeface="Times New Roman" panose="02020603050405020304" pitchFamily="18" charset="0"/>
          </a:endParaRPr>
        </a:p>
      </dgm:t>
    </dgm:pt>
    <dgm:pt modelId="{A8B384D1-4C40-4E3F-8A0A-1597E26F1ADB}" type="parTrans" cxnId="{8705A5B9-5AFE-48C7-BDFD-0C1C2803B785}">
      <dgm:prSet/>
      <dgm:spPr/>
      <dgm:t>
        <a:bodyPr/>
        <a:lstStyle/>
        <a:p>
          <a:endParaRPr lang="en-US"/>
        </a:p>
      </dgm:t>
    </dgm:pt>
    <dgm:pt modelId="{03C28296-62F3-44D1-A584-BFA9ECCDEFFB}" type="sibTrans" cxnId="{8705A5B9-5AFE-48C7-BDFD-0C1C2803B785}">
      <dgm:prSet/>
      <dgm:spPr/>
      <dgm:t>
        <a:bodyPr/>
        <a:lstStyle/>
        <a:p>
          <a:endParaRPr lang="en-US"/>
        </a:p>
      </dgm:t>
    </dgm:pt>
    <dgm:pt modelId="{53A29546-4B0A-4936-AB97-B979B845862B}" type="pres">
      <dgm:prSet presAssocID="{2146B7EE-8BCF-494C-B338-39CED11D679D}" presName="Name0" presStyleCnt="0">
        <dgm:presLayoutVars>
          <dgm:dir/>
          <dgm:resizeHandles val="exact"/>
        </dgm:presLayoutVars>
      </dgm:prSet>
      <dgm:spPr/>
    </dgm:pt>
    <dgm:pt modelId="{64F9F63A-593E-4950-B09B-00E097496E36}" type="pres">
      <dgm:prSet presAssocID="{2146B7EE-8BCF-494C-B338-39CED11D679D}" presName="cycle" presStyleCnt="0"/>
      <dgm:spPr/>
    </dgm:pt>
    <dgm:pt modelId="{D49167C3-13AA-40F9-9163-9B39655CB9BA}" type="pres">
      <dgm:prSet presAssocID="{48F253A2-B67F-4009-BA43-FE2FB636533E}" presName="nodeFirstNode" presStyleLbl="node1" presStyleIdx="0" presStyleCnt="9">
        <dgm:presLayoutVars>
          <dgm:bulletEnabled val="1"/>
        </dgm:presLayoutVars>
      </dgm:prSet>
      <dgm:spPr/>
    </dgm:pt>
    <dgm:pt modelId="{DE64B757-C81C-442A-A9D4-DEB4E57BF95D}" type="pres">
      <dgm:prSet presAssocID="{97E9441D-A5BE-4FC7-8331-28F12D92632F}" presName="sibTransFirstNode" presStyleLbl="bgShp" presStyleIdx="0" presStyleCnt="1"/>
      <dgm:spPr/>
    </dgm:pt>
    <dgm:pt modelId="{F819C471-E66E-4699-B120-1BAFD9D67582}" type="pres">
      <dgm:prSet presAssocID="{87CAC4EA-B59B-468A-BBBC-7EAEB442D799}" presName="nodeFollowingNodes" presStyleLbl="node1" presStyleIdx="1" presStyleCnt="9">
        <dgm:presLayoutVars>
          <dgm:bulletEnabled val="1"/>
        </dgm:presLayoutVars>
      </dgm:prSet>
      <dgm:spPr/>
    </dgm:pt>
    <dgm:pt modelId="{29652321-7388-4EB4-9D56-183DECF0F870}" type="pres">
      <dgm:prSet presAssocID="{A40D7CEC-594D-4AB7-925C-ED3B8E2B7D90}" presName="nodeFollowingNodes" presStyleLbl="node1" presStyleIdx="2" presStyleCnt="9">
        <dgm:presLayoutVars>
          <dgm:bulletEnabled val="1"/>
        </dgm:presLayoutVars>
      </dgm:prSet>
      <dgm:spPr/>
    </dgm:pt>
    <dgm:pt modelId="{EE2BEAC1-0229-4396-8393-742BA4F71C3F}" type="pres">
      <dgm:prSet presAssocID="{59A1F819-9A87-4F81-9F63-075D3BA446BC}" presName="nodeFollowingNodes" presStyleLbl="node1" presStyleIdx="3" presStyleCnt="9">
        <dgm:presLayoutVars>
          <dgm:bulletEnabled val="1"/>
        </dgm:presLayoutVars>
      </dgm:prSet>
      <dgm:spPr/>
    </dgm:pt>
    <dgm:pt modelId="{B223A554-8935-474B-B065-1B1E754843A3}" type="pres">
      <dgm:prSet presAssocID="{3328F534-AA4E-42CA-A7B9-D21106FBCBEE}" presName="nodeFollowingNodes" presStyleLbl="node1" presStyleIdx="4" presStyleCnt="9">
        <dgm:presLayoutVars>
          <dgm:bulletEnabled val="1"/>
        </dgm:presLayoutVars>
      </dgm:prSet>
      <dgm:spPr/>
    </dgm:pt>
    <dgm:pt modelId="{B76D0D0D-35E8-4B4F-937C-D70E604851B2}" type="pres">
      <dgm:prSet presAssocID="{58E073C9-3540-4481-9374-319383A24E2F}" presName="nodeFollowingNodes" presStyleLbl="node1" presStyleIdx="5" presStyleCnt="9" custRadScaleRad="102226" custRadScaleInc="-1260">
        <dgm:presLayoutVars>
          <dgm:bulletEnabled val="1"/>
        </dgm:presLayoutVars>
      </dgm:prSet>
      <dgm:spPr/>
    </dgm:pt>
    <dgm:pt modelId="{71DB2523-6092-41F1-9E5C-797636536035}" type="pres">
      <dgm:prSet presAssocID="{2D4786AC-119F-4500-8652-CCAC7FA28316}" presName="nodeFollowingNodes" presStyleLbl="node1" presStyleIdx="6" presStyleCnt="9">
        <dgm:presLayoutVars>
          <dgm:bulletEnabled val="1"/>
        </dgm:presLayoutVars>
      </dgm:prSet>
      <dgm:spPr/>
    </dgm:pt>
    <dgm:pt modelId="{340A8F8F-6D2E-4A73-A679-3731F4DC5480}" type="pres">
      <dgm:prSet presAssocID="{38A3A095-DC3C-47FA-8AD8-7D0DE6284787}" presName="nodeFollowingNodes" presStyleLbl="node1" presStyleIdx="7" presStyleCnt="9">
        <dgm:presLayoutVars>
          <dgm:bulletEnabled val="1"/>
        </dgm:presLayoutVars>
      </dgm:prSet>
      <dgm:spPr/>
    </dgm:pt>
    <dgm:pt modelId="{E79F97B6-7E41-441E-B6FB-1A5EE0EDA533}" type="pres">
      <dgm:prSet presAssocID="{BF27A74F-650E-4E29-9E14-C82DFBB87511}" presName="nodeFollowingNodes" presStyleLbl="node1" presStyleIdx="8" presStyleCnt="9">
        <dgm:presLayoutVars>
          <dgm:bulletEnabled val="1"/>
        </dgm:presLayoutVars>
      </dgm:prSet>
      <dgm:spPr/>
    </dgm:pt>
  </dgm:ptLst>
  <dgm:cxnLst>
    <dgm:cxn modelId="{B8A22C10-29F9-4C41-B314-437891D25BBF}" type="presOf" srcId="{38A3A095-DC3C-47FA-8AD8-7D0DE6284787}" destId="{340A8F8F-6D2E-4A73-A679-3731F4DC5480}" srcOrd="0" destOrd="0" presId="urn:microsoft.com/office/officeart/2005/8/layout/cycle3"/>
    <dgm:cxn modelId="{38C81B16-960E-4476-9F61-98ECEB7932A8}" srcId="{2146B7EE-8BCF-494C-B338-39CED11D679D}" destId="{A40D7CEC-594D-4AB7-925C-ED3B8E2B7D90}" srcOrd="2" destOrd="0" parTransId="{1B081C50-F98C-4823-92D5-0A0A5A1511B3}" sibTransId="{B40027A8-5A07-4D00-9804-DDD20EF8B3E2}"/>
    <dgm:cxn modelId="{88948D22-5D4B-464D-8E7F-93A2B6EBA4BD}" srcId="{2146B7EE-8BCF-494C-B338-39CED11D679D}" destId="{48F253A2-B67F-4009-BA43-FE2FB636533E}" srcOrd="0" destOrd="0" parTransId="{C39549D1-2A26-4A37-B3CA-B46888ED127C}" sibTransId="{97E9441D-A5BE-4FC7-8331-28F12D92632F}"/>
    <dgm:cxn modelId="{CF9C6A31-44D7-4064-A7A3-1BE8944F1635}" type="presOf" srcId="{59A1F819-9A87-4F81-9F63-075D3BA446BC}" destId="{EE2BEAC1-0229-4396-8393-742BA4F71C3F}" srcOrd="0" destOrd="0" presId="urn:microsoft.com/office/officeart/2005/8/layout/cycle3"/>
    <dgm:cxn modelId="{336A3C47-D70E-467E-8E81-18BC7AE0DBC9}" type="presOf" srcId="{97E9441D-A5BE-4FC7-8331-28F12D92632F}" destId="{DE64B757-C81C-442A-A9D4-DEB4E57BF95D}" srcOrd="0" destOrd="0" presId="urn:microsoft.com/office/officeart/2005/8/layout/cycle3"/>
    <dgm:cxn modelId="{5BAEC448-B381-49A3-8A8A-CC89BC136462}" type="presOf" srcId="{2D4786AC-119F-4500-8652-CCAC7FA28316}" destId="{71DB2523-6092-41F1-9E5C-797636536035}" srcOrd="0" destOrd="0" presId="urn:microsoft.com/office/officeart/2005/8/layout/cycle3"/>
    <dgm:cxn modelId="{6766FD59-99D6-4B3A-B3CF-2FDD8A8C501D}" type="presOf" srcId="{A40D7CEC-594D-4AB7-925C-ED3B8E2B7D90}" destId="{29652321-7388-4EB4-9D56-183DECF0F870}" srcOrd="0" destOrd="0" presId="urn:microsoft.com/office/officeart/2005/8/layout/cycle3"/>
    <dgm:cxn modelId="{998F1180-433D-4238-8FED-806879945AA8}" srcId="{2146B7EE-8BCF-494C-B338-39CED11D679D}" destId="{38A3A095-DC3C-47FA-8AD8-7D0DE6284787}" srcOrd="7" destOrd="0" parTransId="{D09C92C7-486E-4C33-A4FE-5C020B2667A4}" sibTransId="{401F62DF-3543-456A-B5AD-F43DFC284FF0}"/>
    <dgm:cxn modelId="{52961786-494F-4AAA-B8FD-C2F6A2330C94}" type="presOf" srcId="{58E073C9-3540-4481-9374-319383A24E2F}" destId="{B76D0D0D-35E8-4B4F-937C-D70E604851B2}" srcOrd="0" destOrd="0" presId="urn:microsoft.com/office/officeart/2005/8/layout/cycle3"/>
    <dgm:cxn modelId="{E532E086-D6C9-4C4E-B9C2-1328F42857B9}" type="presOf" srcId="{87CAC4EA-B59B-468A-BBBC-7EAEB442D799}" destId="{F819C471-E66E-4699-B120-1BAFD9D67582}" srcOrd="0" destOrd="0" presId="urn:microsoft.com/office/officeart/2005/8/layout/cycle3"/>
    <dgm:cxn modelId="{3447DE91-F13D-4471-B4ED-85BDF71C03E4}" srcId="{2146B7EE-8BCF-494C-B338-39CED11D679D}" destId="{58E073C9-3540-4481-9374-319383A24E2F}" srcOrd="5" destOrd="0" parTransId="{C50348B5-5E44-494E-B0F6-52E2DAD63FE5}" sibTransId="{92C519BD-792C-4899-A45B-9D8E613AB5DE}"/>
    <dgm:cxn modelId="{8FDC99A7-2610-418C-BCE4-58502F20035A}" type="presOf" srcId="{3328F534-AA4E-42CA-A7B9-D21106FBCBEE}" destId="{B223A554-8935-474B-B065-1B1E754843A3}" srcOrd="0" destOrd="0" presId="urn:microsoft.com/office/officeart/2005/8/layout/cycle3"/>
    <dgm:cxn modelId="{8705A5B9-5AFE-48C7-BDFD-0C1C2803B785}" srcId="{2146B7EE-8BCF-494C-B338-39CED11D679D}" destId="{BF27A74F-650E-4E29-9E14-C82DFBB87511}" srcOrd="8" destOrd="0" parTransId="{A8B384D1-4C40-4E3F-8A0A-1597E26F1ADB}" sibTransId="{03C28296-62F3-44D1-A584-BFA9ECCDEFFB}"/>
    <dgm:cxn modelId="{29C97DC7-F244-4D1C-BA26-98C9F1A194A2}" srcId="{2146B7EE-8BCF-494C-B338-39CED11D679D}" destId="{87CAC4EA-B59B-468A-BBBC-7EAEB442D799}" srcOrd="1" destOrd="0" parTransId="{9C38E383-1C38-4F9D-95B9-B633E39EDCCA}" sibTransId="{44C1152C-BBCB-42C1-978B-7FC45F1F1A74}"/>
    <dgm:cxn modelId="{54106FCA-2618-49AA-A1D5-A2C28B00EB5C}" srcId="{2146B7EE-8BCF-494C-B338-39CED11D679D}" destId="{2D4786AC-119F-4500-8652-CCAC7FA28316}" srcOrd="6" destOrd="0" parTransId="{946B0094-D092-4401-BCDD-B07765259715}" sibTransId="{24A434D2-9DDF-4884-B03C-D5CEDBB98DA1}"/>
    <dgm:cxn modelId="{0F766DD1-F3E5-42B7-8C18-CA1E652A0AC9}" srcId="{2146B7EE-8BCF-494C-B338-39CED11D679D}" destId="{3328F534-AA4E-42CA-A7B9-D21106FBCBEE}" srcOrd="4" destOrd="0" parTransId="{E88F6ABC-1764-4661-8A34-E56FB1605F54}" sibTransId="{474B194F-703F-4A38-A627-0AA952EAD8AE}"/>
    <dgm:cxn modelId="{F8476AD4-5A0E-4CB3-8DFC-828B00E4B708}" type="presOf" srcId="{48F253A2-B67F-4009-BA43-FE2FB636533E}" destId="{D49167C3-13AA-40F9-9163-9B39655CB9BA}" srcOrd="0" destOrd="0" presId="urn:microsoft.com/office/officeart/2005/8/layout/cycle3"/>
    <dgm:cxn modelId="{AAD802D9-789D-46F7-96E3-B8BEC044CB3F}" type="presOf" srcId="{BF27A74F-650E-4E29-9E14-C82DFBB87511}" destId="{E79F97B6-7E41-441E-B6FB-1A5EE0EDA533}" srcOrd="0" destOrd="0" presId="urn:microsoft.com/office/officeart/2005/8/layout/cycle3"/>
    <dgm:cxn modelId="{28A5F0EC-FEC0-4AE8-8494-B5D8B6349D72}" type="presOf" srcId="{2146B7EE-8BCF-494C-B338-39CED11D679D}" destId="{53A29546-4B0A-4936-AB97-B979B845862B}" srcOrd="0" destOrd="0" presId="urn:microsoft.com/office/officeart/2005/8/layout/cycle3"/>
    <dgm:cxn modelId="{05FA5DF1-1C12-437D-815E-F886F044D86B}" srcId="{2146B7EE-8BCF-494C-B338-39CED11D679D}" destId="{59A1F819-9A87-4F81-9F63-075D3BA446BC}" srcOrd="3" destOrd="0" parTransId="{17024FAA-A167-400C-90F0-E17AC12347CC}" sibTransId="{371F40BC-9C22-419A-A88D-0CAF87F796C1}"/>
    <dgm:cxn modelId="{59CC410A-5A5C-4102-9053-3452DBE86985}" type="presParOf" srcId="{53A29546-4B0A-4936-AB97-B979B845862B}" destId="{64F9F63A-593E-4950-B09B-00E097496E36}" srcOrd="0" destOrd="0" presId="urn:microsoft.com/office/officeart/2005/8/layout/cycle3"/>
    <dgm:cxn modelId="{E3505039-1A34-4C2C-AB89-71A59115C635}" type="presParOf" srcId="{64F9F63A-593E-4950-B09B-00E097496E36}" destId="{D49167C3-13AA-40F9-9163-9B39655CB9BA}" srcOrd="0" destOrd="0" presId="urn:microsoft.com/office/officeart/2005/8/layout/cycle3"/>
    <dgm:cxn modelId="{D1FDF4A6-89BA-4591-A309-A9FCEAA5E7E5}" type="presParOf" srcId="{64F9F63A-593E-4950-B09B-00E097496E36}" destId="{DE64B757-C81C-442A-A9D4-DEB4E57BF95D}" srcOrd="1" destOrd="0" presId="urn:microsoft.com/office/officeart/2005/8/layout/cycle3"/>
    <dgm:cxn modelId="{313C8901-C6B7-46B2-87E8-E22E3B5CA856}" type="presParOf" srcId="{64F9F63A-593E-4950-B09B-00E097496E36}" destId="{F819C471-E66E-4699-B120-1BAFD9D67582}" srcOrd="2" destOrd="0" presId="urn:microsoft.com/office/officeart/2005/8/layout/cycle3"/>
    <dgm:cxn modelId="{0D4DE3DC-974C-42B0-989E-15966250186B}" type="presParOf" srcId="{64F9F63A-593E-4950-B09B-00E097496E36}" destId="{29652321-7388-4EB4-9D56-183DECF0F870}" srcOrd="3" destOrd="0" presId="urn:microsoft.com/office/officeart/2005/8/layout/cycle3"/>
    <dgm:cxn modelId="{19537E9D-8503-4F68-9705-8A5F3BF81CB1}" type="presParOf" srcId="{64F9F63A-593E-4950-B09B-00E097496E36}" destId="{EE2BEAC1-0229-4396-8393-742BA4F71C3F}" srcOrd="4" destOrd="0" presId="urn:microsoft.com/office/officeart/2005/8/layout/cycle3"/>
    <dgm:cxn modelId="{96258E73-4F3F-4A28-AFBC-6D7281176A4D}" type="presParOf" srcId="{64F9F63A-593E-4950-B09B-00E097496E36}" destId="{B223A554-8935-474B-B065-1B1E754843A3}" srcOrd="5" destOrd="0" presId="urn:microsoft.com/office/officeart/2005/8/layout/cycle3"/>
    <dgm:cxn modelId="{0293C6E8-BEFC-4959-9342-A869EF5B11F5}" type="presParOf" srcId="{64F9F63A-593E-4950-B09B-00E097496E36}" destId="{B76D0D0D-35E8-4B4F-937C-D70E604851B2}" srcOrd="6" destOrd="0" presId="urn:microsoft.com/office/officeart/2005/8/layout/cycle3"/>
    <dgm:cxn modelId="{137D884C-1718-4850-A345-8458BE2436F8}" type="presParOf" srcId="{64F9F63A-593E-4950-B09B-00E097496E36}" destId="{71DB2523-6092-41F1-9E5C-797636536035}" srcOrd="7" destOrd="0" presId="urn:microsoft.com/office/officeart/2005/8/layout/cycle3"/>
    <dgm:cxn modelId="{7123EE47-9F1C-4307-9632-CCFE8CCDF486}" type="presParOf" srcId="{64F9F63A-593E-4950-B09B-00E097496E36}" destId="{340A8F8F-6D2E-4A73-A679-3731F4DC5480}" srcOrd="8" destOrd="0" presId="urn:microsoft.com/office/officeart/2005/8/layout/cycle3"/>
    <dgm:cxn modelId="{35FE8579-404A-4D0F-86A1-FE80ECD6F4CB}" type="presParOf" srcId="{64F9F63A-593E-4950-B09B-00E097496E36}" destId="{E79F97B6-7E41-441E-B6FB-1A5EE0EDA533}" srcOrd="9" destOrd="0" presId="urn:microsoft.com/office/officeart/2005/8/layout/cycle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64B757-C81C-442A-A9D4-DEB4E57BF95D}">
      <dsp:nvSpPr>
        <dsp:cNvPr id="0" name=""/>
        <dsp:cNvSpPr/>
      </dsp:nvSpPr>
      <dsp:spPr>
        <a:xfrm>
          <a:off x="1922086" y="-60236"/>
          <a:ext cx="5665480" cy="5665480"/>
        </a:xfrm>
        <a:prstGeom prst="circularArrow">
          <a:avLst>
            <a:gd name="adj1" fmla="val 5544"/>
            <a:gd name="adj2" fmla="val 330680"/>
            <a:gd name="adj3" fmla="val 14746683"/>
            <a:gd name="adj4" fmla="val 16819159"/>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9167C3-13AA-40F9-9163-9B39655CB9BA}">
      <dsp:nvSpPr>
        <dsp:cNvPr id="0" name=""/>
        <dsp:cNvSpPr/>
      </dsp:nvSpPr>
      <dsp:spPr>
        <a:xfrm>
          <a:off x="4018850" y="2098"/>
          <a:ext cx="1471953" cy="7359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Introduction</a:t>
          </a:r>
          <a:endParaRPr lang="en-US" sz="1400" kern="1200" dirty="0">
            <a:latin typeface="Times New Roman" panose="02020603050405020304" pitchFamily="18" charset="0"/>
            <a:cs typeface="Times New Roman" panose="02020603050405020304" pitchFamily="18" charset="0"/>
          </a:endParaRPr>
        </a:p>
      </dsp:txBody>
      <dsp:txXfrm>
        <a:off x="4054777" y="38025"/>
        <a:ext cx="1400099" cy="664122"/>
      </dsp:txXfrm>
    </dsp:sp>
    <dsp:sp modelId="{F819C471-E66E-4699-B120-1BAFD9D67582}">
      <dsp:nvSpPr>
        <dsp:cNvPr id="0" name=""/>
        <dsp:cNvSpPr/>
      </dsp:nvSpPr>
      <dsp:spPr>
        <a:xfrm>
          <a:off x="5571814" y="567331"/>
          <a:ext cx="1471953" cy="7359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Business</a:t>
          </a:r>
          <a:r>
            <a:rPr lang="en-US" sz="1400" b="0" i="0" kern="1200" dirty="0">
              <a:latin typeface="Times New Roman" panose="02020603050405020304" pitchFamily="18" charset="0"/>
              <a:cs typeface="Times New Roman" panose="02020603050405020304" pitchFamily="18" charset="0"/>
            </a:rPr>
            <a:t> </a:t>
          </a:r>
          <a:r>
            <a:rPr lang="en-US" sz="1200" b="0" i="0" kern="1200" dirty="0"/>
            <a:t>Understanding</a:t>
          </a:r>
          <a:endParaRPr lang="en-US" sz="1200" kern="1200" dirty="0"/>
        </a:p>
      </dsp:txBody>
      <dsp:txXfrm>
        <a:off x="5607741" y="603258"/>
        <a:ext cx="1400099" cy="664122"/>
      </dsp:txXfrm>
    </dsp:sp>
    <dsp:sp modelId="{29652321-7388-4EB4-9D56-183DECF0F870}">
      <dsp:nvSpPr>
        <dsp:cNvPr id="0" name=""/>
        <dsp:cNvSpPr/>
      </dsp:nvSpPr>
      <dsp:spPr>
        <a:xfrm>
          <a:off x="6398129" y="1998550"/>
          <a:ext cx="1471953" cy="7359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Data </a:t>
          </a:r>
          <a:r>
            <a:rPr lang="en-US" sz="1400" b="0" i="0" kern="1200" dirty="0">
              <a:latin typeface="Times New Roman" panose="02020603050405020304" pitchFamily="18" charset="0"/>
              <a:cs typeface="Times New Roman" panose="02020603050405020304" pitchFamily="18" charset="0"/>
            </a:rPr>
            <a:t>Understanding</a:t>
          </a:r>
          <a:endParaRPr lang="en-US" sz="1400" kern="1200" dirty="0">
            <a:latin typeface="Times New Roman" panose="02020603050405020304" pitchFamily="18" charset="0"/>
            <a:cs typeface="Times New Roman" panose="02020603050405020304" pitchFamily="18" charset="0"/>
          </a:endParaRPr>
        </a:p>
      </dsp:txBody>
      <dsp:txXfrm>
        <a:off x="6434056" y="2034477"/>
        <a:ext cx="1400099" cy="664122"/>
      </dsp:txXfrm>
    </dsp:sp>
    <dsp:sp modelId="{EE2BEAC1-0229-4396-8393-742BA4F71C3F}">
      <dsp:nvSpPr>
        <dsp:cNvPr id="0" name=""/>
        <dsp:cNvSpPr/>
      </dsp:nvSpPr>
      <dsp:spPr>
        <a:xfrm>
          <a:off x="6111153" y="3626073"/>
          <a:ext cx="1471953" cy="7359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latin typeface="Times New Roman" panose="02020603050405020304" pitchFamily="18" charset="0"/>
              <a:cs typeface="Times New Roman" panose="02020603050405020304" pitchFamily="18" charset="0"/>
            </a:rPr>
            <a:t>EDA / Data Analysis</a:t>
          </a:r>
          <a:endParaRPr lang="en-US" sz="1400" kern="1200">
            <a:latin typeface="Times New Roman" panose="02020603050405020304" pitchFamily="18" charset="0"/>
            <a:cs typeface="Times New Roman" panose="02020603050405020304" pitchFamily="18" charset="0"/>
          </a:endParaRPr>
        </a:p>
      </dsp:txBody>
      <dsp:txXfrm>
        <a:off x="6147080" y="3662000"/>
        <a:ext cx="1400099" cy="664122"/>
      </dsp:txXfrm>
    </dsp:sp>
    <dsp:sp modelId="{B223A554-8935-474B-B065-1B1E754843A3}">
      <dsp:nvSpPr>
        <dsp:cNvPr id="0" name=""/>
        <dsp:cNvSpPr/>
      </dsp:nvSpPr>
      <dsp:spPr>
        <a:xfrm>
          <a:off x="4845165" y="4688363"/>
          <a:ext cx="1471953" cy="7359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Data</a:t>
          </a:r>
          <a:r>
            <a:rPr lang="en-US" sz="1200" b="0" i="0" kern="1200" dirty="0"/>
            <a:t> Preparation</a:t>
          </a:r>
          <a:endParaRPr lang="en-US" sz="1200" kern="1200" dirty="0"/>
        </a:p>
      </dsp:txBody>
      <dsp:txXfrm>
        <a:off x="4881092" y="4724290"/>
        <a:ext cx="1400099" cy="664122"/>
      </dsp:txXfrm>
    </dsp:sp>
    <dsp:sp modelId="{B76D0D0D-35E8-4B4F-937C-D70E604851B2}">
      <dsp:nvSpPr>
        <dsp:cNvPr id="0" name=""/>
        <dsp:cNvSpPr/>
      </dsp:nvSpPr>
      <dsp:spPr>
        <a:xfrm>
          <a:off x="3192541" y="4690461"/>
          <a:ext cx="1471953" cy="7359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latin typeface="Times New Roman" panose="02020603050405020304" pitchFamily="18" charset="0"/>
              <a:cs typeface="Times New Roman" panose="02020603050405020304" pitchFamily="18" charset="0"/>
            </a:rPr>
            <a:t>Model Building/ Algorithms Used</a:t>
          </a:r>
          <a:endParaRPr lang="en-US" sz="1400" kern="1200">
            <a:latin typeface="Times New Roman" panose="02020603050405020304" pitchFamily="18" charset="0"/>
            <a:cs typeface="Times New Roman" panose="02020603050405020304" pitchFamily="18" charset="0"/>
          </a:endParaRPr>
        </a:p>
      </dsp:txBody>
      <dsp:txXfrm>
        <a:off x="3228468" y="4726388"/>
        <a:ext cx="1400099" cy="664122"/>
      </dsp:txXfrm>
    </dsp:sp>
    <dsp:sp modelId="{71DB2523-6092-41F1-9E5C-797636536035}">
      <dsp:nvSpPr>
        <dsp:cNvPr id="0" name=""/>
        <dsp:cNvSpPr/>
      </dsp:nvSpPr>
      <dsp:spPr>
        <a:xfrm>
          <a:off x="1926547" y="3626073"/>
          <a:ext cx="1471953" cy="7359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Model</a:t>
          </a:r>
          <a:r>
            <a:rPr lang="en-US" sz="1200" b="0" i="0" kern="1200" dirty="0"/>
            <a:t> Comparison and Predictions</a:t>
          </a:r>
          <a:endParaRPr lang="en-US" sz="1200" kern="1200" dirty="0"/>
        </a:p>
      </dsp:txBody>
      <dsp:txXfrm>
        <a:off x="1962474" y="3662000"/>
        <a:ext cx="1400099" cy="664122"/>
      </dsp:txXfrm>
    </dsp:sp>
    <dsp:sp modelId="{340A8F8F-6D2E-4A73-A679-3731F4DC5480}">
      <dsp:nvSpPr>
        <dsp:cNvPr id="0" name=""/>
        <dsp:cNvSpPr/>
      </dsp:nvSpPr>
      <dsp:spPr>
        <a:xfrm>
          <a:off x="1639571" y="1998550"/>
          <a:ext cx="1471953" cy="7359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latin typeface="Times New Roman" panose="02020603050405020304" pitchFamily="18" charset="0"/>
              <a:cs typeface="Times New Roman" panose="02020603050405020304" pitchFamily="18" charset="0"/>
            </a:rPr>
            <a:t>Conclusion</a:t>
          </a:r>
          <a:endParaRPr lang="en-US" sz="1400" kern="1200">
            <a:latin typeface="Times New Roman" panose="02020603050405020304" pitchFamily="18" charset="0"/>
            <a:cs typeface="Times New Roman" panose="02020603050405020304" pitchFamily="18" charset="0"/>
          </a:endParaRPr>
        </a:p>
      </dsp:txBody>
      <dsp:txXfrm>
        <a:off x="1675498" y="2034477"/>
        <a:ext cx="1400099" cy="664122"/>
      </dsp:txXfrm>
    </dsp:sp>
    <dsp:sp modelId="{E79F97B6-7E41-441E-B6FB-1A5EE0EDA533}">
      <dsp:nvSpPr>
        <dsp:cNvPr id="0" name=""/>
        <dsp:cNvSpPr/>
      </dsp:nvSpPr>
      <dsp:spPr>
        <a:xfrm>
          <a:off x="2465886" y="567331"/>
          <a:ext cx="1471953" cy="7359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References</a:t>
          </a:r>
          <a:endParaRPr lang="en-US" sz="1400" kern="1200" dirty="0">
            <a:latin typeface="Times New Roman" panose="02020603050405020304" pitchFamily="18" charset="0"/>
            <a:cs typeface="Times New Roman" panose="02020603050405020304" pitchFamily="18" charset="0"/>
          </a:endParaRPr>
        </a:p>
      </dsp:txBody>
      <dsp:txXfrm>
        <a:off x="2501813" y="603258"/>
        <a:ext cx="1400099" cy="664122"/>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DEBA9-94CC-4FCB-A9AA-FB061E7344B2}" type="datetimeFigureOut">
              <a:rPr lang="en-US" smtClean="0"/>
              <a:t>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9431B-09A0-4161-A8BE-FD6E7638CE6E}" type="slidenum">
              <a:rPr lang="en-US" smtClean="0"/>
              <a:t>‹#›</a:t>
            </a:fld>
            <a:endParaRPr lang="en-US"/>
          </a:p>
        </p:txBody>
      </p:sp>
    </p:spTree>
    <p:extLst>
      <p:ext uri="{BB962C8B-B14F-4D97-AF65-F5344CB8AC3E}">
        <p14:creationId xmlns:p14="http://schemas.microsoft.com/office/powerpoint/2010/main" val="2077376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C9431B-09A0-4161-A8BE-FD6E7638CE6E}" type="slidenum">
              <a:rPr lang="en-US" smtClean="0"/>
              <a:t>2</a:t>
            </a:fld>
            <a:endParaRPr lang="en-US"/>
          </a:p>
        </p:txBody>
      </p:sp>
    </p:spTree>
    <p:extLst>
      <p:ext uri="{BB962C8B-B14F-4D97-AF65-F5344CB8AC3E}">
        <p14:creationId xmlns:p14="http://schemas.microsoft.com/office/powerpoint/2010/main" val="953541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pPr/>
              <a:t>1/27/2024</a:t>
            </a:fld>
            <a:endParaRPr lang="en-US" sz="140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885924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495089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408605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76686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2878429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C3BD54-29B9-3D42-B178-776ED395AA85}" type="datetimeFigureOut">
              <a:rPr lang="en-US" smtClean="0"/>
              <a:pPr/>
              <a:t>1/27/2024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150745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C3BD54-29B9-3D42-B178-776ED395AA85}" type="datetimeFigureOut">
              <a:rPr lang="en-US" smtClean="0"/>
              <a:pPr/>
              <a:t>1/27/2024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2124729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592368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525783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C3BD54-29B9-3D42-B178-776ED395AA85}"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118606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011653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C3BD54-29B9-3D42-B178-776ED395AA85}"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142503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C3BD54-29B9-3D42-B178-776ED395AA85}" type="datetimeFigureOut">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70903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3C3BD54-29B9-3D42-B178-776ED395AA85}" type="datetimeFigureOut">
              <a:rPr lang="en-US" smtClean="0"/>
              <a:t>1/27/2024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92469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3C3BD54-29B9-3D42-B178-776ED395AA85}" type="datetimeFigureOut">
              <a:rPr lang="en-US" smtClean="0"/>
              <a:t>1/27/2024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564670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3C3BD54-29B9-3D42-B178-776ED395AA85}" type="datetimeFigureOut">
              <a:rPr lang="en-US" smtClean="0"/>
              <a:t>1/27/2024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71429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179434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3C3BD54-29B9-3D42-B178-776ED395AA85}" type="datetimeFigureOut">
              <a:rPr lang="en-US" smtClean="0"/>
              <a:pPr/>
              <a:t>1/27/2024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3619536487"/>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2.jpe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ata.bls.gov/projections/occupationProj"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ata.bls.gov/projections/occupationProj"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70" name="Picture 18">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1" name="Picture 20">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3" name="Oval 22">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5" name="Picture 24">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7" name="Picture 26">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9" name="Rectangle 28">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Freeform 7">
            <a:extLst>
              <a:ext uri="{FF2B5EF4-FFF2-40B4-BE49-F238E27FC236}">
                <a16:creationId xmlns:a16="http://schemas.microsoft.com/office/drawing/2014/main" id="{C807F40B-215E-4016-86B5-D8D5B7CF7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2114040-9237-8EEE-D0D0-1DB2C37A8239}"/>
              </a:ext>
            </a:extLst>
          </p:cNvPr>
          <p:cNvSpPr>
            <a:spLocks noGrp="1"/>
          </p:cNvSpPr>
          <p:nvPr>
            <p:ph type="ctrTitle"/>
          </p:nvPr>
        </p:nvSpPr>
        <p:spPr>
          <a:xfrm>
            <a:off x="648930" y="629267"/>
            <a:ext cx="9252154" cy="1016654"/>
          </a:xfrm>
        </p:spPr>
        <p:txBody>
          <a:bodyPr vert="horz" lIns="91440" tIns="45720" rIns="91440" bIns="45720" rtlCol="0" anchor="t">
            <a:noAutofit/>
          </a:bodyPr>
          <a:lstStyle/>
          <a:p>
            <a:pPr>
              <a:lnSpc>
                <a:spcPct val="90000"/>
              </a:lnSpc>
            </a:pPr>
            <a:r>
              <a:rPr lang="en-US" sz="3600" b="1" dirty="0">
                <a:latin typeface="Times New Roman" panose="02020603050405020304" pitchFamily="18" charset="0"/>
                <a:cs typeface="Times New Roman" panose="02020603050405020304" pitchFamily="18" charset="0"/>
              </a:rPr>
              <a:t>PREDICTION OF MEDIAN ANNUAL SALARY OF DIFFERENT OCCUPATIONS</a:t>
            </a:r>
          </a:p>
        </p:txBody>
      </p:sp>
      <p:sp>
        <p:nvSpPr>
          <p:cNvPr id="72" name="Rectangle 32">
            <a:extLst>
              <a:ext uri="{FF2B5EF4-FFF2-40B4-BE49-F238E27FC236}">
                <a16:creationId xmlns:a16="http://schemas.microsoft.com/office/drawing/2014/main" id="{399666CB-33C7-4715-9945-065608444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5">
            <a:extLst>
              <a:ext uri="{FF2B5EF4-FFF2-40B4-BE49-F238E27FC236}">
                <a16:creationId xmlns:a16="http://schemas.microsoft.com/office/drawing/2014/main" id="{AB134A2B-B40D-404D-89C2-5D5ED1106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74" name="Graphic 15" descr="Money">
            <a:extLst>
              <a:ext uri="{FF2B5EF4-FFF2-40B4-BE49-F238E27FC236}">
                <a16:creationId xmlns:a16="http://schemas.microsoft.com/office/drawing/2014/main" id="{269DB7D4-23A4-2C85-DA64-24A43D5691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3484" y="2672367"/>
            <a:ext cx="3413845" cy="3413845"/>
          </a:xfrm>
          <a:prstGeom prst="rect">
            <a:avLst/>
          </a:prstGeom>
          <a:effectLst/>
        </p:spPr>
      </p:pic>
      <p:sp>
        <p:nvSpPr>
          <p:cNvPr id="3" name="Subtitle 2">
            <a:extLst>
              <a:ext uri="{FF2B5EF4-FFF2-40B4-BE49-F238E27FC236}">
                <a16:creationId xmlns:a16="http://schemas.microsoft.com/office/drawing/2014/main" id="{4E1C5A57-AB7E-4B34-B683-DC2336F05C2A}"/>
              </a:ext>
            </a:extLst>
          </p:cNvPr>
          <p:cNvSpPr>
            <a:spLocks noGrp="1"/>
          </p:cNvSpPr>
          <p:nvPr>
            <p:ph type="subTitle" idx="1"/>
          </p:nvPr>
        </p:nvSpPr>
        <p:spPr>
          <a:xfrm>
            <a:off x="4389416" y="2548281"/>
            <a:ext cx="7154279" cy="4109750"/>
          </a:xfrm>
        </p:spPr>
        <p:txBody>
          <a:bodyPr vert="horz" lIns="91440" tIns="45720" rIns="91440" bIns="45720" rtlCol="0">
            <a:normAutofit/>
          </a:bodyPr>
          <a:lstStyle/>
          <a:p>
            <a:pPr>
              <a:lnSpc>
                <a:spcPct val="90000"/>
              </a:lnSpc>
            </a:pPr>
            <a:r>
              <a:rPr lang="en-US" b="1" dirty="0">
                <a:ln w="0"/>
                <a:solidFill>
                  <a:schemeClr val="bg1"/>
                </a:solidFill>
                <a:latin typeface="Times New Roman" panose="02020603050405020304" pitchFamily="18" charset="0"/>
                <a:cs typeface="Times New Roman" panose="02020603050405020304" pitchFamily="18" charset="0"/>
              </a:rPr>
              <a:t>A Project BY</a:t>
            </a:r>
          </a:p>
          <a:p>
            <a:pPr>
              <a:lnSpc>
                <a:spcPct val="90000"/>
              </a:lnSpc>
            </a:pPr>
            <a:r>
              <a:rPr lang="en-US" b="1" dirty="0">
                <a:ln w="0"/>
                <a:solidFill>
                  <a:schemeClr val="bg1"/>
                </a:solidFill>
                <a:latin typeface="Times New Roman" panose="02020603050405020304" pitchFamily="18" charset="0"/>
                <a:cs typeface="Times New Roman" panose="02020603050405020304" pitchFamily="18" charset="0"/>
              </a:rPr>
              <a:t>VAMSHI KRISHNA VALLAM</a:t>
            </a:r>
          </a:p>
          <a:p>
            <a:pPr>
              <a:lnSpc>
                <a:spcPct val="90000"/>
              </a:lnSpc>
            </a:pPr>
            <a:endParaRPr lang="en-US" dirty="0">
              <a:solidFill>
                <a:schemeClr val="bg1"/>
              </a:solidFill>
            </a:endParaRPr>
          </a:p>
        </p:txBody>
      </p:sp>
    </p:spTree>
    <p:extLst>
      <p:ext uri="{BB962C8B-B14F-4D97-AF65-F5344CB8AC3E}">
        <p14:creationId xmlns:p14="http://schemas.microsoft.com/office/powerpoint/2010/main" val="1378349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6CD1-7042-2662-EBA9-BB970EA5B983}"/>
              </a:ext>
            </a:extLst>
          </p:cNvPr>
          <p:cNvSpPr>
            <a:spLocks noGrp="1"/>
          </p:cNvSpPr>
          <p:nvPr>
            <p:ph type="title"/>
          </p:nvPr>
        </p:nvSpPr>
        <p:spPr>
          <a:xfrm>
            <a:off x="646112" y="452718"/>
            <a:ext cx="4165580" cy="1400530"/>
          </a:xfrm>
        </p:spPr>
        <p:txBody>
          <a:bodyPr>
            <a:normAutofit/>
          </a:bodyPr>
          <a:lstStyle/>
          <a:p>
            <a:r>
              <a:rPr lang="en-US" sz="3600" b="1" dirty="0">
                <a:latin typeface="Times New Roman" panose="02020603050405020304" pitchFamily="18" charset="0"/>
                <a:cs typeface="Times New Roman" panose="02020603050405020304" pitchFamily="18" charset="0"/>
              </a:rPr>
              <a:t>EDA/Data Analysis</a:t>
            </a:r>
          </a:p>
        </p:txBody>
      </p:sp>
      <p:sp>
        <p:nvSpPr>
          <p:cNvPr id="62" name="Freeform 23">
            <a:extLst>
              <a:ext uri="{FF2B5EF4-FFF2-40B4-BE49-F238E27FC236}">
                <a16:creationId xmlns:a16="http://schemas.microsoft.com/office/drawing/2014/main" id="{CE19B044-213B-4670-997D-10A1AF25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63" name="Freeform 5">
            <a:extLst>
              <a:ext uri="{FF2B5EF4-FFF2-40B4-BE49-F238E27FC236}">
                <a16:creationId xmlns:a16="http://schemas.microsoft.com/office/drawing/2014/main" id="{4D0C6EAC-4CF1-4405-BB7A-D6E48E7DE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sp>
        <p:nvSpPr>
          <p:cNvPr id="64" name="Rectangle 57">
            <a:extLst>
              <a:ext uri="{FF2B5EF4-FFF2-40B4-BE49-F238E27FC236}">
                <a16:creationId xmlns:a16="http://schemas.microsoft.com/office/drawing/2014/main" id="{2EF858D7-84ED-4C7D-B0EB-77866DA2D9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AF9C487-56A2-CD06-ECCD-B1E86395F37B}"/>
              </a:ext>
            </a:extLst>
          </p:cNvPr>
          <p:cNvPicPr>
            <a:picLocks noChangeAspect="1"/>
          </p:cNvPicPr>
          <p:nvPr/>
        </p:nvPicPr>
        <p:blipFill>
          <a:blip r:embed="rId3"/>
          <a:stretch>
            <a:fillRect/>
          </a:stretch>
        </p:blipFill>
        <p:spPr>
          <a:xfrm>
            <a:off x="6094410" y="831502"/>
            <a:ext cx="5449471" cy="2990990"/>
          </a:xfrm>
          <a:prstGeom prst="rect">
            <a:avLst/>
          </a:prstGeom>
          <a:effectLst/>
        </p:spPr>
      </p:pic>
      <p:sp>
        <p:nvSpPr>
          <p:cNvPr id="65" name="Rectangle 59">
            <a:extLst>
              <a:ext uri="{FF2B5EF4-FFF2-40B4-BE49-F238E27FC236}">
                <a16:creationId xmlns:a16="http://schemas.microsoft.com/office/drawing/2014/main" id="{DD88D366-AA6E-40A4-A229-24A7DC2CC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Content Placeholder 10">
            <a:extLst>
              <a:ext uri="{FF2B5EF4-FFF2-40B4-BE49-F238E27FC236}">
                <a16:creationId xmlns:a16="http://schemas.microsoft.com/office/drawing/2014/main" id="{140BE4B7-E768-F36B-FF50-36EA218AB4C0}"/>
              </a:ext>
            </a:extLst>
          </p:cNvPr>
          <p:cNvSpPr>
            <a:spLocks noGrp="1"/>
          </p:cNvSpPr>
          <p:nvPr>
            <p:ph idx="1"/>
          </p:nvPr>
        </p:nvSpPr>
        <p:spPr>
          <a:xfrm>
            <a:off x="645678" y="1143000"/>
            <a:ext cx="4561539" cy="5105399"/>
          </a:xfrm>
        </p:spPr>
        <p:txBody>
          <a:bodyPr>
            <a:noAutofit/>
          </a:bodyPr>
          <a:lstStyle/>
          <a:p>
            <a:pPr>
              <a:lnSpc>
                <a:spcPct val="90000"/>
              </a:lnSpc>
            </a:pPr>
            <a:r>
              <a:rPr lang="en-US" dirty="0">
                <a:latin typeface="Times New Roman" panose="02020603050405020304" pitchFamily="18" charset="0"/>
                <a:cs typeface="Times New Roman" panose="02020603050405020304" pitchFamily="18" charset="0"/>
              </a:rPr>
              <a:t>Pivot Table showing multi-variate analysis of Typical Entry-Level Education, Work Experience in a Related Occupation, Typical on-the-job Training and Median Annual Wage.</a:t>
            </a:r>
          </a:p>
          <a:p>
            <a:pPr>
              <a:lnSpc>
                <a:spcPct val="90000"/>
              </a:lnSpc>
            </a:pPr>
            <a:r>
              <a:rPr lang="en-US" dirty="0">
                <a:latin typeface="Times New Roman" panose="02020603050405020304" pitchFamily="18" charset="0"/>
                <a:cs typeface="Times New Roman" panose="02020603050405020304" pitchFamily="18" charset="0"/>
              </a:rPr>
              <a:t>From the table it is clear that, Maximum of Median Annual salary($208000) is high for people having Doctoral Degree+ &lt;5 years of work experience + Internship on-the-job Training </a:t>
            </a:r>
          </a:p>
          <a:p>
            <a:pPr>
              <a:lnSpc>
                <a:spcPct val="90000"/>
              </a:lnSpc>
            </a:pPr>
            <a:r>
              <a:rPr lang="en-US" dirty="0">
                <a:latin typeface="Times New Roman" panose="02020603050405020304" pitchFamily="18" charset="0"/>
                <a:cs typeface="Times New Roman" panose="02020603050405020304" pitchFamily="18" charset="0"/>
              </a:rPr>
              <a:t>followed by people having Bachelors Degree + &lt;5 years of work experience+ Moderate-Term-on-the-job-training nearly ($202180)</a:t>
            </a:r>
          </a:p>
          <a:p>
            <a:pPr>
              <a:lnSpc>
                <a:spcPct val="90000"/>
              </a:lnSpc>
            </a:pPr>
            <a:r>
              <a:rPr lang="en-US" dirty="0">
                <a:latin typeface="Times New Roman" panose="02020603050405020304" pitchFamily="18" charset="0"/>
                <a:cs typeface="Times New Roman" panose="02020603050405020304" pitchFamily="18" charset="0"/>
              </a:rPr>
              <a:t>followed by people having Master’s Degree + None(Experience)+None(on-the-job training) having ($195610)</a:t>
            </a:r>
          </a:p>
        </p:txBody>
      </p:sp>
      <p:pic>
        <p:nvPicPr>
          <p:cNvPr id="12" name="Picture 11">
            <a:extLst>
              <a:ext uri="{FF2B5EF4-FFF2-40B4-BE49-F238E27FC236}">
                <a16:creationId xmlns:a16="http://schemas.microsoft.com/office/drawing/2014/main" id="{7850F25F-CF70-795E-A4EE-9CA451677AFA}"/>
              </a:ext>
            </a:extLst>
          </p:cNvPr>
          <p:cNvPicPr>
            <a:picLocks noChangeAspect="1"/>
          </p:cNvPicPr>
          <p:nvPr/>
        </p:nvPicPr>
        <p:blipFill>
          <a:blip r:embed="rId4"/>
          <a:stretch>
            <a:fillRect/>
          </a:stretch>
        </p:blipFill>
        <p:spPr>
          <a:xfrm>
            <a:off x="6094410" y="3927423"/>
            <a:ext cx="5449471" cy="2212291"/>
          </a:xfrm>
          <a:prstGeom prst="rect">
            <a:avLst/>
          </a:prstGeom>
          <a:effectLst/>
        </p:spPr>
      </p:pic>
    </p:spTree>
    <p:extLst>
      <p:ext uri="{BB962C8B-B14F-4D97-AF65-F5344CB8AC3E}">
        <p14:creationId xmlns:p14="http://schemas.microsoft.com/office/powerpoint/2010/main" val="3764988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0F20-10E5-73A2-3BAF-1DB022BD40EC}"/>
              </a:ext>
            </a:extLst>
          </p:cNvPr>
          <p:cNvSpPr>
            <a:spLocks noGrp="1"/>
          </p:cNvSpPr>
          <p:nvPr>
            <p:ph type="title"/>
          </p:nvPr>
        </p:nvSpPr>
        <p:spPr>
          <a:xfrm>
            <a:off x="389744" y="524657"/>
            <a:ext cx="3354329" cy="1139252"/>
          </a:xfrm>
        </p:spPr>
        <p:txBody>
          <a:bodyPr anchor="b">
            <a:noAutofit/>
          </a:bodyPr>
          <a:lstStyle/>
          <a:p>
            <a:r>
              <a:rPr lang="en-US" sz="3600" b="1" dirty="0">
                <a:latin typeface="Times New Roman" panose="02020603050405020304" pitchFamily="18" charset="0"/>
                <a:cs typeface="Times New Roman" panose="02020603050405020304" pitchFamily="18" charset="0"/>
              </a:rPr>
              <a:t>EDA /Data Analysis</a:t>
            </a:r>
          </a:p>
        </p:txBody>
      </p:sp>
      <p:sp>
        <p:nvSpPr>
          <p:cNvPr id="14"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sp>
        <p:nvSpPr>
          <p:cNvPr id="20" name="Rectangle 19">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Content Placeholder 10">
            <a:extLst>
              <a:ext uri="{FF2B5EF4-FFF2-40B4-BE49-F238E27FC236}">
                <a16:creationId xmlns:a16="http://schemas.microsoft.com/office/drawing/2014/main" id="{78B0B239-0B75-A944-4B3C-DF1CFF1EE7EC}"/>
              </a:ext>
            </a:extLst>
          </p:cNvPr>
          <p:cNvSpPr>
            <a:spLocks noGrp="1"/>
          </p:cNvSpPr>
          <p:nvPr>
            <p:ph idx="1"/>
          </p:nvPr>
        </p:nvSpPr>
        <p:spPr>
          <a:xfrm>
            <a:off x="0" y="1663910"/>
            <a:ext cx="4161309" cy="519306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following analysis is done using </a:t>
            </a:r>
            <a:r>
              <a:rPr lang="en-US" dirty="0" err="1">
                <a:latin typeface="Times New Roman" panose="02020603050405020304" pitchFamily="18" charset="0"/>
                <a:cs typeface="Times New Roman" panose="02020603050405020304" pitchFamily="18" charset="0"/>
              </a:rPr>
              <a:t>PowerBI</a:t>
            </a:r>
            <a:r>
              <a:rPr lang="en-US" dirty="0">
                <a:latin typeface="Times New Roman" panose="02020603050405020304" pitchFamily="18" charset="0"/>
                <a:cs typeface="Times New Roman" panose="02020603050405020304" pitchFamily="18" charset="0"/>
              </a:rPr>
              <a:t> tool.</a:t>
            </a:r>
          </a:p>
          <a:p>
            <a:r>
              <a:rPr lang="en-US" dirty="0">
                <a:latin typeface="Times New Roman" panose="02020603050405020304" pitchFamily="18" charset="0"/>
                <a:cs typeface="Times New Roman" panose="02020603050405020304" pitchFamily="18" charset="0"/>
              </a:rPr>
              <a:t>Majority of the </a:t>
            </a:r>
            <a:r>
              <a:rPr lang="en-US" sz="2200" dirty="0">
                <a:latin typeface="Times New Roman" panose="02020603050405020304" pitchFamily="18" charset="0"/>
                <a:cs typeface="Times New Roman" panose="02020603050405020304" pitchFamily="18" charset="0"/>
              </a:rPr>
              <a:t>Occupations</a:t>
            </a:r>
            <a:r>
              <a:rPr lang="en-US" dirty="0">
                <a:latin typeface="Times New Roman" panose="02020603050405020304" pitchFamily="18" charset="0"/>
                <a:cs typeface="Times New Roman" panose="02020603050405020304" pitchFamily="18" charset="0"/>
              </a:rPr>
              <a:t> around 18 having Median Annual wage 2021 is &gt;=208000, only 2 occupations having annual wage 127150 and most of the occupations have Annual wage in between 35000-60000</a:t>
            </a:r>
          </a:p>
          <a:p>
            <a:r>
              <a:rPr lang="en-US" dirty="0">
                <a:latin typeface="Times New Roman" panose="02020603050405020304" pitchFamily="18" charset="0"/>
                <a:cs typeface="Times New Roman" panose="02020603050405020304" pitchFamily="18" charset="0"/>
              </a:rPr>
              <a:t>Highest count of work experience in related field(719) is None, followed by Less than 5 years (85) and &gt;=5 years count is 28.</a:t>
            </a:r>
          </a:p>
          <a:p>
            <a:r>
              <a:rPr lang="en-US" dirty="0">
                <a:latin typeface="Times New Roman" panose="02020603050405020304" pitchFamily="18" charset="0"/>
                <a:cs typeface="Times New Roman" panose="02020603050405020304" pitchFamily="18" charset="0"/>
              </a:rPr>
              <a:t>Sum of occupational openings for None is 16,632 followed by &lt;5 years of work experience is 2,068 and &gt;5 years or more of work experience is 829.</a:t>
            </a:r>
          </a:p>
          <a:p>
            <a:endParaRPr lang="en-US" sz="1400" dirty="0"/>
          </a:p>
        </p:txBody>
      </p:sp>
      <p:pic>
        <p:nvPicPr>
          <p:cNvPr id="7" name="Content Placeholder 6">
            <a:extLst>
              <a:ext uri="{FF2B5EF4-FFF2-40B4-BE49-F238E27FC236}">
                <a16:creationId xmlns:a16="http://schemas.microsoft.com/office/drawing/2014/main" id="{6841AF6B-AA65-930A-4DAD-9A01BE1062A3}"/>
              </a:ext>
            </a:extLst>
          </p:cNvPr>
          <p:cNvPicPr>
            <a:picLocks noChangeAspect="1"/>
          </p:cNvPicPr>
          <p:nvPr/>
        </p:nvPicPr>
        <p:blipFill>
          <a:blip r:embed="rId3"/>
          <a:stretch>
            <a:fillRect/>
          </a:stretch>
        </p:blipFill>
        <p:spPr>
          <a:xfrm>
            <a:off x="5048451" y="1142999"/>
            <a:ext cx="6939512" cy="5392711"/>
          </a:xfrm>
          <a:prstGeom prst="rect">
            <a:avLst/>
          </a:prstGeom>
          <a:effectLst/>
        </p:spPr>
      </p:pic>
    </p:spTree>
    <p:extLst>
      <p:ext uri="{BB962C8B-B14F-4D97-AF65-F5344CB8AC3E}">
        <p14:creationId xmlns:p14="http://schemas.microsoft.com/office/powerpoint/2010/main" val="3223887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A161C-E0CC-3DCA-29C8-6E077CE101BF}"/>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DATA PREPARATION</a:t>
            </a:r>
          </a:p>
        </p:txBody>
      </p:sp>
      <p:sp>
        <p:nvSpPr>
          <p:cNvPr id="3" name="Content Placeholder 2">
            <a:extLst>
              <a:ext uri="{FF2B5EF4-FFF2-40B4-BE49-F238E27FC236}">
                <a16:creationId xmlns:a16="http://schemas.microsoft.com/office/drawing/2014/main" id="{F1D105D3-8222-8305-1A41-A118D18B2D5E}"/>
              </a:ext>
            </a:extLst>
          </p:cNvPr>
          <p:cNvSpPr>
            <a:spLocks noGrp="1"/>
          </p:cNvSpPr>
          <p:nvPr>
            <p:ph idx="1"/>
          </p:nvPr>
        </p:nvSpPr>
        <p:spPr>
          <a:xfrm>
            <a:off x="645130" y="1364106"/>
            <a:ext cx="9404723" cy="4884294"/>
          </a:xfrm>
        </p:spPr>
        <p:txBody>
          <a:bodyPr/>
          <a:lstStyle/>
          <a:p>
            <a:r>
              <a:rPr lang="en-US" b="0" i="0" dirty="0">
                <a:latin typeface="Times New Roman" panose="02020603050405020304" pitchFamily="18" charset="0"/>
                <a:cs typeface="Times New Roman" panose="02020603050405020304" pitchFamily="18" charset="0"/>
              </a:rPr>
              <a:t>Data preparation entails cleaning and pre-processing data before it can be analyzed. This involves deleting duplicate or irrelevant data, dealing with missing information, converting data to an appropriate format, and maintaining data consistency. Outliers and anomalies in the data should also be searched for as they may alter the results. For precise and dependable findings, proper data preparation is required.</a:t>
            </a:r>
          </a:p>
          <a:p>
            <a:r>
              <a:rPr lang="en-US" dirty="0">
                <a:latin typeface="Times New Roman" panose="02020603050405020304" pitchFamily="18" charset="0"/>
                <a:cs typeface="Times New Roman" panose="02020603050405020304" pitchFamily="18" charset="0"/>
              </a:rPr>
              <a:t>Handling Missing values</a:t>
            </a:r>
          </a:p>
          <a:p>
            <a:endParaRPr lang="en-US" dirty="0"/>
          </a:p>
        </p:txBody>
      </p:sp>
      <p:pic>
        <p:nvPicPr>
          <p:cNvPr id="4" name="Picture 3">
            <a:extLst>
              <a:ext uri="{FF2B5EF4-FFF2-40B4-BE49-F238E27FC236}">
                <a16:creationId xmlns:a16="http://schemas.microsoft.com/office/drawing/2014/main" id="{3D122E70-62E5-DE56-3838-3410B5916831}"/>
              </a:ext>
            </a:extLst>
          </p:cNvPr>
          <p:cNvPicPr>
            <a:picLocks noChangeAspect="1"/>
          </p:cNvPicPr>
          <p:nvPr/>
        </p:nvPicPr>
        <p:blipFill>
          <a:blip r:embed="rId2"/>
          <a:stretch>
            <a:fillRect/>
          </a:stretch>
        </p:blipFill>
        <p:spPr>
          <a:xfrm>
            <a:off x="1097818" y="3554220"/>
            <a:ext cx="4033571" cy="993208"/>
          </a:xfrm>
          <a:prstGeom prst="rect">
            <a:avLst/>
          </a:prstGeom>
        </p:spPr>
      </p:pic>
      <p:pic>
        <p:nvPicPr>
          <p:cNvPr id="5" name="Content Placeholder 4">
            <a:extLst>
              <a:ext uri="{FF2B5EF4-FFF2-40B4-BE49-F238E27FC236}">
                <a16:creationId xmlns:a16="http://schemas.microsoft.com/office/drawing/2014/main" id="{11D35EB2-E4E6-FD07-A078-247FB9233E0F}"/>
              </a:ext>
            </a:extLst>
          </p:cNvPr>
          <p:cNvPicPr>
            <a:picLocks noChangeAspect="1"/>
          </p:cNvPicPr>
          <p:nvPr/>
        </p:nvPicPr>
        <p:blipFill>
          <a:blip r:embed="rId3"/>
          <a:stretch>
            <a:fillRect/>
          </a:stretch>
        </p:blipFill>
        <p:spPr>
          <a:xfrm>
            <a:off x="5584077" y="3057616"/>
            <a:ext cx="5669373" cy="3628398"/>
          </a:xfrm>
          <a:prstGeom prst="rect">
            <a:avLst/>
          </a:prstGeom>
          <a:effectLst/>
        </p:spPr>
      </p:pic>
    </p:spTree>
    <p:extLst>
      <p:ext uri="{BB962C8B-B14F-4D97-AF65-F5344CB8AC3E}">
        <p14:creationId xmlns:p14="http://schemas.microsoft.com/office/powerpoint/2010/main" val="384638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63D3-1258-70CE-C8B1-A5F5C2869B41}"/>
              </a:ext>
            </a:extLst>
          </p:cNvPr>
          <p:cNvSpPr>
            <a:spLocks noGrp="1"/>
          </p:cNvSpPr>
          <p:nvPr>
            <p:ph type="title"/>
          </p:nvPr>
        </p:nvSpPr>
        <p:spPr/>
        <p:txBody>
          <a:bodyPr/>
          <a:lstStyle/>
          <a:p>
            <a:r>
              <a:rPr lang="en-US" sz="2000" b="0" i="0" kern="1200" dirty="0">
                <a:solidFill>
                  <a:srgbClr val="EBEBEB"/>
                </a:solidFill>
                <a:latin typeface="Times New Roman" panose="02020603050405020304" pitchFamily="18" charset="0"/>
                <a:cs typeface="Times New Roman" panose="02020603050405020304" pitchFamily="18" charset="0"/>
              </a:rPr>
              <a:t>ii) Choosing the important variables for modeling</a:t>
            </a:r>
            <a:r>
              <a:rPr lang="en-US" sz="3200" b="0" i="0" kern="1200" dirty="0">
                <a:solidFill>
                  <a:srgbClr val="EBEBEB"/>
                </a:solidFill>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CD8B151-DBD8-4418-0F8D-C25CE60CDFF5}"/>
              </a:ext>
            </a:extLst>
          </p:cNvPr>
          <p:cNvPicPr>
            <a:picLocks noChangeAspect="1"/>
          </p:cNvPicPr>
          <p:nvPr/>
        </p:nvPicPr>
        <p:blipFill>
          <a:blip r:embed="rId2"/>
          <a:stretch>
            <a:fillRect/>
          </a:stretch>
        </p:blipFill>
        <p:spPr>
          <a:xfrm>
            <a:off x="1030573" y="1109780"/>
            <a:ext cx="8649711" cy="2319220"/>
          </a:xfrm>
          <a:prstGeom prst="rect">
            <a:avLst/>
          </a:prstGeom>
          <a:effectLst/>
        </p:spPr>
      </p:pic>
      <p:sp>
        <p:nvSpPr>
          <p:cNvPr id="5" name="TextBox 4">
            <a:extLst>
              <a:ext uri="{FF2B5EF4-FFF2-40B4-BE49-F238E27FC236}">
                <a16:creationId xmlns:a16="http://schemas.microsoft.com/office/drawing/2014/main" id="{A1F27003-5DA4-6072-4BC9-0EE0F651F936}"/>
              </a:ext>
            </a:extLst>
          </p:cNvPr>
          <p:cNvSpPr txBox="1"/>
          <p:nvPr/>
        </p:nvSpPr>
        <p:spPr>
          <a:xfrm>
            <a:off x="1004340" y="3588273"/>
            <a:ext cx="6093500"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Converting the categorical variables into dummies</a:t>
            </a:r>
            <a:endParaRPr lang="en-US" dirty="0"/>
          </a:p>
        </p:txBody>
      </p:sp>
      <p:pic>
        <p:nvPicPr>
          <p:cNvPr id="6" name="Picture 5">
            <a:extLst>
              <a:ext uri="{FF2B5EF4-FFF2-40B4-BE49-F238E27FC236}">
                <a16:creationId xmlns:a16="http://schemas.microsoft.com/office/drawing/2014/main" id="{8F22E4AB-DA70-DAF3-5074-3BB3FC6DD7FA}"/>
              </a:ext>
            </a:extLst>
          </p:cNvPr>
          <p:cNvPicPr>
            <a:picLocks noChangeAspect="1"/>
          </p:cNvPicPr>
          <p:nvPr/>
        </p:nvPicPr>
        <p:blipFill>
          <a:blip r:embed="rId3"/>
          <a:stretch>
            <a:fillRect/>
          </a:stretch>
        </p:blipFill>
        <p:spPr>
          <a:xfrm>
            <a:off x="1030573" y="4010682"/>
            <a:ext cx="9394985" cy="844816"/>
          </a:xfrm>
          <a:prstGeom prst="rect">
            <a:avLst/>
          </a:prstGeom>
        </p:spPr>
      </p:pic>
      <p:pic>
        <p:nvPicPr>
          <p:cNvPr id="7" name="Picture 6">
            <a:extLst>
              <a:ext uri="{FF2B5EF4-FFF2-40B4-BE49-F238E27FC236}">
                <a16:creationId xmlns:a16="http://schemas.microsoft.com/office/drawing/2014/main" id="{99C875A3-F9E8-2DEC-AD21-8B12A2CDD1EA}"/>
              </a:ext>
            </a:extLst>
          </p:cNvPr>
          <p:cNvPicPr>
            <a:picLocks noChangeAspect="1"/>
          </p:cNvPicPr>
          <p:nvPr/>
        </p:nvPicPr>
        <p:blipFill>
          <a:blip r:embed="rId4"/>
          <a:stretch>
            <a:fillRect/>
          </a:stretch>
        </p:blipFill>
        <p:spPr>
          <a:xfrm>
            <a:off x="1030572" y="4870488"/>
            <a:ext cx="9394985" cy="2002502"/>
          </a:xfrm>
          <a:prstGeom prst="rect">
            <a:avLst/>
          </a:prstGeom>
        </p:spPr>
      </p:pic>
    </p:spTree>
    <p:extLst>
      <p:ext uri="{BB962C8B-B14F-4D97-AF65-F5344CB8AC3E}">
        <p14:creationId xmlns:p14="http://schemas.microsoft.com/office/powerpoint/2010/main" val="3750415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D35D7-7D51-F8C1-0315-54E134F490AA}"/>
              </a:ext>
            </a:extLst>
          </p:cNvPr>
          <p:cNvSpPr>
            <a:spLocks noGrp="1"/>
          </p:cNvSpPr>
          <p:nvPr>
            <p:ph type="title"/>
          </p:nvPr>
        </p:nvSpPr>
        <p:spPr/>
        <p:txBody>
          <a:bodyPr/>
          <a:lstStyle/>
          <a:p>
            <a:r>
              <a:rPr lang="en-US" sz="2000" dirty="0">
                <a:latin typeface="Times New Roman" panose="02020603050405020304" pitchFamily="18" charset="0"/>
                <a:cs typeface="Times New Roman" panose="02020603050405020304" pitchFamily="18" charset="0"/>
              </a:rPr>
              <a:t>iv) Remove the special symbols from the data.</a:t>
            </a:r>
          </a:p>
        </p:txBody>
      </p:sp>
      <p:pic>
        <p:nvPicPr>
          <p:cNvPr id="3" name="Picture 2">
            <a:extLst>
              <a:ext uri="{FF2B5EF4-FFF2-40B4-BE49-F238E27FC236}">
                <a16:creationId xmlns:a16="http://schemas.microsoft.com/office/drawing/2014/main" id="{FCDE25F4-0A53-10B7-F480-3A5319925370}"/>
              </a:ext>
            </a:extLst>
          </p:cNvPr>
          <p:cNvPicPr>
            <a:picLocks noChangeAspect="1"/>
          </p:cNvPicPr>
          <p:nvPr/>
        </p:nvPicPr>
        <p:blipFill>
          <a:blip r:embed="rId2"/>
          <a:stretch>
            <a:fillRect/>
          </a:stretch>
        </p:blipFill>
        <p:spPr>
          <a:xfrm>
            <a:off x="646112" y="1152983"/>
            <a:ext cx="10407506" cy="908240"/>
          </a:xfrm>
          <a:prstGeom prst="rect">
            <a:avLst/>
          </a:prstGeom>
        </p:spPr>
      </p:pic>
      <p:pic>
        <p:nvPicPr>
          <p:cNvPr id="4" name="Picture 3">
            <a:extLst>
              <a:ext uri="{FF2B5EF4-FFF2-40B4-BE49-F238E27FC236}">
                <a16:creationId xmlns:a16="http://schemas.microsoft.com/office/drawing/2014/main" id="{394BA6EF-6F7F-F134-E91F-3CD0F5099577}"/>
              </a:ext>
            </a:extLst>
          </p:cNvPr>
          <p:cNvPicPr>
            <a:picLocks noChangeAspect="1"/>
          </p:cNvPicPr>
          <p:nvPr/>
        </p:nvPicPr>
        <p:blipFill>
          <a:blip r:embed="rId3"/>
          <a:stretch>
            <a:fillRect/>
          </a:stretch>
        </p:blipFill>
        <p:spPr>
          <a:xfrm>
            <a:off x="685216" y="2215993"/>
            <a:ext cx="10407505" cy="2370593"/>
          </a:xfrm>
          <a:prstGeom prst="rect">
            <a:avLst/>
          </a:prstGeom>
        </p:spPr>
      </p:pic>
    </p:spTree>
    <p:extLst>
      <p:ext uri="{BB962C8B-B14F-4D97-AF65-F5344CB8AC3E}">
        <p14:creationId xmlns:p14="http://schemas.microsoft.com/office/powerpoint/2010/main" val="1774777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A86C-5D6E-6675-6B4A-6DED8D4678AB}"/>
              </a:ext>
            </a:extLst>
          </p:cNvPr>
          <p:cNvSpPr>
            <a:spLocks noGrp="1"/>
          </p:cNvSpPr>
          <p:nvPr>
            <p:ph type="title"/>
          </p:nvPr>
        </p:nvSpPr>
        <p:spPr>
          <a:xfrm>
            <a:off x="646111" y="452718"/>
            <a:ext cx="9404723" cy="2866554"/>
          </a:xfrm>
        </p:spPr>
        <p:txBody>
          <a:bodyPr/>
          <a:lstStyle/>
          <a:p>
            <a:r>
              <a:rPr lang="en-US" sz="2000" dirty="0">
                <a:latin typeface="Times New Roman" panose="02020603050405020304" pitchFamily="18" charset="0"/>
                <a:cs typeface="Times New Roman" panose="02020603050405020304" pitchFamily="18" charset="0"/>
              </a:rPr>
              <a:t>v) Splitting the data into training and testing.</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We have used 80% of the data for training and 20% for testing.</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360D056-88B5-FEB0-C0F0-FA044B64CDCD}"/>
              </a:ext>
            </a:extLst>
          </p:cNvPr>
          <p:cNvPicPr>
            <a:picLocks noChangeAspect="1"/>
          </p:cNvPicPr>
          <p:nvPr/>
        </p:nvPicPr>
        <p:blipFill>
          <a:blip r:embed="rId2"/>
          <a:stretch>
            <a:fillRect/>
          </a:stretch>
        </p:blipFill>
        <p:spPr>
          <a:xfrm>
            <a:off x="646111" y="1444752"/>
            <a:ext cx="10178948" cy="2093977"/>
          </a:xfrm>
          <a:prstGeom prst="rect">
            <a:avLst/>
          </a:prstGeom>
        </p:spPr>
      </p:pic>
    </p:spTree>
    <p:extLst>
      <p:ext uri="{BB962C8B-B14F-4D97-AF65-F5344CB8AC3E}">
        <p14:creationId xmlns:p14="http://schemas.microsoft.com/office/powerpoint/2010/main" val="1157153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70B343FF-2E23-43A4-A06E-58C732FF5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A9FE44C-37A7-0B66-D686-DEF635A4F1EC}"/>
              </a:ext>
            </a:extLst>
          </p:cNvPr>
          <p:cNvSpPr>
            <a:spLocks noGrp="1"/>
          </p:cNvSpPr>
          <p:nvPr>
            <p:ph type="title"/>
          </p:nvPr>
        </p:nvSpPr>
        <p:spPr>
          <a:xfrm>
            <a:off x="648930" y="629267"/>
            <a:ext cx="9252154" cy="1016654"/>
          </a:xfrm>
        </p:spPr>
        <p:txBody>
          <a:bodyPr>
            <a:normAutofit/>
          </a:bodyPr>
          <a:lstStyle/>
          <a:p>
            <a:r>
              <a:rPr lang="en-US" sz="3600" b="1" dirty="0">
                <a:latin typeface="Times New Roman" panose="02020603050405020304" pitchFamily="18" charset="0"/>
                <a:cs typeface="Times New Roman" panose="02020603050405020304" pitchFamily="18" charset="0"/>
              </a:rPr>
              <a:t>DATA MODELING</a:t>
            </a:r>
          </a:p>
        </p:txBody>
      </p:sp>
      <p:sp>
        <p:nvSpPr>
          <p:cNvPr id="23" name="Rectangle 22">
            <a:extLst>
              <a:ext uri="{FF2B5EF4-FFF2-40B4-BE49-F238E27FC236}">
                <a16:creationId xmlns:a16="http://schemas.microsoft.com/office/drawing/2014/main" id="{90471E06-C9EC-4B3D-9080-2D75FF3AF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6AF66A71-3CC4-4EE2-A759-0F0ACE6C4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sp>
        <p:nvSpPr>
          <p:cNvPr id="3" name="Content Placeholder 2">
            <a:extLst>
              <a:ext uri="{FF2B5EF4-FFF2-40B4-BE49-F238E27FC236}">
                <a16:creationId xmlns:a16="http://schemas.microsoft.com/office/drawing/2014/main" id="{8A2FA91C-BC16-7EA7-8A4C-3AADF21FEE8A}"/>
              </a:ext>
            </a:extLst>
          </p:cNvPr>
          <p:cNvSpPr>
            <a:spLocks noGrp="1"/>
          </p:cNvSpPr>
          <p:nvPr>
            <p:ph idx="1"/>
          </p:nvPr>
        </p:nvSpPr>
        <p:spPr>
          <a:xfrm>
            <a:off x="648931" y="2548281"/>
            <a:ext cx="7153602" cy="3658689"/>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Data modeling entails creating a predictive model based on data. Other models, including linear regression, decision trees, and neural networks, can be utilized. The model chosen will be determined by the nature of the data and the research topic being addressed. To guarantee that the model is accurate and dependable, it should be tested using metrics such as mean squared error, R-squared, or correctness.</a:t>
            </a:r>
          </a:p>
          <a:p>
            <a:pPr marL="0" indent="0">
              <a:buNone/>
            </a:pPr>
            <a:r>
              <a:rPr lang="en-US" dirty="0">
                <a:solidFill>
                  <a:schemeClr val="bg1"/>
                </a:solidFill>
                <a:latin typeface="Times New Roman" panose="02020603050405020304" pitchFamily="18" charset="0"/>
                <a:cs typeface="Times New Roman" panose="02020603050405020304" pitchFamily="18" charset="0"/>
              </a:rPr>
              <a:t>	In this project, we have used 2 models, which are,</a:t>
            </a:r>
          </a:p>
          <a:p>
            <a:pPr marL="0" indent="0">
              <a:buNone/>
            </a:pPr>
            <a:r>
              <a:rPr lang="en-US" dirty="0">
                <a:solidFill>
                  <a:schemeClr val="bg1"/>
                </a:solidFill>
                <a:latin typeface="Times New Roman" panose="02020603050405020304" pitchFamily="18" charset="0"/>
                <a:cs typeface="Times New Roman" panose="02020603050405020304" pitchFamily="18" charset="0"/>
              </a:rPr>
              <a:t>1.	Linear Regression model</a:t>
            </a:r>
          </a:p>
          <a:p>
            <a:pPr marL="0" indent="0">
              <a:buNone/>
            </a:pPr>
            <a:r>
              <a:rPr lang="en-US" dirty="0">
                <a:solidFill>
                  <a:schemeClr val="bg1"/>
                </a:solidFill>
                <a:latin typeface="Times New Roman" panose="02020603050405020304" pitchFamily="18" charset="0"/>
                <a:cs typeface="Times New Roman" panose="02020603050405020304" pitchFamily="18" charset="0"/>
              </a:rPr>
              <a:t>2.	Decision Tree model</a:t>
            </a: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p:txBody>
      </p:sp>
      <p:pic>
        <p:nvPicPr>
          <p:cNvPr id="16" name="Picture 15" descr="Top view of cubes connected with black lines">
            <a:extLst>
              <a:ext uri="{FF2B5EF4-FFF2-40B4-BE49-F238E27FC236}">
                <a16:creationId xmlns:a16="http://schemas.microsoft.com/office/drawing/2014/main" id="{72CAEBD0-5F9F-396E-D588-5AC10D857AB7}"/>
              </a:ext>
            </a:extLst>
          </p:cNvPr>
          <p:cNvPicPr>
            <a:picLocks noChangeAspect="1"/>
          </p:cNvPicPr>
          <p:nvPr/>
        </p:nvPicPr>
        <p:blipFill rotWithShape="1">
          <a:blip r:embed="rId3"/>
          <a:srcRect t="14732" b="10268"/>
          <a:stretch/>
        </p:blipFill>
        <p:spPr>
          <a:xfrm>
            <a:off x="8129872" y="3419195"/>
            <a:ext cx="3413671" cy="1920189"/>
          </a:xfrm>
          <a:prstGeom prst="rect">
            <a:avLst/>
          </a:prstGeom>
          <a:effectLst/>
        </p:spPr>
      </p:pic>
    </p:spTree>
    <p:extLst>
      <p:ext uri="{BB962C8B-B14F-4D97-AF65-F5344CB8AC3E}">
        <p14:creationId xmlns:p14="http://schemas.microsoft.com/office/powerpoint/2010/main" val="16769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0EC2-C6A6-2437-67EC-F61BBCFBE5C6}"/>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1. Linear Regression</a:t>
            </a:r>
          </a:p>
        </p:txBody>
      </p:sp>
      <p:sp>
        <p:nvSpPr>
          <p:cNvPr id="3" name="Content Placeholder 2">
            <a:extLst>
              <a:ext uri="{FF2B5EF4-FFF2-40B4-BE49-F238E27FC236}">
                <a16:creationId xmlns:a16="http://schemas.microsoft.com/office/drawing/2014/main" id="{A0B65C00-1124-F21F-4317-526CFB8221C2}"/>
              </a:ext>
            </a:extLst>
          </p:cNvPr>
          <p:cNvSpPr>
            <a:spLocks noGrp="1"/>
          </p:cNvSpPr>
          <p:nvPr>
            <p:ph idx="1"/>
          </p:nvPr>
        </p:nvSpPr>
        <p:spPr>
          <a:xfrm>
            <a:off x="809470" y="1543988"/>
            <a:ext cx="9240384" cy="4704412"/>
          </a:xfrm>
        </p:spPr>
        <p:txBody>
          <a:bodyPr/>
          <a:lstStyle/>
          <a:p>
            <a:r>
              <a:rPr lang="en-US" dirty="0">
                <a:latin typeface="Times New Roman" panose="02020603050405020304" pitchFamily="18" charset="0"/>
                <a:cs typeface="Times New Roman" panose="02020603050405020304" pitchFamily="18" charset="0"/>
              </a:rPr>
              <a:t>It is used to predict the value of one variable based on other variables.</a:t>
            </a:r>
          </a:p>
          <a:p>
            <a:pPr marL="0" indent="0">
              <a:buNone/>
            </a:pPr>
            <a:endParaRPr lang="en-US" dirty="0"/>
          </a:p>
        </p:txBody>
      </p:sp>
      <p:pic>
        <p:nvPicPr>
          <p:cNvPr id="4" name="Content Placeholder 6">
            <a:extLst>
              <a:ext uri="{FF2B5EF4-FFF2-40B4-BE49-F238E27FC236}">
                <a16:creationId xmlns:a16="http://schemas.microsoft.com/office/drawing/2014/main" id="{82A81710-9582-C80F-4A4C-A880548E24DA}"/>
              </a:ext>
            </a:extLst>
          </p:cNvPr>
          <p:cNvPicPr>
            <a:picLocks noChangeAspect="1"/>
          </p:cNvPicPr>
          <p:nvPr/>
        </p:nvPicPr>
        <p:blipFill>
          <a:blip r:embed="rId2"/>
          <a:stretch>
            <a:fillRect/>
          </a:stretch>
        </p:blipFill>
        <p:spPr>
          <a:xfrm>
            <a:off x="1103313" y="3093161"/>
            <a:ext cx="4867720" cy="1441295"/>
          </a:xfrm>
          <a:prstGeom prst="rect">
            <a:avLst/>
          </a:prstGeom>
          <a:effectLst/>
        </p:spPr>
      </p:pic>
      <p:pic>
        <p:nvPicPr>
          <p:cNvPr id="5" name="Picture 4">
            <a:extLst>
              <a:ext uri="{FF2B5EF4-FFF2-40B4-BE49-F238E27FC236}">
                <a16:creationId xmlns:a16="http://schemas.microsoft.com/office/drawing/2014/main" id="{A8BD0106-0634-DD1B-248B-DF9069987CE6}"/>
              </a:ext>
            </a:extLst>
          </p:cNvPr>
          <p:cNvPicPr>
            <a:picLocks noChangeAspect="1"/>
          </p:cNvPicPr>
          <p:nvPr/>
        </p:nvPicPr>
        <p:blipFill>
          <a:blip r:embed="rId3"/>
          <a:stretch>
            <a:fillRect/>
          </a:stretch>
        </p:blipFill>
        <p:spPr>
          <a:xfrm>
            <a:off x="6096001" y="3006197"/>
            <a:ext cx="4619170" cy="3242202"/>
          </a:xfrm>
          <a:prstGeom prst="rect">
            <a:avLst/>
          </a:prstGeom>
          <a:effectLst/>
        </p:spPr>
      </p:pic>
    </p:spTree>
    <p:extLst>
      <p:ext uri="{BB962C8B-B14F-4D97-AF65-F5344CB8AC3E}">
        <p14:creationId xmlns:p14="http://schemas.microsoft.com/office/powerpoint/2010/main" val="4214499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6AE4-8F40-ED7F-2000-1F527DA8D842}"/>
              </a:ext>
            </a:extLst>
          </p:cNvPr>
          <p:cNvSpPr>
            <a:spLocks noGrp="1"/>
          </p:cNvSpPr>
          <p:nvPr>
            <p:ph type="title"/>
          </p:nvPr>
        </p:nvSpPr>
        <p:spPr>
          <a:xfrm>
            <a:off x="646112" y="452718"/>
            <a:ext cx="4165580" cy="1400530"/>
          </a:xfrm>
        </p:spPr>
        <p:txBody>
          <a:bodyPr>
            <a:normAutofit/>
          </a:bodyPr>
          <a:lstStyle/>
          <a:p>
            <a:r>
              <a:rPr lang="en-US" sz="3600" b="1" dirty="0">
                <a:latin typeface="Times New Roman" panose="02020603050405020304" pitchFamily="18" charset="0"/>
                <a:cs typeface="Times New Roman" panose="02020603050405020304" pitchFamily="18" charset="0"/>
              </a:rPr>
              <a:t>2. Decision Trees</a:t>
            </a:r>
          </a:p>
        </p:txBody>
      </p:sp>
      <p:sp>
        <p:nvSpPr>
          <p:cNvPr id="12" name="Freeform 23">
            <a:extLst>
              <a:ext uri="{FF2B5EF4-FFF2-40B4-BE49-F238E27FC236}">
                <a16:creationId xmlns:a16="http://schemas.microsoft.com/office/drawing/2014/main" id="{A994CE7E-AD98-4045-A15B-9054CF58D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Freeform 5">
            <a:extLst>
              <a:ext uri="{FF2B5EF4-FFF2-40B4-BE49-F238E27FC236}">
                <a16:creationId xmlns:a16="http://schemas.microsoft.com/office/drawing/2014/main" id="{19C1720A-5B1A-4E31-93A0-A8ACD67EE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sp>
        <p:nvSpPr>
          <p:cNvPr id="16" name="Rectangle 15">
            <a:extLst>
              <a:ext uri="{FF2B5EF4-FFF2-40B4-BE49-F238E27FC236}">
                <a16:creationId xmlns:a16="http://schemas.microsoft.com/office/drawing/2014/main" id="{67C5F271-EC3D-4C17-8F0A-F4F15F524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B74B14C-03D9-401B-996E-A50717C3BD6B}"/>
              </a:ext>
            </a:extLst>
          </p:cNvPr>
          <p:cNvPicPr>
            <a:picLocks noChangeAspect="1"/>
          </p:cNvPicPr>
          <p:nvPr/>
        </p:nvPicPr>
        <p:blipFill>
          <a:blip r:embed="rId3"/>
          <a:stretch>
            <a:fillRect/>
          </a:stretch>
        </p:blipFill>
        <p:spPr>
          <a:xfrm>
            <a:off x="5550602" y="809864"/>
            <a:ext cx="5449471" cy="1907315"/>
          </a:xfrm>
          <a:prstGeom prst="rect">
            <a:avLst/>
          </a:prstGeom>
          <a:effectLst/>
        </p:spPr>
      </p:pic>
      <p:sp>
        <p:nvSpPr>
          <p:cNvPr id="18" name="Rectangle 17">
            <a:extLst>
              <a:ext uri="{FF2B5EF4-FFF2-40B4-BE49-F238E27FC236}">
                <a16:creationId xmlns:a16="http://schemas.microsoft.com/office/drawing/2014/main" id="{9F8250EE-4590-407B-B039-E8BDF27FA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E3B3AFA-861E-DFA8-E5AE-D127A48D02F3}"/>
              </a:ext>
            </a:extLst>
          </p:cNvPr>
          <p:cNvSpPr>
            <a:spLocks noGrp="1"/>
          </p:cNvSpPr>
          <p:nvPr>
            <p:ph idx="1"/>
          </p:nvPr>
        </p:nvSpPr>
        <p:spPr>
          <a:xfrm>
            <a:off x="646113" y="2052918"/>
            <a:ext cx="4165146" cy="4195481"/>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Decision Trees create a model that helps in predicting the value of simple decision rules that are inferred from the data features.</a:t>
            </a:r>
          </a:p>
        </p:txBody>
      </p:sp>
      <p:pic>
        <p:nvPicPr>
          <p:cNvPr id="7" name="Picture 6">
            <a:extLst>
              <a:ext uri="{FF2B5EF4-FFF2-40B4-BE49-F238E27FC236}">
                <a16:creationId xmlns:a16="http://schemas.microsoft.com/office/drawing/2014/main" id="{B5C46014-D56F-391D-E98D-A2668B054A98}"/>
              </a:ext>
            </a:extLst>
          </p:cNvPr>
          <p:cNvPicPr>
            <a:picLocks noChangeAspect="1"/>
          </p:cNvPicPr>
          <p:nvPr/>
        </p:nvPicPr>
        <p:blipFill>
          <a:blip r:embed="rId4"/>
          <a:stretch>
            <a:fillRect/>
          </a:stretch>
        </p:blipFill>
        <p:spPr>
          <a:xfrm>
            <a:off x="5553492" y="3153592"/>
            <a:ext cx="5449471" cy="2929089"/>
          </a:xfrm>
          <a:prstGeom prst="rect">
            <a:avLst/>
          </a:prstGeom>
          <a:effectLst/>
        </p:spPr>
      </p:pic>
    </p:spTree>
    <p:extLst>
      <p:ext uri="{BB962C8B-B14F-4D97-AF65-F5344CB8AC3E}">
        <p14:creationId xmlns:p14="http://schemas.microsoft.com/office/powerpoint/2010/main" val="3901192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F4CC-0E40-0F01-6040-C79AB63F59D3}"/>
              </a:ext>
            </a:extLst>
          </p:cNvPr>
          <p:cNvSpPr>
            <a:spLocks noGrp="1"/>
          </p:cNvSpPr>
          <p:nvPr>
            <p:ph type="title"/>
          </p:nvPr>
        </p:nvSpPr>
        <p:spPr>
          <a:xfrm>
            <a:off x="646111" y="452718"/>
            <a:ext cx="10948481" cy="1400530"/>
          </a:xfrm>
        </p:spPr>
        <p:txBody>
          <a:bodyPr/>
          <a:lstStyle/>
          <a:p>
            <a:r>
              <a:rPr lang="en-US" sz="3600" b="1" dirty="0">
                <a:latin typeface="Times New Roman" panose="02020603050405020304" pitchFamily="18" charset="0"/>
                <a:cs typeface="Times New Roman" panose="02020603050405020304" pitchFamily="18" charset="0"/>
              </a:rPr>
              <a:t>MODEL COMPARISON AND PREDICTIONS</a:t>
            </a:r>
          </a:p>
        </p:txBody>
      </p:sp>
      <p:sp>
        <p:nvSpPr>
          <p:cNvPr id="3" name="Content Placeholder 2">
            <a:extLst>
              <a:ext uri="{FF2B5EF4-FFF2-40B4-BE49-F238E27FC236}">
                <a16:creationId xmlns:a16="http://schemas.microsoft.com/office/drawing/2014/main" id="{D7D3F0C2-EB35-7267-332B-16150872AE23}"/>
              </a:ext>
            </a:extLst>
          </p:cNvPr>
          <p:cNvSpPr>
            <a:spLocks noGrp="1"/>
          </p:cNvSpPr>
          <p:nvPr>
            <p:ph sz="half" idx="1"/>
          </p:nvPr>
        </p:nvSpPr>
        <p:spPr>
          <a:xfrm>
            <a:off x="183010" y="1962976"/>
            <a:ext cx="5467917" cy="2078671"/>
          </a:xfrm>
        </p:spPr>
        <p:txBody>
          <a:bodyPr>
            <a:normAutofit fontScale="77500" lnSpcReduction="20000"/>
          </a:bodyPr>
          <a:lstStyle/>
          <a:p>
            <a:pPr marL="0" indent="0">
              <a:buNone/>
            </a:pPr>
            <a:r>
              <a:rPr lang="en-US" sz="2800" dirty="0">
                <a:latin typeface="Times New Roman" panose="02020603050405020304" pitchFamily="18" charset="0"/>
                <a:cs typeface="Times New Roman" panose="02020603050405020304" pitchFamily="18" charset="0"/>
              </a:rPr>
              <a:t>			</a:t>
            </a:r>
            <a:r>
              <a:rPr lang="en-US" sz="2900" u="sng" dirty="0">
                <a:latin typeface="Times New Roman" panose="02020603050405020304" pitchFamily="18" charset="0"/>
                <a:cs typeface="Times New Roman" panose="02020603050405020304" pitchFamily="18" charset="0"/>
              </a:rPr>
              <a:t>Linear Regression</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R-Squared= 0.705</a:t>
            </a:r>
          </a:p>
          <a:p>
            <a:pPr marL="0" indent="0">
              <a:buNone/>
            </a:pPr>
            <a:r>
              <a:rPr lang="en-US" sz="2800" dirty="0">
                <a:latin typeface="Times New Roman" panose="02020603050405020304" pitchFamily="18" charset="0"/>
                <a:cs typeface="Times New Roman" panose="02020603050405020304" pitchFamily="18" charset="0"/>
              </a:rPr>
              <a:t>		</a:t>
            </a:r>
          </a:p>
          <a:p>
            <a:pPr marL="0" indent="0">
              <a:buNone/>
            </a:pPr>
            <a:r>
              <a:rPr lang="en-US" sz="2800" dirty="0">
                <a:latin typeface="Times New Roman" panose="02020603050405020304" pitchFamily="18" charset="0"/>
                <a:cs typeface="Times New Roman" panose="02020603050405020304" pitchFamily="18" charset="0"/>
              </a:rPr>
              <a:t>		</a:t>
            </a:r>
            <a:endParaRPr lang="en-US" sz="3200" dirty="0"/>
          </a:p>
        </p:txBody>
      </p:sp>
      <p:sp>
        <p:nvSpPr>
          <p:cNvPr id="4" name="Content Placeholder 3">
            <a:extLst>
              <a:ext uri="{FF2B5EF4-FFF2-40B4-BE49-F238E27FC236}">
                <a16:creationId xmlns:a16="http://schemas.microsoft.com/office/drawing/2014/main" id="{58482688-1A50-2666-01B8-F1AC6F7D1773}"/>
              </a:ext>
            </a:extLst>
          </p:cNvPr>
          <p:cNvSpPr>
            <a:spLocks noGrp="1"/>
          </p:cNvSpPr>
          <p:nvPr>
            <p:ph sz="half" idx="2"/>
          </p:nvPr>
        </p:nvSpPr>
        <p:spPr>
          <a:xfrm>
            <a:off x="6096000" y="1962977"/>
            <a:ext cx="5299003" cy="3870896"/>
          </a:xfrm>
        </p:spPr>
        <p:txBody>
          <a:bodyPr>
            <a:normAutofit fontScale="77500" lnSpcReduction="20000"/>
          </a:bodyPr>
          <a:lstStyle/>
          <a:p>
            <a:pPr marL="0" indent="0">
              <a:buNone/>
            </a:pPr>
            <a:r>
              <a:rPr lang="en-US" sz="2800"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		</a:t>
            </a:r>
            <a:r>
              <a:rPr lang="en-US" sz="2900" u="sng" dirty="0">
                <a:latin typeface="Times New Roman" panose="02020603050405020304" pitchFamily="18" charset="0"/>
                <a:cs typeface="Times New Roman" panose="02020603050405020304" pitchFamily="18" charset="0"/>
              </a:rPr>
              <a:t>Decision Trees</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R-Squared= 0.792</a:t>
            </a:r>
          </a:p>
          <a:p>
            <a:pPr marL="0" indent="0">
              <a:buNone/>
            </a:pPr>
            <a:endParaRPr lang="en-US" sz="2900" dirty="0">
              <a:latin typeface="Times New Roman" panose="02020603050405020304" pitchFamily="18" charset="0"/>
              <a:cs typeface="Times New Roman" panose="02020603050405020304" pitchFamily="18" charset="0"/>
            </a:endParaRP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endParaRPr lang="en-US" sz="3200" dirty="0"/>
          </a:p>
        </p:txBody>
      </p:sp>
      <p:sp>
        <p:nvSpPr>
          <p:cNvPr id="8" name="Rectangle 4">
            <a:extLst>
              <a:ext uri="{FF2B5EF4-FFF2-40B4-BE49-F238E27FC236}">
                <a16:creationId xmlns:a16="http://schemas.microsoft.com/office/drawing/2014/main" id="{D50C6B67-9E48-7494-D2BB-CF8D6D73D80A}"/>
              </a:ext>
            </a:extLst>
          </p:cNvPr>
          <p:cNvSpPr>
            <a:spLocks noChangeArrowheads="1"/>
          </p:cNvSpPr>
          <p:nvPr/>
        </p:nvSpPr>
        <p:spPr bwMode="auto">
          <a:xfrm>
            <a:off x="457200" y="5473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EF351DE-7A22-C252-22C9-9EBBC676853F}"/>
              </a:ext>
            </a:extLst>
          </p:cNvPr>
          <p:cNvSpPr txBox="1"/>
          <p:nvPr/>
        </p:nvSpPr>
        <p:spPr>
          <a:xfrm>
            <a:off x="731520" y="3703320"/>
            <a:ext cx="10003536"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are predicting the median annual wage with Education code=7, </a:t>
            </a:r>
            <a:r>
              <a:rPr lang="en-US" sz="2000" dirty="0" err="1">
                <a:latin typeface="Times New Roman" panose="02020603050405020304" pitchFamily="18" charset="0"/>
                <a:cs typeface="Times New Roman" panose="02020603050405020304" pitchFamily="18" charset="0"/>
              </a:rPr>
              <a:t>Workex</a:t>
            </a:r>
            <a:r>
              <a:rPr lang="en-US" sz="2000" dirty="0">
                <a:latin typeface="Times New Roman" panose="02020603050405020304" pitchFamily="18" charset="0"/>
                <a:cs typeface="Times New Roman" panose="02020603050405020304" pitchFamily="18" charset="0"/>
              </a:rPr>
              <a:t> Code= 4, </a:t>
            </a:r>
            <a:r>
              <a:rPr lang="en-US" sz="2000" dirty="0" err="1">
                <a:latin typeface="Times New Roman" panose="02020603050405020304" pitchFamily="18" charset="0"/>
                <a:cs typeface="Times New Roman" panose="02020603050405020304" pitchFamily="18" charset="0"/>
              </a:rPr>
              <a:t>TrCode</a:t>
            </a:r>
            <a:r>
              <a:rPr lang="en-US" sz="2000" dirty="0">
                <a:latin typeface="Times New Roman" panose="02020603050405020304" pitchFamily="18" charset="0"/>
                <a:cs typeface="Times New Roman" panose="02020603050405020304" pitchFamily="18" charset="0"/>
              </a:rPr>
              <a:t>= 4, High School diploma or Equivalent education, No work experience, and moderate on-the-job training.</a:t>
            </a:r>
          </a:p>
          <a:p>
            <a:r>
              <a:rPr lang="en-US" sz="2000" dirty="0">
                <a:latin typeface="Times New Roman" panose="02020603050405020304" pitchFamily="18" charset="0"/>
                <a:cs typeface="Times New Roman" panose="02020603050405020304" pitchFamily="18" charset="0"/>
              </a:rPr>
              <a:t>The median annual wage for the same variables is $37360.</a:t>
            </a:r>
          </a:p>
        </p:txBody>
      </p:sp>
      <p:sp>
        <p:nvSpPr>
          <p:cNvPr id="12" name="TextBox 11">
            <a:extLst>
              <a:ext uri="{FF2B5EF4-FFF2-40B4-BE49-F238E27FC236}">
                <a16:creationId xmlns:a16="http://schemas.microsoft.com/office/drawing/2014/main" id="{A9632642-4137-0574-4D47-0F1603D58CE6}"/>
              </a:ext>
            </a:extLst>
          </p:cNvPr>
          <p:cNvSpPr txBox="1"/>
          <p:nvPr/>
        </p:nvSpPr>
        <p:spPr>
          <a:xfrm>
            <a:off x="1014984" y="5306430"/>
            <a:ext cx="3054096" cy="98488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Linear   Regression</a:t>
            </a:r>
          </a:p>
          <a:p>
            <a:pPr marL="0" indent="0">
              <a:buNone/>
            </a:pPr>
            <a:r>
              <a:rPr lang="en-US" sz="2000" dirty="0">
                <a:latin typeface="Times New Roman" panose="02020603050405020304" pitchFamily="18" charset="0"/>
                <a:cs typeface="Times New Roman" panose="02020603050405020304" pitchFamily="18" charset="0"/>
              </a:rPr>
              <a:t>          $45302.6210</a:t>
            </a:r>
          </a:p>
          <a:p>
            <a:endParaRPr lang="en-US" dirty="0"/>
          </a:p>
        </p:txBody>
      </p:sp>
      <p:sp>
        <p:nvSpPr>
          <p:cNvPr id="13" name="TextBox 12">
            <a:extLst>
              <a:ext uri="{FF2B5EF4-FFF2-40B4-BE49-F238E27FC236}">
                <a16:creationId xmlns:a16="http://schemas.microsoft.com/office/drawing/2014/main" id="{B7D5F541-9F6C-C0A1-BA78-EAE5EDF3C345}"/>
              </a:ext>
            </a:extLst>
          </p:cNvPr>
          <p:cNvSpPr txBox="1"/>
          <p:nvPr/>
        </p:nvSpPr>
        <p:spPr>
          <a:xfrm>
            <a:off x="7324344" y="5272980"/>
            <a:ext cx="2679192" cy="104644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Decision Trees</a:t>
            </a:r>
          </a:p>
          <a:p>
            <a:pPr marL="0" indent="0">
              <a:buNone/>
            </a:pPr>
            <a:r>
              <a:rPr lang="en-US" sz="2000" dirty="0">
                <a:latin typeface="Times New Roman" panose="02020603050405020304" pitchFamily="18" charset="0"/>
                <a:cs typeface="Times New Roman" panose="02020603050405020304" pitchFamily="18" charset="0"/>
              </a:rPr>
              <a:t>      $44860.31496</a:t>
            </a:r>
          </a:p>
          <a:p>
            <a:endParaRPr lang="en-US" dirty="0"/>
          </a:p>
        </p:txBody>
      </p:sp>
    </p:spTree>
    <p:extLst>
      <p:ext uri="{BB962C8B-B14F-4D97-AF65-F5344CB8AC3E}">
        <p14:creationId xmlns:p14="http://schemas.microsoft.com/office/powerpoint/2010/main" val="295777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Buildings and reflections">
            <a:extLst>
              <a:ext uri="{FF2B5EF4-FFF2-40B4-BE49-F238E27FC236}">
                <a16:creationId xmlns:a16="http://schemas.microsoft.com/office/drawing/2014/main" id="{71E3C194-B025-9CC5-E13C-78BBBDA0A4B3}"/>
              </a:ext>
            </a:extLst>
          </p:cNvPr>
          <p:cNvPicPr>
            <a:picLocks noChangeAspect="1"/>
          </p:cNvPicPr>
          <p:nvPr/>
        </p:nvPicPr>
        <p:blipFill rotWithShape="1">
          <a:blip r:embed="rId4">
            <a:duotone>
              <a:prstClr val="black"/>
              <a:schemeClr val="accent5">
                <a:tint val="45000"/>
                <a:satMod val="400000"/>
              </a:schemeClr>
            </a:duotone>
            <a:alphaModFix amt="15000"/>
          </a:blip>
          <a:srcRect t="9527" b="6204"/>
          <a:stretch/>
        </p:blipFill>
        <p:spPr>
          <a:xfrm>
            <a:off x="20" y="10"/>
            <a:ext cx="12191980" cy="6857990"/>
          </a:xfrm>
          <a:prstGeom prst="rect">
            <a:avLst/>
          </a:prstGeom>
        </p:spPr>
      </p:pic>
      <p:sp>
        <p:nvSpPr>
          <p:cNvPr id="2" name="Title 1">
            <a:extLst>
              <a:ext uri="{FF2B5EF4-FFF2-40B4-BE49-F238E27FC236}">
                <a16:creationId xmlns:a16="http://schemas.microsoft.com/office/drawing/2014/main" id="{6B1B78E8-480B-46CF-3719-D54BC927E022}"/>
              </a:ext>
            </a:extLst>
          </p:cNvPr>
          <p:cNvSpPr>
            <a:spLocks noGrp="1"/>
          </p:cNvSpPr>
          <p:nvPr>
            <p:ph type="title"/>
          </p:nvPr>
        </p:nvSpPr>
        <p:spPr>
          <a:xfrm>
            <a:off x="646111" y="452718"/>
            <a:ext cx="9404723" cy="1400530"/>
          </a:xfrm>
        </p:spPr>
        <p:txBody>
          <a:bodyPr>
            <a:normAutofit/>
          </a:bodyPr>
          <a:lstStyle/>
          <a:p>
            <a:r>
              <a:rPr lang="en-US" sz="3600" b="1" dirty="0">
                <a:latin typeface="Times New Roman" panose="02020603050405020304" pitchFamily="18" charset="0"/>
                <a:cs typeface="Times New Roman" panose="02020603050405020304" pitchFamily="18" charset="0"/>
              </a:rPr>
              <a:t>AGENDA</a:t>
            </a:r>
            <a:r>
              <a:rPr lang="en-US" dirty="0">
                <a:latin typeface="Times New Roman" panose="02020603050405020304" pitchFamily="18" charset="0"/>
                <a:cs typeface="Times New Roman" panose="02020603050405020304" pitchFamily="18" charset="0"/>
              </a:rPr>
              <a:t>:</a:t>
            </a:r>
          </a:p>
        </p:txBody>
      </p:sp>
      <p:sp>
        <p:nvSpPr>
          <p:cNvPr id="9" name="Rectangle 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13" name="Content Placeholder 2">
            <a:extLst>
              <a:ext uri="{FF2B5EF4-FFF2-40B4-BE49-F238E27FC236}">
                <a16:creationId xmlns:a16="http://schemas.microsoft.com/office/drawing/2014/main" id="{719E2BA7-5552-D7EB-2914-25F0A895856C}"/>
              </a:ext>
            </a:extLst>
          </p:cNvPr>
          <p:cNvGraphicFramePr>
            <a:graphicFrameLocks noGrp="1"/>
          </p:cNvGraphicFramePr>
          <p:nvPr>
            <p:ph idx="1"/>
            <p:extLst>
              <p:ext uri="{D42A27DB-BD31-4B8C-83A1-F6EECF244321}">
                <p14:modId xmlns:p14="http://schemas.microsoft.com/office/powerpoint/2010/main" val="3643923518"/>
              </p:ext>
            </p:extLst>
          </p:nvPr>
        </p:nvGraphicFramePr>
        <p:xfrm>
          <a:off x="974362" y="1274165"/>
          <a:ext cx="9509654" cy="54264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09623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70B343FF-2E23-43A4-A06E-58C732FF5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88215E1-CAE2-4639-B828-D24CD4B57D26}"/>
              </a:ext>
            </a:extLst>
          </p:cNvPr>
          <p:cNvSpPr>
            <a:spLocks noGrp="1"/>
          </p:cNvSpPr>
          <p:nvPr>
            <p:ph type="title"/>
          </p:nvPr>
        </p:nvSpPr>
        <p:spPr>
          <a:xfrm>
            <a:off x="648930" y="629267"/>
            <a:ext cx="9252154" cy="1016654"/>
          </a:xfrm>
        </p:spPr>
        <p:txBody>
          <a:bodyPr>
            <a:normAutofit/>
          </a:bodyPr>
          <a:lstStyle/>
          <a:p>
            <a:r>
              <a:rPr lang="en-US" sz="3600" b="1" dirty="0">
                <a:latin typeface="Times New Roman" panose="02020603050405020304" pitchFamily="18" charset="0"/>
                <a:cs typeface="Times New Roman" panose="02020603050405020304" pitchFamily="18" charset="0"/>
              </a:rPr>
              <a:t>CONCLUSION</a:t>
            </a:r>
          </a:p>
        </p:txBody>
      </p:sp>
      <p:sp>
        <p:nvSpPr>
          <p:cNvPr id="23" name="Rectangle 22">
            <a:extLst>
              <a:ext uri="{FF2B5EF4-FFF2-40B4-BE49-F238E27FC236}">
                <a16:creationId xmlns:a16="http://schemas.microsoft.com/office/drawing/2014/main" id="{90471E06-C9EC-4B3D-9080-2D75FF3AF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6AF66A71-3CC4-4EE2-A759-0F0ACE6C4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sp>
        <p:nvSpPr>
          <p:cNvPr id="3" name="Content Placeholder 2">
            <a:extLst>
              <a:ext uri="{FF2B5EF4-FFF2-40B4-BE49-F238E27FC236}">
                <a16:creationId xmlns:a16="http://schemas.microsoft.com/office/drawing/2014/main" id="{5249739D-3E25-A10C-621A-568C24A75BBA}"/>
              </a:ext>
            </a:extLst>
          </p:cNvPr>
          <p:cNvSpPr>
            <a:spLocks noGrp="1"/>
          </p:cNvSpPr>
          <p:nvPr>
            <p:ph idx="1"/>
          </p:nvPr>
        </p:nvSpPr>
        <p:spPr>
          <a:xfrm>
            <a:off x="648931" y="2548281"/>
            <a:ext cx="7153602" cy="3658689"/>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The model's efficiency in forecasting the median annual pay for various occupations is evaluated. This can be accomplished by calculating the error between expected and actual income. The model should be refined based on the evaluation findings to improve accuracy and reliability. The evaluation findings should be disseminated to stakeholders to inform decision-making.</a:t>
            </a:r>
          </a:p>
          <a:p>
            <a:r>
              <a:rPr lang="en-US" dirty="0">
                <a:solidFill>
                  <a:schemeClr val="bg1"/>
                </a:solidFill>
                <a:latin typeface="Times New Roman" panose="02020603050405020304" pitchFamily="18" charset="0"/>
                <a:cs typeface="Times New Roman" panose="02020603050405020304" pitchFamily="18" charset="0"/>
              </a:rPr>
              <a:t>In this project, we have evaluated the performance of the decision tree model on the test data set using the R-squared metric, evaluated the model using k-fold cross-validation, and evaluated target values for both models.</a:t>
            </a:r>
          </a:p>
          <a:p>
            <a:endParaRPr lang="en-US" dirty="0">
              <a:solidFill>
                <a:schemeClr val="bg1"/>
              </a:solidFill>
              <a:latin typeface="Times New Roman" panose="02020603050405020304" pitchFamily="18" charset="0"/>
              <a:cs typeface="Times New Roman" panose="02020603050405020304" pitchFamily="18" charset="0"/>
            </a:endParaRPr>
          </a:p>
        </p:txBody>
      </p:sp>
      <p:pic>
        <p:nvPicPr>
          <p:cNvPr id="16" name="Picture 15" descr="Red toy person in front of two lines of white figures">
            <a:extLst>
              <a:ext uri="{FF2B5EF4-FFF2-40B4-BE49-F238E27FC236}">
                <a16:creationId xmlns:a16="http://schemas.microsoft.com/office/drawing/2014/main" id="{08A3C4C4-95F0-969D-2569-8EEB0186766F}"/>
              </a:ext>
            </a:extLst>
          </p:cNvPr>
          <p:cNvPicPr>
            <a:picLocks noChangeAspect="1"/>
          </p:cNvPicPr>
          <p:nvPr/>
        </p:nvPicPr>
        <p:blipFill rotWithShape="1">
          <a:blip r:embed="rId3"/>
          <a:srcRect t="14449"/>
          <a:stretch/>
        </p:blipFill>
        <p:spPr>
          <a:xfrm>
            <a:off x="8129872" y="3419199"/>
            <a:ext cx="3413671" cy="1920182"/>
          </a:xfrm>
          <a:prstGeom prst="rect">
            <a:avLst/>
          </a:prstGeom>
          <a:effectLst/>
        </p:spPr>
      </p:pic>
    </p:spTree>
    <p:extLst>
      <p:ext uri="{BB962C8B-B14F-4D97-AF65-F5344CB8AC3E}">
        <p14:creationId xmlns:p14="http://schemas.microsoft.com/office/powerpoint/2010/main" val="11186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2" name="Rectangle 3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36" name="Freeform: Shape 3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BCBD9D9A-6CD8-6A8A-67CE-543A38BACB2C}"/>
              </a:ext>
            </a:extLst>
          </p:cNvPr>
          <p:cNvSpPr>
            <a:spLocks noGrp="1"/>
          </p:cNvSpPr>
          <p:nvPr>
            <p:ph type="title"/>
          </p:nvPr>
        </p:nvSpPr>
        <p:spPr>
          <a:xfrm>
            <a:off x="1103312" y="452718"/>
            <a:ext cx="8947522" cy="1400530"/>
          </a:xfrm>
        </p:spPr>
        <p:txBody>
          <a:bodyPr anchor="ctr">
            <a:normAutofit/>
          </a:bodyPr>
          <a:lstStyle/>
          <a:p>
            <a:r>
              <a:rPr lang="en-US" sz="3600" b="1" dirty="0">
                <a:solidFill>
                  <a:srgbClr val="FFFFFF"/>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74E643C6-30B3-1430-1E5B-50276869522A}"/>
              </a:ext>
            </a:extLst>
          </p:cNvPr>
          <p:cNvSpPr>
            <a:spLocks noGrp="1"/>
          </p:cNvSpPr>
          <p:nvPr>
            <p:ph idx="1"/>
          </p:nvPr>
        </p:nvSpPr>
        <p:spPr>
          <a:xfrm>
            <a:off x="1103312" y="2763520"/>
            <a:ext cx="8946541" cy="3484879"/>
          </a:xfrm>
        </p:spPr>
        <p:txBody>
          <a:bodyPr>
            <a:normAutofit/>
          </a:bodyPr>
          <a:lstStyle/>
          <a:p>
            <a:pPr marL="457200" indent="-457200"/>
            <a:r>
              <a:rPr lang="en-US" b="0" i="0" dirty="0">
                <a:effectLst/>
                <a:latin typeface="Times New Roman" panose="02020603050405020304" pitchFamily="18" charset="0"/>
                <a:cs typeface="Times New Roman" panose="02020603050405020304" pitchFamily="18" charset="0"/>
              </a:rPr>
              <a:t>Das, S., Barik, R., &amp; Mukherjee, A. (2020, February 04). </a:t>
            </a:r>
            <a:r>
              <a:rPr lang="en-US" b="0" i="1" dirty="0">
                <a:effectLst/>
                <a:latin typeface="Times New Roman" panose="02020603050405020304" pitchFamily="18" charset="0"/>
                <a:cs typeface="Times New Roman" panose="02020603050405020304" pitchFamily="18" charset="0"/>
              </a:rPr>
              <a:t>Salary Prediction Using Regression Techniques</a:t>
            </a:r>
            <a:r>
              <a:rPr lang="en-US" b="0" i="0" dirty="0">
                <a:effectLst/>
                <a:latin typeface="Times New Roman" panose="02020603050405020304" pitchFamily="18" charset="0"/>
                <a:cs typeface="Times New Roman" panose="02020603050405020304" pitchFamily="18" charset="0"/>
              </a:rPr>
              <a:t>. Papers.ssrn.com. https://papers.ssrn.com/sol3/papers.cfm?abstract_id=3526707</a:t>
            </a:r>
          </a:p>
          <a:p>
            <a:pPr marL="457200" indent="-457200"/>
            <a:r>
              <a:rPr lang="en-US" b="0" i="0" dirty="0">
                <a:effectLst/>
                <a:latin typeface="Times New Roman" panose="02020603050405020304" pitchFamily="18" charset="0"/>
                <a:cs typeface="Times New Roman" panose="02020603050405020304" pitchFamily="18" charset="0"/>
              </a:rPr>
              <a:t>‌</a:t>
            </a:r>
            <a:r>
              <a:rPr lang="en-US" b="0" i="1" dirty="0">
                <a:effectLst/>
                <a:latin typeface="Times New Roman" panose="02020603050405020304" pitchFamily="18" charset="0"/>
                <a:cs typeface="Times New Roman" panose="02020603050405020304" pitchFamily="18" charset="0"/>
              </a:rPr>
              <a:t>Employment Projections</a:t>
            </a:r>
            <a:r>
              <a:rPr lang="en-US" b="0" i="0" dirty="0">
                <a:effectLst/>
                <a:latin typeface="Times New Roman" panose="02020603050405020304" pitchFamily="18" charset="0"/>
                <a:cs typeface="Times New Roman" panose="02020603050405020304" pitchFamily="18" charset="0"/>
              </a:rPr>
              <a:t>. (2018). Bls.gov. </a:t>
            </a:r>
            <a:r>
              <a:rPr lang="en-US" b="0" i="0" dirty="0">
                <a:effectLst/>
                <a:latin typeface="Times New Roman" panose="02020603050405020304" pitchFamily="18" charset="0"/>
                <a:cs typeface="Times New Roman" panose="02020603050405020304" pitchFamily="18" charset="0"/>
                <a:hlinkClick r:id="rId2"/>
              </a:rPr>
              <a:t>https://data.bls.gov/projections/occupationProj</a:t>
            </a:r>
            <a:endParaRPr lang="en-US" b="0" i="0" dirty="0">
              <a:effectLst/>
              <a:latin typeface="Times New Roman" panose="02020603050405020304" pitchFamily="18" charset="0"/>
              <a:cs typeface="Times New Roman" panose="02020603050405020304" pitchFamily="18" charset="0"/>
            </a:endParaRPr>
          </a:p>
          <a:p>
            <a:pPr marL="457200" indent="-457200"/>
            <a:r>
              <a:rPr lang="en-US" b="0" i="0" dirty="0">
                <a:effectLst/>
                <a:latin typeface="Times New Roman" panose="02020603050405020304" pitchFamily="18" charset="0"/>
                <a:cs typeface="Times New Roman" panose="02020603050405020304" pitchFamily="18" charset="0"/>
              </a:rPr>
              <a:t>Tee, Zhen &amp; Raheem, </a:t>
            </a:r>
            <a:r>
              <a:rPr lang="en-US" b="0" i="0" dirty="0" err="1">
                <a:effectLst/>
                <a:latin typeface="Times New Roman" panose="02020603050405020304" pitchFamily="18" charset="0"/>
                <a:cs typeface="Times New Roman" panose="02020603050405020304" pitchFamily="18" charset="0"/>
              </a:rPr>
              <a:t>Mafas</a:t>
            </a:r>
            <a:r>
              <a:rPr lang="en-US" b="0" i="0" dirty="0">
                <a:effectLst/>
                <a:latin typeface="Times New Roman" panose="02020603050405020304" pitchFamily="18" charset="0"/>
                <a:cs typeface="Times New Roman" panose="02020603050405020304" pitchFamily="18" charset="0"/>
              </a:rPr>
              <a:t>. (2022). Salary Prediction in Data Science Field Using Specialized Skills and Job Benefits -A Literature Review. 70-74. </a:t>
            </a:r>
          </a:p>
        </p:txBody>
      </p:sp>
    </p:spTree>
    <p:extLst>
      <p:ext uri="{BB962C8B-B14F-4D97-AF65-F5344CB8AC3E}">
        <p14:creationId xmlns:p14="http://schemas.microsoft.com/office/powerpoint/2010/main" val="137721410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2000"/>
                <a:hueMod val="96000"/>
                <a:satMod val="128000"/>
                <a:lumMod val="114000"/>
              </a:schemeClr>
            </a:gs>
            <a:gs pos="100000">
              <a:schemeClr val="bg2">
                <a:shade val="62000"/>
                <a:hueMod val="100000"/>
                <a:satMod val="13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6DEB4F01-5F0C-9271-22D9-28E29786CCF1}"/>
              </a:ext>
            </a:extLst>
          </p:cNvPr>
          <p:cNvSpPr>
            <a:spLocks noGrp="1"/>
          </p:cNvSpPr>
          <p:nvPr>
            <p:ph type="subTitle" idx="1"/>
          </p:nvPr>
        </p:nvSpPr>
        <p:spPr>
          <a:xfrm>
            <a:off x="1154955" y="4777380"/>
            <a:ext cx="6458419" cy="861420"/>
          </a:xfrm>
        </p:spPr>
        <p:txBody>
          <a:bodyPr>
            <a:normAutofit/>
          </a:bodyPr>
          <a:lstStyle/>
          <a:p>
            <a:r>
              <a:rPr lang="en-US">
                <a:solidFill>
                  <a:schemeClr val="tx1">
                    <a:lumMod val="85000"/>
                    <a:lumOff val="15000"/>
                  </a:schemeClr>
                </a:solidFill>
                <a:latin typeface="Times New Roman" panose="02020603050405020304" pitchFamily="18" charset="0"/>
                <a:cs typeface="Times New Roman" panose="02020603050405020304" pitchFamily="18" charset="0"/>
              </a:rPr>
              <a:t>THANK YOU </a:t>
            </a:r>
          </a:p>
        </p:txBody>
      </p:sp>
      <p:sp>
        <p:nvSpPr>
          <p:cNvPr id="2" name="Title 1">
            <a:extLst>
              <a:ext uri="{FF2B5EF4-FFF2-40B4-BE49-F238E27FC236}">
                <a16:creationId xmlns:a16="http://schemas.microsoft.com/office/drawing/2014/main" id="{7C9ED4B8-99D4-847D-2CD6-8C1FA2CD066D}"/>
              </a:ext>
            </a:extLst>
          </p:cNvPr>
          <p:cNvSpPr>
            <a:spLocks noGrp="1"/>
          </p:cNvSpPr>
          <p:nvPr>
            <p:ph type="ctrTitle"/>
          </p:nvPr>
        </p:nvSpPr>
        <p:spPr>
          <a:xfrm>
            <a:off x="1154955" y="1447800"/>
            <a:ext cx="6458419" cy="3329581"/>
          </a:xfrm>
        </p:spPr>
        <p:txBody>
          <a:bodyPr>
            <a:normAutofit/>
          </a:bodyPr>
          <a:lstStyle/>
          <a:p>
            <a:r>
              <a:rPr lang="en-US" dirty="0">
                <a:latin typeface="Times New Roman" panose="02020603050405020304" pitchFamily="18" charset="0"/>
                <a:cs typeface="Times New Roman" panose="02020603050405020304" pitchFamily="18" charset="0"/>
              </a:rPr>
              <a:t>ANY QUERIES?</a:t>
            </a:r>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2314138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6D5C-EC5B-DEB0-04CC-7261CE05DF96}"/>
              </a:ext>
            </a:extLst>
          </p:cNvPr>
          <p:cNvSpPr>
            <a:spLocks noGrp="1"/>
          </p:cNvSpPr>
          <p:nvPr>
            <p:ph type="title"/>
          </p:nvPr>
        </p:nvSpPr>
        <p:spPr>
          <a:xfrm>
            <a:off x="646111" y="377767"/>
            <a:ext cx="9404723" cy="1400530"/>
          </a:xfrm>
        </p:spPr>
        <p:txBody>
          <a:bodyPr/>
          <a:lstStyle/>
          <a:p>
            <a:r>
              <a:rPr lang="en-US" sz="3600" b="1" dirty="0">
                <a:latin typeface="Times New Roman" panose="02020603050405020304" pitchFamily="18" charset="0"/>
                <a:cs typeface="Times New Roman" panose="02020603050405020304" pitchFamily="18" charset="0"/>
              </a:rPr>
              <a:t>TEAM</a:t>
            </a:r>
            <a:r>
              <a:rPr lang="en-US"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CONTRIBUTION</a:t>
            </a:r>
          </a:p>
        </p:txBody>
      </p:sp>
      <p:sp>
        <p:nvSpPr>
          <p:cNvPr id="3" name="Content Placeholder 2">
            <a:extLst>
              <a:ext uri="{FF2B5EF4-FFF2-40B4-BE49-F238E27FC236}">
                <a16:creationId xmlns:a16="http://schemas.microsoft.com/office/drawing/2014/main" id="{4BE441B5-BDAA-0AB5-55BB-0A2C6ABD2B7C}"/>
              </a:ext>
            </a:extLst>
          </p:cNvPr>
          <p:cNvSpPr>
            <a:spLocks noGrp="1"/>
          </p:cNvSpPr>
          <p:nvPr>
            <p:ph idx="1"/>
          </p:nvPr>
        </p:nvSpPr>
        <p:spPr>
          <a:xfrm>
            <a:off x="645130" y="1603948"/>
            <a:ext cx="11077178" cy="4644451"/>
          </a:xfrm>
        </p:spPr>
        <p:txBody>
          <a:bodyPr/>
          <a:lstStyle/>
          <a:p>
            <a:r>
              <a:rPr lang="en-US" dirty="0">
                <a:latin typeface="Times New Roman" panose="02020603050405020304" pitchFamily="18" charset="0"/>
                <a:cs typeface="Times New Roman" panose="02020603050405020304" pitchFamily="18" charset="0"/>
              </a:rPr>
              <a:t>AKSHITHA MULASTAM: Dataset search, Exploratory Data Analysis, PPT</a:t>
            </a:r>
          </a:p>
          <a:p>
            <a:r>
              <a:rPr lang="en-US" dirty="0">
                <a:latin typeface="Times New Roman" panose="02020603050405020304" pitchFamily="18" charset="0"/>
                <a:cs typeface="Times New Roman" panose="02020603050405020304" pitchFamily="18" charset="0"/>
              </a:rPr>
              <a:t>VAMSHI KRISHNA VALLAM: Problem Statement, Algorithm Selection and Data Modeling</a:t>
            </a:r>
          </a:p>
          <a:p>
            <a:r>
              <a:rPr lang="en-US" dirty="0">
                <a:latin typeface="Times New Roman" panose="02020603050405020304" pitchFamily="18" charset="0"/>
                <a:cs typeface="Times New Roman" panose="02020603050405020304" pitchFamily="18" charset="0"/>
              </a:rPr>
              <a:t>SAHITHI GUDE: Data Preparation and Project Report</a:t>
            </a:r>
          </a:p>
          <a:p>
            <a:r>
              <a:rPr lang="en-US" dirty="0">
                <a:latin typeface="Times New Roman" panose="02020603050405020304" pitchFamily="18" charset="0"/>
                <a:cs typeface="Times New Roman" panose="02020603050405020304" pitchFamily="18" charset="0"/>
              </a:rPr>
              <a:t>HARSHITHA TELKALA: Project Report and Model Evaluation</a:t>
            </a:r>
          </a:p>
          <a:p>
            <a:r>
              <a:rPr lang="en-US" dirty="0">
                <a:ln w="0"/>
                <a:solidFill>
                  <a:srgbClr val="FFFFFF"/>
                </a:solidFill>
                <a:latin typeface="Times New Roman" panose="02020603050405020304" pitchFamily="18" charset="0"/>
                <a:cs typeface="Times New Roman" panose="02020603050405020304" pitchFamily="18" charset="0"/>
              </a:rPr>
              <a:t>RAVI CHANDRA CHOWDARY KAMEPALLI: </a:t>
            </a:r>
            <a:r>
              <a:rPr lang="en-US" dirty="0">
                <a:latin typeface="Times New Roman" panose="02020603050405020304" pitchFamily="18" charset="0"/>
                <a:cs typeface="Times New Roman" panose="02020603050405020304" pitchFamily="18" charset="0"/>
              </a:rPr>
              <a:t>Data Preparation and PPT</a:t>
            </a:r>
            <a:endParaRPr lang="en-US" dirty="0">
              <a:ln w="0"/>
              <a:solidFill>
                <a:srgbClr val="FFFFFF"/>
              </a:solidFill>
              <a:latin typeface="Times New Roman" panose="02020603050405020304" pitchFamily="18" charset="0"/>
              <a:cs typeface="Times New Roman" panose="02020603050405020304" pitchFamily="18" charset="0"/>
            </a:endParaRPr>
          </a:p>
          <a:p>
            <a:r>
              <a:rPr lang="en-US" dirty="0">
                <a:ln w="0"/>
                <a:solidFill>
                  <a:srgbClr val="FFFFFF"/>
                </a:solidFill>
                <a:latin typeface="Times New Roman" panose="02020603050405020304" pitchFamily="18" charset="0"/>
                <a:cs typeface="Times New Roman" panose="02020603050405020304" pitchFamily="18" charset="0"/>
              </a:rPr>
              <a:t>JYOSTHANA EPANAGANDLA: Coding, Pseudocodes, Comments, and Workflow</a:t>
            </a:r>
          </a:p>
          <a:p>
            <a:r>
              <a:rPr lang="en-US" dirty="0">
                <a:ln w="0"/>
                <a:solidFill>
                  <a:srgbClr val="FFFFFF"/>
                </a:solidFill>
                <a:latin typeface="Times New Roman" panose="02020603050405020304" pitchFamily="18" charset="0"/>
                <a:cs typeface="Times New Roman" panose="02020603050405020304" pitchFamily="18" charset="0"/>
              </a:rPr>
              <a:t>VAMSI ANDE: PPT , Business Understanding, Meeting Notes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35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32" name="Freeform 7">
            <a:extLst>
              <a:ext uri="{FF2B5EF4-FFF2-40B4-BE49-F238E27FC236}">
                <a16:creationId xmlns:a16="http://schemas.microsoft.com/office/drawing/2014/main" id="{70B343FF-2E23-43A4-A06E-58C732FF5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A6CB737-E5DA-1E53-D2CB-CD428F731BBF}"/>
              </a:ext>
            </a:extLst>
          </p:cNvPr>
          <p:cNvSpPr>
            <a:spLocks noGrp="1"/>
          </p:cNvSpPr>
          <p:nvPr>
            <p:ph type="title"/>
          </p:nvPr>
        </p:nvSpPr>
        <p:spPr>
          <a:xfrm>
            <a:off x="648930" y="629267"/>
            <a:ext cx="9252154" cy="1016654"/>
          </a:xfrm>
        </p:spPr>
        <p:txBody>
          <a:bodyPr>
            <a:normAutofit/>
          </a:bodyPr>
          <a:lstStyle/>
          <a:p>
            <a:r>
              <a:rPr lang="en-US" sz="3600" b="1" dirty="0">
                <a:latin typeface="Times New Roman" panose="02020603050405020304" pitchFamily="18" charset="0"/>
                <a:cs typeface="Times New Roman" panose="02020603050405020304" pitchFamily="18" charset="0"/>
              </a:rPr>
              <a:t>INTRODUCTION</a:t>
            </a:r>
          </a:p>
        </p:txBody>
      </p:sp>
      <p:sp>
        <p:nvSpPr>
          <p:cNvPr id="34" name="Rectangle 33">
            <a:extLst>
              <a:ext uri="{FF2B5EF4-FFF2-40B4-BE49-F238E27FC236}">
                <a16:creationId xmlns:a16="http://schemas.microsoft.com/office/drawing/2014/main" id="{90471E06-C9EC-4B3D-9080-2D75FF3AF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5">
            <a:extLst>
              <a:ext uri="{FF2B5EF4-FFF2-40B4-BE49-F238E27FC236}">
                <a16:creationId xmlns:a16="http://schemas.microsoft.com/office/drawing/2014/main" id="{6AF66A71-3CC4-4EE2-A759-0F0ACE6C4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sp>
        <p:nvSpPr>
          <p:cNvPr id="3" name="Content Placeholder 2">
            <a:extLst>
              <a:ext uri="{FF2B5EF4-FFF2-40B4-BE49-F238E27FC236}">
                <a16:creationId xmlns:a16="http://schemas.microsoft.com/office/drawing/2014/main" id="{E99C1DB1-B86E-EF8D-0250-78E36604B7A0}"/>
              </a:ext>
            </a:extLst>
          </p:cNvPr>
          <p:cNvSpPr>
            <a:spLocks noGrp="1"/>
          </p:cNvSpPr>
          <p:nvPr>
            <p:ph idx="1"/>
          </p:nvPr>
        </p:nvSpPr>
        <p:spPr>
          <a:xfrm>
            <a:off x="648931" y="2548281"/>
            <a:ext cx="7153602" cy="3658689"/>
          </a:xfrm>
        </p:spPr>
        <p:txBody>
          <a:bodyPr>
            <a:normAutofit/>
          </a:bodyPr>
          <a:lstStyle/>
          <a:p>
            <a:pPr>
              <a:spcAft>
                <a:spcPts val="800"/>
              </a:spcAf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Use Case: Predicting Median Annual Salary of Different Occupations</a:t>
            </a:r>
          </a:p>
          <a:p>
            <a:pPr>
              <a:spcAft>
                <a:spcPts val="800"/>
              </a:spcAft>
            </a:pP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Industry: IT</a:t>
            </a:r>
            <a:endPar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main goal of this project is to forecast the median annual pay for various jobs based on a variety of characteristics including employment, occupational opportunities, typical entry-level education, work experience in a similar occupation, and typical on-the-job training. We have used Linear regression model and decision tree models to predict the target values.</a:t>
            </a:r>
            <a:endPar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7" name="Picture 26" descr="3D rendering of game pieces tied together with a rope">
            <a:extLst>
              <a:ext uri="{FF2B5EF4-FFF2-40B4-BE49-F238E27FC236}">
                <a16:creationId xmlns:a16="http://schemas.microsoft.com/office/drawing/2014/main" id="{5DCB0F5C-ECBC-7839-541B-EC3CBCC105D0}"/>
              </a:ext>
            </a:extLst>
          </p:cNvPr>
          <p:cNvPicPr>
            <a:picLocks noChangeAspect="1"/>
          </p:cNvPicPr>
          <p:nvPr/>
        </p:nvPicPr>
        <p:blipFill rotWithShape="1">
          <a:blip r:embed="rId3"/>
          <a:srcRect l="8357" r="34529"/>
          <a:stretch/>
        </p:blipFill>
        <p:spPr>
          <a:xfrm>
            <a:off x="8442357" y="2548281"/>
            <a:ext cx="2788700" cy="3662018"/>
          </a:xfrm>
          <a:prstGeom prst="rect">
            <a:avLst/>
          </a:prstGeom>
          <a:effectLst/>
        </p:spPr>
      </p:pic>
    </p:spTree>
    <p:extLst>
      <p:ext uri="{BB962C8B-B14F-4D97-AF65-F5344CB8AC3E}">
        <p14:creationId xmlns:p14="http://schemas.microsoft.com/office/powerpoint/2010/main" val="3941153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35" name="Freeform 7">
            <a:extLst>
              <a:ext uri="{FF2B5EF4-FFF2-40B4-BE49-F238E27FC236}">
                <a16:creationId xmlns:a16="http://schemas.microsoft.com/office/drawing/2014/main" id="{70B343FF-2E23-43A4-A06E-58C732FF5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2D67C56-0EFD-10B6-9399-CBA45169B37B}"/>
              </a:ext>
            </a:extLst>
          </p:cNvPr>
          <p:cNvSpPr>
            <a:spLocks noGrp="1"/>
          </p:cNvSpPr>
          <p:nvPr>
            <p:ph type="title"/>
          </p:nvPr>
        </p:nvSpPr>
        <p:spPr>
          <a:xfrm>
            <a:off x="648930" y="629267"/>
            <a:ext cx="9252154" cy="1016654"/>
          </a:xfrm>
        </p:spPr>
        <p:txBody>
          <a:bodyPr>
            <a:normAutofit/>
          </a:bodyPr>
          <a:lstStyle/>
          <a:p>
            <a:r>
              <a:rPr lang="en-US" sz="3600" b="1" dirty="0">
                <a:latin typeface="Times New Roman" panose="02020603050405020304" pitchFamily="18" charset="0"/>
                <a:cs typeface="Times New Roman" panose="02020603050405020304" pitchFamily="18" charset="0"/>
              </a:rPr>
              <a:t>BUSINESS UNDERSTANDING</a:t>
            </a:r>
          </a:p>
        </p:txBody>
      </p:sp>
      <p:sp>
        <p:nvSpPr>
          <p:cNvPr id="37" name="Rectangle 36">
            <a:extLst>
              <a:ext uri="{FF2B5EF4-FFF2-40B4-BE49-F238E27FC236}">
                <a16:creationId xmlns:a16="http://schemas.microsoft.com/office/drawing/2014/main" id="{90471E06-C9EC-4B3D-9080-2D75FF3AF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5">
            <a:extLst>
              <a:ext uri="{FF2B5EF4-FFF2-40B4-BE49-F238E27FC236}">
                <a16:creationId xmlns:a16="http://schemas.microsoft.com/office/drawing/2014/main" id="{6AF66A71-3CC4-4EE2-A759-0F0ACE6C4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sp>
        <p:nvSpPr>
          <p:cNvPr id="3" name="Content Placeholder 2">
            <a:extLst>
              <a:ext uri="{FF2B5EF4-FFF2-40B4-BE49-F238E27FC236}">
                <a16:creationId xmlns:a16="http://schemas.microsoft.com/office/drawing/2014/main" id="{6524B14F-99C7-5CFD-07B1-55A712863198}"/>
              </a:ext>
            </a:extLst>
          </p:cNvPr>
          <p:cNvSpPr>
            <a:spLocks noGrp="1"/>
          </p:cNvSpPr>
          <p:nvPr>
            <p:ph idx="1"/>
          </p:nvPr>
        </p:nvSpPr>
        <p:spPr>
          <a:xfrm>
            <a:off x="648457" y="2286163"/>
            <a:ext cx="7154076" cy="3920808"/>
          </a:xfrm>
        </p:spPr>
        <p:txBody>
          <a:bodyPr>
            <a:noAutofit/>
          </a:bodyPr>
          <a:lstStyle/>
          <a:p>
            <a:pPr>
              <a:lnSpc>
                <a:spcPct val="90000"/>
              </a:lnSpc>
            </a:pPr>
            <a:r>
              <a:rPr lang="en-US" dirty="0">
                <a:solidFill>
                  <a:schemeClr val="bg1"/>
                </a:solidFill>
                <a:latin typeface="Times New Roman" panose="02020603050405020304" pitchFamily="18" charset="0"/>
                <a:cs typeface="Times New Roman" panose="02020603050405020304" pitchFamily="18" charset="0"/>
              </a:rPr>
              <a:t>Employers can track changes in employment levels for different occupations by using the employment in thousands supplied for 2021 and 2031. Additionally included are employment change and employment percent change from 2021 to 2031, which shed light on anticipated growth or decline in a variety of sectors.</a:t>
            </a:r>
          </a:p>
          <a:p>
            <a:pPr>
              <a:lnSpc>
                <a:spcPct val="90000"/>
              </a:lnSpc>
            </a:pPr>
            <a:r>
              <a:rPr lang="en-US" dirty="0">
                <a:solidFill>
                  <a:schemeClr val="bg1"/>
                </a:solidFill>
                <a:latin typeface="Times New Roman" panose="02020603050405020304" pitchFamily="18" charset="0"/>
                <a:cs typeface="Times New Roman" panose="02020603050405020304" pitchFamily="18" charset="0"/>
              </a:rPr>
              <a:t>The year 2021–2031 includes occupational openings, which are the number of new and replacement positions brought about by workers leaving the occupation. Businesses can use this information to plan ahead for recruiting needs and recruitment initiatives.</a:t>
            </a:r>
          </a:p>
          <a:p>
            <a:pPr>
              <a:lnSpc>
                <a:spcPct val="90000"/>
              </a:lnSpc>
            </a:pPr>
            <a:r>
              <a:rPr lang="en-US" dirty="0">
                <a:solidFill>
                  <a:schemeClr val="bg1"/>
                </a:solidFill>
                <a:latin typeface="Times New Roman" panose="02020603050405020304" pitchFamily="18" charset="0"/>
                <a:cs typeface="Times New Roman" panose="02020603050405020304" pitchFamily="18" charset="0"/>
              </a:rPr>
              <a:t>Finally, information on the expected cost of acquiring and keeping workers in various industries is supplied for each occupation, along with the median annual wage statistics for 2021.</a:t>
            </a:r>
          </a:p>
        </p:txBody>
      </p:sp>
      <p:pic>
        <p:nvPicPr>
          <p:cNvPr id="30" name="Graphic 17" descr="Business Growth">
            <a:extLst>
              <a:ext uri="{FF2B5EF4-FFF2-40B4-BE49-F238E27FC236}">
                <a16:creationId xmlns:a16="http://schemas.microsoft.com/office/drawing/2014/main" id="{0C8CF81D-9BDB-0955-4289-1020DFABA1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9872" y="2672454"/>
            <a:ext cx="3413671" cy="3413671"/>
          </a:xfrm>
          <a:prstGeom prst="rect">
            <a:avLst/>
          </a:prstGeom>
          <a:effectLst/>
        </p:spPr>
      </p:pic>
    </p:spTree>
    <p:extLst>
      <p:ext uri="{BB962C8B-B14F-4D97-AF65-F5344CB8AC3E}">
        <p14:creationId xmlns:p14="http://schemas.microsoft.com/office/powerpoint/2010/main" val="4371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0C6FF45-1813-A638-C7BD-03E16DB89F15}"/>
              </a:ext>
            </a:extLst>
          </p:cNvPr>
          <p:cNvSpPr>
            <a:spLocks noGrp="1"/>
          </p:cNvSpPr>
          <p:nvPr>
            <p:ph type="title"/>
          </p:nvPr>
        </p:nvSpPr>
        <p:spPr>
          <a:xfrm>
            <a:off x="653143" y="1645920"/>
            <a:ext cx="3522879" cy="4470821"/>
          </a:xfrm>
        </p:spPr>
        <p:txBody>
          <a:bodyPr>
            <a:normAutofit/>
          </a:bodyPr>
          <a:lstStyle/>
          <a:p>
            <a:pPr algn="r"/>
            <a:r>
              <a:rPr lang="en-US" b="1" dirty="0">
                <a:solidFill>
                  <a:schemeClr val="bg2"/>
                </a:solidFill>
                <a:latin typeface="Times New Roman" panose="02020603050405020304" pitchFamily="18" charset="0"/>
                <a:cs typeface="Times New Roman" panose="02020603050405020304" pitchFamily="18" charset="0"/>
              </a:rPr>
              <a:t>Ethical Concerns of Data</a:t>
            </a:r>
          </a:p>
        </p:txBody>
      </p:sp>
      <p:sp>
        <p:nvSpPr>
          <p:cNvPr id="3" name="Content Placeholder 2">
            <a:extLst>
              <a:ext uri="{FF2B5EF4-FFF2-40B4-BE49-F238E27FC236}">
                <a16:creationId xmlns:a16="http://schemas.microsoft.com/office/drawing/2014/main" id="{D99D8601-7847-157D-C120-CFF552B022F5}"/>
              </a:ext>
            </a:extLst>
          </p:cNvPr>
          <p:cNvSpPr>
            <a:spLocks noGrp="1"/>
          </p:cNvSpPr>
          <p:nvPr>
            <p:ph idx="1"/>
          </p:nvPr>
        </p:nvSpPr>
        <p:spPr>
          <a:xfrm>
            <a:off x="5204109" y="1645920"/>
            <a:ext cx="6269434" cy="4470821"/>
          </a:xfrm>
        </p:spPr>
        <p:txBody>
          <a:bodyPr>
            <a:normAutofit/>
          </a:bodyPr>
          <a:lstStyle/>
          <a:p>
            <a:r>
              <a:rPr lang="en-US" dirty="0">
                <a:latin typeface="Times New Roman" panose="02020603050405020304" pitchFamily="18" charset="0"/>
                <a:cs typeface="Times New Roman" panose="02020603050405020304" pitchFamily="18" charset="0"/>
              </a:rPr>
              <a:t>Data are presented on the Bureau of Labor Statistics (BLS) Occupational Projections website from surveys, administrative records, and open data sources. To preserve people's privacy and avoid any harm or prejudice, it is crucial to make sure that the data acquired is anonymized and devoid of any personally identifiable information. To guarantee that the forecasts appropriately reflect the job landscape and do not sustain systemic prejudices, it is also crucial to address any potential biases in the data. Finally, in order to earn the public's trust, the BLS must be open and honest about the ways in which it gathers data, makes assumptions, and makes estimates</a:t>
            </a:r>
            <a:r>
              <a:rPr lang="en-US" sz="1900" dirty="0"/>
              <a:t>.</a:t>
            </a:r>
          </a:p>
        </p:txBody>
      </p:sp>
    </p:spTree>
    <p:extLst>
      <p:ext uri="{BB962C8B-B14F-4D97-AF65-F5344CB8AC3E}">
        <p14:creationId xmlns:p14="http://schemas.microsoft.com/office/powerpoint/2010/main" val="3692356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3" name="Rectangle 32">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37" name="Freeform: Shape 36">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B7DE499D-BA98-4FC7-6079-5610B0B51643}"/>
              </a:ext>
            </a:extLst>
          </p:cNvPr>
          <p:cNvSpPr>
            <a:spLocks noGrp="1"/>
          </p:cNvSpPr>
          <p:nvPr>
            <p:ph type="title"/>
          </p:nvPr>
        </p:nvSpPr>
        <p:spPr>
          <a:xfrm>
            <a:off x="689548" y="494674"/>
            <a:ext cx="9361286" cy="1358573"/>
          </a:xfrm>
        </p:spPr>
        <p:txBody>
          <a:bodyPr anchor="ctr">
            <a:normAutofit/>
          </a:bodyPr>
          <a:lstStyle/>
          <a:p>
            <a:r>
              <a:rPr lang="en-US" sz="3600" b="1" dirty="0">
                <a:solidFill>
                  <a:srgbClr val="FFFFFF"/>
                </a:solidFill>
                <a:latin typeface="Times New Roman" panose="02020603050405020304" pitchFamily="18" charset="0"/>
                <a:cs typeface="Times New Roman" panose="02020603050405020304" pitchFamily="18" charset="0"/>
              </a:rPr>
              <a:t>DATA UNDERSTANDING</a:t>
            </a:r>
          </a:p>
        </p:txBody>
      </p:sp>
      <p:sp>
        <p:nvSpPr>
          <p:cNvPr id="3" name="Content Placeholder 2">
            <a:extLst>
              <a:ext uri="{FF2B5EF4-FFF2-40B4-BE49-F238E27FC236}">
                <a16:creationId xmlns:a16="http://schemas.microsoft.com/office/drawing/2014/main" id="{073703AD-A7BC-9825-2B53-82EDE47F59E8}"/>
              </a:ext>
            </a:extLst>
          </p:cNvPr>
          <p:cNvSpPr>
            <a:spLocks noGrp="1"/>
          </p:cNvSpPr>
          <p:nvPr>
            <p:ph idx="1"/>
          </p:nvPr>
        </p:nvSpPr>
        <p:spPr>
          <a:xfrm>
            <a:off x="1103312" y="2763520"/>
            <a:ext cx="8946541" cy="3484879"/>
          </a:xfrm>
        </p:spPr>
        <p:txBody>
          <a:bodyPr>
            <a:normAutofit/>
          </a:bodyPr>
          <a:lstStyle/>
          <a:p>
            <a:pPr>
              <a:lnSpc>
                <a:spcPct val="90000"/>
              </a:lnSpc>
            </a:pPr>
            <a:r>
              <a:rPr lang="en-US" dirty="0">
                <a:latin typeface="Times New Roman" panose="02020603050405020304" pitchFamily="18" charset="0"/>
                <a:cs typeface="Times New Roman" panose="02020603050405020304" pitchFamily="18" charset="0"/>
              </a:rPr>
              <a:t>Data is gathered from the website: </a:t>
            </a:r>
            <a:r>
              <a:rPr lang="en-US" dirty="0">
                <a:solidFill>
                  <a:srgbClr val="00B0F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https://data.bls.gov/projections/occupationProj</a:t>
            </a:r>
            <a:endParaRPr lang="en-US" dirty="0">
              <a:solidFill>
                <a:srgbClr val="00B0F0"/>
              </a:solidFill>
              <a:latin typeface="Times New Roman" panose="02020603050405020304" pitchFamily="18" charset="0"/>
              <a:cs typeface="Times New Roman" panose="02020603050405020304" pitchFamily="18" charset="0"/>
            </a:endParaRPr>
          </a:p>
          <a:p>
            <a:pPr>
              <a:lnSpc>
                <a:spcPct val="90000"/>
              </a:lnSpc>
            </a:pPr>
            <a:r>
              <a:rPr lang="en-US" dirty="0">
                <a:latin typeface="Times New Roman" panose="02020603050405020304" pitchFamily="18" charset="0"/>
                <a:cs typeface="Times New Roman" panose="02020603050405020304" pitchFamily="18" charset="0"/>
              </a:rPr>
              <a:t>Data includes various columns : Occupation Title, Occupation Code, Employment Change Percent 2021-2031,Median Annual Wage, Education code, Typical Entry Level Education etc..</a:t>
            </a:r>
          </a:p>
          <a:p>
            <a:pPr>
              <a:lnSpc>
                <a:spcPct val="90000"/>
              </a:lnSpc>
            </a:pPr>
            <a:r>
              <a:rPr lang="en-US" dirty="0">
                <a:latin typeface="Times New Roman" panose="02020603050405020304" pitchFamily="18" charset="0"/>
                <a:cs typeface="Times New Roman" panose="02020603050405020304" pitchFamily="18" charset="0"/>
              </a:rPr>
              <a:t>Data has 832 rows and 14 columns.</a:t>
            </a:r>
          </a:p>
          <a:p>
            <a:pPr>
              <a:lnSpc>
                <a:spcPct val="90000"/>
              </a:lnSpc>
            </a:pPr>
            <a:r>
              <a:rPr lang="en-US" dirty="0">
                <a:latin typeface="Times New Roman" panose="02020603050405020304" pitchFamily="18" charset="0"/>
                <a:cs typeface="Times New Roman" panose="02020603050405020304" pitchFamily="18" charset="0"/>
              </a:rPr>
              <a:t>Different statistical measures such as count, mean, standard deviation, minimum and maximum has been found.</a:t>
            </a:r>
          </a:p>
          <a:p>
            <a:pPr>
              <a:lnSpc>
                <a:spcPct val="90000"/>
              </a:lnSpc>
            </a:pPr>
            <a:r>
              <a:rPr lang="en-US" dirty="0">
                <a:latin typeface="Times New Roman" panose="02020603050405020304" pitchFamily="18" charset="0"/>
                <a:cs typeface="Times New Roman" panose="02020603050405020304" pitchFamily="18" charset="0"/>
              </a:rPr>
              <a:t>Different python functions are used to find the missing values and outliers in the dataset.</a:t>
            </a:r>
          </a:p>
          <a:p>
            <a:pPr>
              <a:lnSpc>
                <a:spcPct val="90000"/>
              </a:lnSpc>
            </a:pPr>
            <a:r>
              <a:rPr lang="en-US" dirty="0">
                <a:latin typeface="Times New Roman" panose="02020603050405020304" pitchFamily="18" charset="0"/>
                <a:cs typeface="Times New Roman" panose="02020603050405020304" pitchFamily="18" charset="0"/>
              </a:rPr>
              <a:t>Only the column Median Annual wage 2021 has missing values.</a:t>
            </a:r>
          </a:p>
        </p:txBody>
      </p:sp>
    </p:spTree>
    <p:extLst>
      <p:ext uri="{BB962C8B-B14F-4D97-AF65-F5344CB8AC3E}">
        <p14:creationId xmlns:p14="http://schemas.microsoft.com/office/powerpoint/2010/main" val="79746058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0110A4-A6D6-51F4-0EA7-53F4D688A68C}"/>
              </a:ext>
            </a:extLst>
          </p:cNvPr>
          <p:cNvPicPr>
            <a:picLocks noChangeAspect="1"/>
          </p:cNvPicPr>
          <p:nvPr/>
        </p:nvPicPr>
        <p:blipFill>
          <a:blip r:embed="rId2"/>
          <a:stretch>
            <a:fillRect/>
          </a:stretch>
        </p:blipFill>
        <p:spPr>
          <a:xfrm>
            <a:off x="324778" y="2477494"/>
            <a:ext cx="5616445" cy="3201458"/>
          </a:xfrm>
          <a:prstGeom prst="rect">
            <a:avLst/>
          </a:prstGeom>
        </p:spPr>
      </p:pic>
      <p:pic>
        <p:nvPicPr>
          <p:cNvPr id="3" name="Picture 2">
            <a:extLst>
              <a:ext uri="{FF2B5EF4-FFF2-40B4-BE49-F238E27FC236}">
                <a16:creationId xmlns:a16="http://schemas.microsoft.com/office/drawing/2014/main" id="{2D9F6437-262C-739F-C59C-958DA546CAFB}"/>
              </a:ext>
            </a:extLst>
          </p:cNvPr>
          <p:cNvPicPr>
            <a:picLocks noChangeAspect="1"/>
          </p:cNvPicPr>
          <p:nvPr/>
        </p:nvPicPr>
        <p:blipFill>
          <a:blip r:embed="rId3"/>
          <a:stretch>
            <a:fillRect/>
          </a:stretch>
        </p:blipFill>
        <p:spPr>
          <a:xfrm>
            <a:off x="5941223" y="2477494"/>
            <a:ext cx="6006937" cy="3201457"/>
          </a:xfrm>
          <a:prstGeom prst="rect">
            <a:avLst/>
          </a:prstGeom>
        </p:spPr>
      </p:pic>
      <p:sp>
        <p:nvSpPr>
          <p:cNvPr id="4" name="TextBox 3">
            <a:extLst>
              <a:ext uri="{FF2B5EF4-FFF2-40B4-BE49-F238E27FC236}">
                <a16:creationId xmlns:a16="http://schemas.microsoft.com/office/drawing/2014/main" id="{7370B98C-46AC-55D1-DADB-5785F5C074AE}"/>
              </a:ext>
            </a:extLst>
          </p:cNvPr>
          <p:cNvSpPr txBox="1"/>
          <p:nvPr/>
        </p:nvSpPr>
        <p:spPr>
          <a:xfrm>
            <a:off x="629587" y="649224"/>
            <a:ext cx="7874333"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DATA UNDERSTANDING</a:t>
            </a:r>
          </a:p>
        </p:txBody>
      </p:sp>
      <p:sp>
        <p:nvSpPr>
          <p:cNvPr id="5" name="TextBox 4">
            <a:extLst>
              <a:ext uri="{FF2B5EF4-FFF2-40B4-BE49-F238E27FC236}">
                <a16:creationId xmlns:a16="http://schemas.microsoft.com/office/drawing/2014/main" id="{9F4E101C-F7C9-4EF8-89B7-8C0C7B713473}"/>
              </a:ext>
            </a:extLst>
          </p:cNvPr>
          <p:cNvSpPr txBox="1"/>
          <p:nvPr/>
        </p:nvSpPr>
        <p:spPr>
          <a:xfrm>
            <a:off x="2048256" y="1816899"/>
            <a:ext cx="323697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Data Information</a:t>
            </a:r>
          </a:p>
        </p:txBody>
      </p:sp>
      <p:sp>
        <p:nvSpPr>
          <p:cNvPr id="6" name="TextBox 5">
            <a:extLst>
              <a:ext uri="{FF2B5EF4-FFF2-40B4-BE49-F238E27FC236}">
                <a16:creationId xmlns:a16="http://schemas.microsoft.com/office/drawing/2014/main" id="{FDE8E788-1607-4E14-F1E1-2CB7A4F1AD80}"/>
              </a:ext>
            </a:extLst>
          </p:cNvPr>
          <p:cNvSpPr txBox="1"/>
          <p:nvPr/>
        </p:nvSpPr>
        <p:spPr>
          <a:xfrm>
            <a:off x="7351776" y="1816899"/>
            <a:ext cx="323697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Summary Statistics</a:t>
            </a:r>
          </a:p>
        </p:txBody>
      </p:sp>
    </p:spTree>
    <p:extLst>
      <p:ext uri="{BB962C8B-B14F-4D97-AF65-F5344CB8AC3E}">
        <p14:creationId xmlns:p14="http://schemas.microsoft.com/office/powerpoint/2010/main" val="1355038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046"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4B2B297-7A71-2EDB-5306-A3AF06AFE183}"/>
              </a:ext>
            </a:extLst>
          </p:cNvPr>
          <p:cNvSpPr>
            <a:spLocks noGrp="1"/>
          </p:cNvSpPr>
          <p:nvPr>
            <p:ph type="title"/>
          </p:nvPr>
        </p:nvSpPr>
        <p:spPr>
          <a:xfrm>
            <a:off x="648930" y="629267"/>
            <a:ext cx="9252154" cy="1016654"/>
          </a:xfrm>
        </p:spPr>
        <p:txBody>
          <a:bodyPr>
            <a:normAutofit/>
          </a:bodyPr>
          <a:lstStyle/>
          <a:p>
            <a:r>
              <a:rPr lang="en-US" sz="3600" b="1" dirty="0">
                <a:latin typeface="Times New Roman" panose="02020603050405020304" pitchFamily="18" charset="0"/>
                <a:cs typeface="Times New Roman" panose="02020603050405020304" pitchFamily="18" charset="0"/>
              </a:rPr>
              <a:t>EDA/DATA ANALYSIS</a:t>
            </a:r>
          </a:p>
        </p:txBody>
      </p:sp>
      <p:sp>
        <p:nvSpPr>
          <p:cNvPr id="1048" name="Rectangle 1047">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sp>
        <p:nvSpPr>
          <p:cNvPr id="1030" name="Content Placeholder 1029">
            <a:extLst>
              <a:ext uri="{FF2B5EF4-FFF2-40B4-BE49-F238E27FC236}">
                <a16:creationId xmlns:a16="http://schemas.microsoft.com/office/drawing/2014/main" id="{FCEA47C8-AA2C-7D32-63A9-AB0E01CECF2E}"/>
              </a:ext>
            </a:extLst>
          </p:cNvPr>
          <p:cNvSpPr>
            <a:spLocks noGrp="1"/>
          </p:cNvSpPr>
          <p:nvPr>
            <p:ph idx="1"/>
          </p:nvPr>
        </p:nvSpPr>
        <p:spPr>
          <a:xfrm>
            <a:off x="648931" y="2548281"/>
            <a:ext cx="5122606" cy="3658689"/>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Heatmap representing the correlation among various variables: Employment Change, 2021-2031 and Occupational Openings 2021-2031 Annual Average are showing 0.48(48%) of positive correlation.</a:t>
            </a:r>
          </a:p>
          <a:p>
            <a:r>
              <a:rPr lang="en-US" dirty="0">
                <a:solidFill>
                  <a:schemeClr val="bg1"/>
                </a:solidFill>
                <a:latin typeface="Times New Roman" panose="02020603050405020304" pitchFamily="18" charset="0"/>
                <a:cs typeface="Times New Roman" panose="02020603050405020304" pitchFamily="18" charset="0"/>
              </a:rPr>
              <a:t>All other variables are showing least positive/negative correlation. </a:t>
            </a:r>
          </a:p>
        </p:txBody>
      </p:sp>
      <p:pic>
        <p:nvPicPr>
          <p:cNvPr id="1028" name="Picture 4">
            <a:extLst>
              <a:ext uri="{FF2B5EF4-FFF2-40B4-BE49-F238E27FC236}">
                <a16:creationId xmlns:a16="http://schemas.microsoft.com/office/drawing/2014/main" id="{0BA43498-2B19-9765-FFC2-CBAFAA2627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98" r="1827" b="-1"/>
          <a:stretch/>
        </p:blipFill>
        <p:spPr bwMode="auto">
          <a:xfrm>
            <a:off x="5771537" y="2476884"/>
            <a:ext cx="6100673" cy="402870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00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114"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11F1C0F-6421-803D-D7E9-11F91D33480B}"/>
              </a:ext>
            </a:extLst>
          </p:cNvPr>
          <p:cNvSpPr>
            <a:spLocks noGrp="1"/>
          </p:cNvSpPr>
          <p:nvPr>
            <p:ph type="title"/>
          </p:nvPr>
        </p:nvSpPr>
        <p:spPr>
          <a:xfrm>
            <a:off x="648930" y="629267"/>
            <a:ext cx="9252154" cy="1016654"/>
          </a:xfrm>
        </p:spPr>
        <p:txBody>
          <a:bodyPr>
            <a:normAutofit/>
          </a:bodyPr>
          <a:lstStyle/>
          <a:p>
            <a:r>
              <a:rPr lang="en-US" sz="3600" b="1" dirty="0">
                <a:latin typeface="Times New Roman" panose="02020603050405020304" pitchFamily="18" charset="0"/>
                <a:cs typeface="Times New Roman" panose="02020603050405020304" pitchFamily="18" charset="0"/>
              </a:rPr>
              <a:t>EDA/ DATA ANALYSIS</a:t>
            </a:r>
          </a:p>
        </p:txBody>
      </p:sp>
      <p:sp>
        <p:nvSpPr>
          <p:cNvPr id="2116" name="Rectangle 2115">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8"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sp>
        <p:nvSpPr>
          <p:cNvPr id="2054" name="Content Placeholder 2053">
            <a:extLst>
              <a:ext uri="{FF2B5EF4-FFF2-40B4-BE49-F238E27FC236}">
                <a16:creationId xmlns:a16="http://schemas.microsoft.com/office/drawing/2014/main" id="{66DABB0F-11D1-2365-DAEB-9575629A4A7B}"/>
              </a:ext>
            </a:extLst>
          </p:cNvPr>
          <p:cNvSpPr>
            <a:spLocks noGrp="1"/>
          </p:cNvSpPr>
          <p:nvPr>
            <p:ph idx="1"/>
          </p:nvPr>
        </p:nvSpPr>
        <p:spPr>
          <a:xfrm>
            <a:off x="648931" y="2548281"/>
            <a:ext cx="5122606" cy="3658689"/>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330 of the members having high school diploma as the Entry-Level Education, followed by 179 members have Bachelor’s Degree, followed by No formal Education, followed by Doctoral Degree.</a:t>
            </a:r>
          </a:p>
          <a:p>
            <a:r>
              <a:rPr lang="en-US" dirty="0">
                <a:solidFill>
                  <a:schemeClr val="bg1"/>
                </a:solidFill>
                <a:latin typeface="Times New Roman" panose="02020603050405020304" pitchFamily="18" charset="0"/>
                <a:cs typeface="Times New Roman" panose="02020603050405020304" pitchFamily="18" charset="0"/>
              </a:rPr>
              <a:t>324 of the members having None as the Typical-on-job training, followed by 228 have undergone Moderate-Term-on-the –job training(27.4%), followed by short-term-on-the-job training( 20.9%).</a:t>
            </a:r>
          </a:p>
        </p:txBody>
      </p:sp>
      <p:pic>
        <p:nvPicPr>
          <p:cNvPr id="6" name="Picture 5">
            <a:extLst>
              <a:ext uri="{FF2B5EF4-FFF2-40B4-BE49-F238E27FC236}">
                <a16:creationId xmlns:a16="http://schemas.microsoft.com/office/drawing/2014/main" id="{7DB82E2C-41E9-56C1-E11E-E8CD144E072A}"/>
              </a:ext>
            </a:extLst>
          </p:cNvPr>
          <p:cNvPicPr>
            <a:picLocks noChangeAspect="1"/>
          </p:cNvPicPr>
          <p:nvPr/>
        </p:nvPicPr>
        <p:blipFill>
          <a:blip r:embed="rId3"/>
          <a:stretch>
            <a:fillRect/>
          </a:stretch>
        </p:blipFill>
        <p:spPr>
          <a:xfrm>
            <a:off x="5659025" y="2709896"/>
            <a:ext cx="6378077" cy="3209491"/>
          </a:xfrm>
          <a:prstGeom prst="rect">
            <a:avLst/>
          </a:prstGeom>
          <a:effectLst/>
        </p:spPr>
      </p:pic>
    </p:spTree>
    <p:extLst>
      <p:ext uri="{BB962C8B-B14F-4D97-AF65-F5344CB8AC3E}">
        <p14:creationId xmlns:p14="http://schemas.microsoft.com/office/powerpoint/2010/main" val="1918159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1551</TotalTime>
  <Words>1429</Words>
  <Application>Microsoft Office PowerPoint</Application>
  <PresentationFormat>Widescreen</PresentationFormat>
  <Paragraphs>100</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Times New Roman</vt:lpstr>
      <vt:lpstr>Wingdings</vt:lpstr>
      <vt:lpstr>Wingdings 3</vt:lpstr>
      <vt:lpstr>Ion</vt:lpstr>
      <vt:lpstr>PREDICTION OF MEDIAN ANNUAL SALARY OF DIFFERENT OCCUPATIONS</vt:lpstr>
      <vt:lpstr>AGENDA:</vt:lpstr>
      <vt:lpstr>INTRODUCTION</vt:lpstr>
      <vt:lpstr>BUSINESS UNDERSTANDING</vt:lpstr>
      <vt:lpstr>Ethical Concerns of Data</vt:lpstr>
      <vt:lpstr>DATA UNDERSTANDING</vt:lpstr>
      <vt:lpstr>PowerPoint Presentation</vt:lpstr>
      <vt:lpstr>EDA/DATA ANALYSIS</vt:lpstr>
      <vt:lpstr>EDA/ DATA ANALYSIS</vt:lpstr>
      <vt:lpstr>EDA/Data Analysis</vt:lpstr>
      <vt:lpstr>EDA /Data Analysis</vt:lpstr>
      <vt:lpstr>DATA PREPARATION</vt:lpstr>
      <vt:lpstr>ii) Choosing the important variables for modeling.</vt:lpstr>
      <vt:lpstr>iv) Remove the special symbols from the data.</vt:lpstr>
      <vt:lpstr>v) Splitting the data into training and testing.  We have used 80% of the data for training and 20% for testing. </vt:lpstr>
      <vt:lpstr>DATA MODELING</vt:lpstr>
      <vt:lpstr>1. Linear Regression</vt:lpstr>
      <vt:lpstr>2. Decision Trees</vt:lpstr>
      <vt:lpstr>MODEL COMPARISON AND PREDICTIONS</vt:lpstr>
      <vt:lpstr>CONCLUSION</vt:lpstr>
      <vt:lpstr>REFERENCES</vt:lpstr>
      <vt:lpstr>ANY QUERIES?</vt:lpstr>
      <vt:lpstr>TEAM 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 WHETHER A CANDIDATE IS FIT FOR A GOOD POSITION</dc:title>
  <dc:creator>ravi.333kamepally@gmail.com</dc:creator>
  <cp:lastModifiedBy>Vamshi Krishna</cp:lastModifiedBy>
  <cp:revision>76</cp:revision>
  <dcterms:created xsi:type="dcterms:W3CDTF">2023-04-26T02:12:02Z</dcterms:created>
  <dcterms:modified xsi:type="dcterms:W3CDTF">2024-01-28T03:32:27Z</dcterms:modified>
</cp:coreProperties>
</file>