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40" autoAdjust="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CDB1C-5A84-49DF-949A-B6FC426863F2}" type="datetimeFigureOut">
              <a:rPr lang="en-IN" smtClean="0"/>
              <a:t>25-02-2022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3E303-27CB-4AF6-9DCA-257C1F4DE5E0}" type="slidenum">
              <a:rPr lang="en-IN" smtClean="0"/>
              <a:t>‹#›</a:t>
            </a:fld>
            <a:endParaRPr lang="en-IN"/>
          </a:p>
        </p:txBody>
      </p:sp>
    </p:spTree>
    <p:extLst>
      <p:ext uri="{BB962C8B-B14F-4D97-AF65-F5344CB8AC3E}">
        <p14:creationId xmlns:p14="http://schemas.microsoft.com/office/powerpoint/2010/main" val="166143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a:t>
            </a:r>
          </a:p>
          <a:p>
            <a:r>
              <a:rPr lang="en-US" dirty="0"/>
              <a:t>             Here there are two networks, the green colored part is the first and blue colored is the second network. In first network(Yellow region) consist of two devices(PC0 &amp; PC1) associated to the switch (S1) which is connected to router(router0),In the same way second network(blue region) consist of two devices(PC2 &amp; PC3) associated to the switch (S2) which is connected to router(router0).</a:t>
            </a:r>
            <a:endParaRPr lang="en-IN" dirty="0"/>
          </a:p>
        </p:txBody>
      </p:sp>
      <p:sp>
        <p:nvSpPr>
          <p:cNvPr id="4" name="Slide Number Placeholder 3"/>
          <p:cNvSpPr>
            <a:spLocks noGrp="1"/>
          </p:cNvSpPr>
          <p:nvPr>
            <p:ph type="sldNum" sz="quarter" idx="5"/>
          </p:nvPr>
        </p:nvSpPr>
        <p:spPr/>
        <p:txBody>
          <a:bodyPr/>
          <a:lstStyle/>
          <a:p>
            <a:fld id="{C673E303-27CB-4AF6-9DCA-257C1F4DE5E0}" type="slidenum">
              <a:rPr lang="en-IN" smtClean="0"/>
              <a:t>1</a:t>
            </a:fld>
            <a:endParaRPr lang="en-IN"/>
          </a:p>
        </p:txBody>
      </p:sp>
    </p:spTree>
    <p:extLst>
      <p:ext uri="{BB962C8B-B14F-4D97-AF65-F5344CB8AC3E}">
        <p14:creationId xmlns:p14="http://schemas.microsoft.com/office/powerpoint/2010/main" val="419413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Basing upon this physical address the Local address is generated</a:t>
            </a:r>
            <a:endParaRPr lang="en-IN" dirty="0"/>
          </a:p>
        </p:txBody>
      </p:sp>
      <p:sp>
        <p:nvSpPr>
          <p:cNvPr id="4" name="Slide Number Placeholder 3"/>
          <p:cNvSpPr>
            <a:spLocks noGrp="1"/>
          </p:cNvSpPr>
          <p:nvPr>
            <p:ph type="sldNum" sz="quarter" idx="5"/>
          </p:nvPr>
        </p:nvSpPr>
        <p:spPr/>
        <p:txBody>
          <a:bodyPr/>
          <a:lstStyle/>
          <a:p>
            <a:fld id="{C673E303-27CB-4AF6-9DCA-257C1F4DE5E0}" type="slidenum">
              <a:rPr lang="en-IN" smtClean="0"/>
              <a:t>2</a:t>
            </a:fld>
            <a:endParaRPr lang="en-IN"/>
          </a:p>
        </p:txBody>
      </p:sp>
    </p:spTree>
    <p:extLst>
      <p:ext uri="{BB962C8B-B14F-4D97-AF65-F5344CB8AC3E}">
        <p14:creationId xmlns:p14="http://schemas.microsoft.com/office/powerpoint/2010/main" val="291759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Calculating the local address and verifying them with present local address for every PC</a:t>
            </a:r>
            <a:endParaRPr lang="en-IN" dirty="0"/>
          </a:p>
        </p:txBody>
      </p:sp>
      <p:sp>
        <p:nvSpPr>
          <p:cNvPr id="4" name="Slide Number Placeholder 3"/>
          <p:cNvSpPr>
            <a:spLocks noGrp="1"/>
          </p:cNvSpPr>
          <p:nvPr>
            <p:ph type="sldNum" sz="quarter" idx="5"/>
          </p:nvPr>
        </p:nvSpPr>
        <p:spPr/>
        <p:txBody>
          <a:bodyPr/>
          <a:lstStyle/>
          <a:p>
            <a:fld id="{C673E303-27CB-4AF6-9DCA-257C1F4DE5E0}" type="slidenum">
              <a:rPr lang="en-IN" smtClean="0"/>
              <a:t>3</a:t>
            </a:fld>
            <a:endParaRPr lang="en-IN"/>
          </a:p>
        </p:txBody>
      </p:sp>
    </p:spTree>
    <p:extLst>
      <p:ext uri="{BB962C8B-B14F-4D97-AF65-F5344CB8AC3E}">
        <p14:creationId xmlns:p14="http://schemas.microsoft.com/office/powerpoint/2010/main" val="2271063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if we check for ack’s or replies in PC1 command prompt</a:t>
            </a:r>
            <a:endParaRPr lang="en-IN" dirty="0"/>
          </a:p>
        </p:txBody>
      </p:sp>
      <p:sp>
        <p:nvSpPr>
          <p:cNvPr id="4" name="Slide Number Placeholder 3"/>
          <p:cNvSpPr>
            <a:spLocks noGrp="1"/>
          </p:cNvSpPr>
          <p:nvPr>
            <p:ph type="sldNum" sz="quarter" idx="5"/>
          </p:nvPr>
        </p:nvSpPr>
        <p:spPr/>
        <p:txBody>
          <a:bodyPr/>
          <a:lstStyle/>
          <a:p>
            <a:fld id="{C673E303-27CB-4AF6-9DCA-257C1F4DE5E0}" type="slidenum">
              <a:rPr lang="en-IN" smtClean="0"/>
              <a:t>4</a:t>
            </a:fld>
            <a:endParaRPr lang="en-IN"/>
          </a:p>
        </p:txBody>
      </p:sp>
    </p:spTree>
    <p:extLst>
      <p:ext uri="{BB962C8B-B14F-4D97-AF65-F5344CB8AC3E}">
        <p14:creationId xmlns:p14="http://schemas.microsoft.com/office/powerpoint/2010/main" val="382924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same way verifying the replies in second network also</a:t>
            </a:r>
            <a:endParaRPr lang="en-IN" dirty="0"/>
          </a:p>
        </p:txBody>
      </p:sp>
      <p:sp>
        <p:nvSpPr>
          <p:cNvPr id="4" name="Slide Number Placeholder 3"/>
          <p:cNvSpPr>
            <a:spLocks noGrp="1"/>
          </p:cNvSpPr>
          <p:nvPr>
            <p:ph type="sldNum" sz="quarter" idx="5"/>
          </p:nvPr>
        </p:nvSpPr>
        <p:spPr/>
        <p:txBody>
          <a:bodyPr/>
          <a:lstStyle/>
          <a:p>
            <a:fld id="{C673E303-27CB-4AF6-9DCA-257C1F4DE5E0}" type="slidenum">
              <a:rPr lang="en-IN" smtClean="0"/>
              <a:t>5</a:t>
            </a:fld>
            <a:endParaRPr lang="en-IN"/>
          </a:p>
        </p:txBody>
      </p:sp>
    </p:spTree>
    <p:extLst>
      <p:ext uri="{BB962C8B-B14F-4D97-AF65-F5344CB8AC3E}">
        <p14:creationId xmlns:p14="http://schemas.microsoft.com/office/powerpoint/2010/main" val="323623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Enabling the transmission through routers</a:t>
            </a:r>
            <a:endParaRPr lang="en-IN" dirty="0"/>
          </a:p>
        </p:txBody>
      </p:sp>
      <p:sp>
        <p:nvSpPr>
          <p:cNvPr id="4" name="Slide Number Placeholder 3"/>
          <p:cNvSpPr>
            <a:spLocks noGrp="1"/>
          </p:cNvSpPr>
          <p:nvPr>
            <p:ph type="sldNum" sz="quarter" idx="5"/>
          </p:nvPr>
        </p:nvSpPr>
        <p:spPr/>
        <p:txBody>
          <a:bodyPr/>
          <a:lstStyle/>
          <a:p>
            <a:fld id="{C673E303-27CB-4AF6-9DCA-257C1F4DE5E0}" type="slidenum">
              <a:rPr lang="en-IN" smtClean="0"/>
              <a:t>6</a:t>
            </a:fld>
            <a:endParaRPr lang="en-IN"/>
          </a:p>
        </p:txBody>
      </p:sp>
    </p:spTree>
    <p:extLst>
      <p:ext uri="{BB962C8B-B14F-4D97-AF65-F5344CB8AC3E}">
        <p14:creationId xmlns:p14="http://schemas.microsoft.com/office/powerpoint/2010/main" val="3166358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Transmission through router</a:t>
            </a:r>
            <a:endParaRPr lang="en-IN" dirty="0"/>
          </a:p>
        </p:txBody>
      </p:sp>
      <p:sp>
        <p:nvSpPr>
          <p:cNvPr id="4" name="Slide Number Placeholder 3"/>
          <p:cNvSpPr>
            <a:spLocks noGrp="1"/>
          </p:cNvSpPr>
          <p:nvPr>
            <p:ph type="sldNum" sz="quarter" idx="5"/>
          </p:nvPr>
        </p:nvSpPr>
        <p:spPr/>
        <p:txBody>
          <a:bodyPr/>
          <a:lstStyle/>
          <a:p>
            <a:fld id="{C673E303-27CB-4AF6-9DCA-257C1F4DE5E0}" type="slidenum">
              <a:rPr lang="en-IN" smtClean="0"/>
              <a:t>7</a:t>
            </a:fld>
            <a:endParaRPr lang="en-IN"/>
          </a:p>
        </p:txBody>
      </p:sp>
    </p:spTree>
    <p:extLst>
      <p:ext uri="{BB962C8B-B14F-4D97-AF65-F5344CB8AC3E}">
        <p14:creationId xmlns:p14="http://schemas.microsoft.com/office/powerpoint/2010/main" val="3266486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ipv6 traffic for waiting is disabled so we are enabling using ipv6 unicast-routing</a:t>
            </a:r>
            <a:endParaRPr lang="en-IN" dirty="0"/>
          </a:p>
        </p:txBody>
      </p:sp>
      <p:sp>
        <p:nvSpPr>
          <p:cNvPr id="4" name="Slide Number Placeholder 3"/>
          <p:cNvSpPr>
            <a:spLocks noGrp="1"/>
          </p:cNvSpPr>
          <p:nvPr>
            <p:ph type="sldNum" sz="quarter" idx="5"/>
          </p:nvPr>
        </p:nvSpPr>
        <p:spPr/>
        <p:txBody>
          <a:bodyPr/>
          <a:lstStyle/>
          <a:p>
            <a:fld id="{C673E303-27CB-4AF6-9DCA-257C1F4DE5E0}" type="slidenum">
              <a:rPr lang="en-IN" smtClean="0"/>
              <a:t>8</a:t>
            </a:fld>
            <a:endParaRPr lang="en-IN"/>
          </a:p>
        </p:txBody>
      </p:sp>
    </p:spTree>
    <p:extLst>
      <p:ext uri="{BB962C8B-B14F-4D97-AF65-F5344CB8AC3E}">
        <p14:creationId xmlns:p14="http://schemas.microsoft.com/office/powerpoint/2010/main" val="251959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Finally, using the IP address of PC3 which we check for replies from PC0</a:t>
            </a:r>
          </a:p>
        </p:txBody>
      </p:sp>
      <p:sp>
        <p:nvSpPr>
          <p:cNvPr id="4" name="Slide Number Placeholder 3"/>
          <p:cNvSpPr>
            <a:spLocks noGrp="1"/>
          </p:cNvSpPr>
          <p:nvPr>
            <p:ph type="sldNum" sz="quarter" idx="5"/>
          </p:nvPr>
        </p:nvSpPr>
        <p:spPr/>
        <p:txBody>
          <a:bodyPr/>
          <a:lstStyle/>
          <a:p>
            <a:fld id="{C673E303-27CB-4AF6-9DCA-257C1F4DE5E0}" type="slidenum">
              <a:rPr lang="en-IN" smtClean="0"/>
              <a:t>11</a:t>
            </a:fld>
            <a:endParaRPr lang="en-IN"/>
          </a:p>
        </p:txBody>
      </p:sp>
    </p:spTree>
    <p:extLst>
      <p:ext uri="{BB962C8B-B14F-4D97-AF65-F5344CB8AC3E}">
        <p14:creationId xmlns:p14="http://schemas.microsoft.com/office/powerpoint/2010/main" val="12139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8242-C7FE-4DBC-BCB3-A0BD44A68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8E3775-E4C7-4310-97CB-FA8854429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B274BA-4C57-482E-BBD0-1723B8B769EF}"/>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5" name="Footer Placeholder 4">
            <a:extLst>
              <a:ext uri="{FF2B5EF4-FFF2-40B4-BE49-F238E27FC236}">
                <a16:creationId xmlns:a16="http://schemas.microsoft.com/office/drawing/2014/main" id="{A1549926-8BBF-478F-8362-75C3F85D9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4FEDCB-692B-446F-A348-522073E4E592}"/>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167429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257F-0769-4358-9686-DAF8625FEB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19D89F-794A-440C-B258-C822253BB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EEED3-5F95-45A4-AF68-F7ACF358DF4C}"/>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5" name="Footer Placeholder 4">
            <a:extLst>
              <a:ext uri="{FF2B5EF4-FFF2-40B4-BE49-F238E27FC236}">
                <a16:creationId xmlns:a16="http://schemas.microsoft.com/office/drawing/2014/main" id="{BB173E1A-B25C-4779-AC6C-AB67EBAF4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FA9C1-07BB-4B0C-8B69-010F31AF4F77}"/>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162570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DA98D-8780-4CC7-8594-74B7A0905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DB2EAB-63AC-490A-9D56-03CE919FAC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30E673-378E-4008-A3A1-C5C5A629E257}"/>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5" name="Footer Placeholder 4">
            <a:extLst>
              <a:ext uri="{FF2B5EF4-FFF2-40B4-BE49-F238E27FC236}">
                <a16:creationId xmlns:a16="http://schemas.microsoft.com/office/drawing/2014/main" id="{46563087-15ED-4835-B075-5F85321F0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00A48-2802-42BE-BE8B-5A0300E4D90F}"/>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34861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CF8A-67B3-4B82-8C66-2DD996A4B3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E926E5-F36D-4ACB-B6D8-2DE81227BA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2675B-D030-4ED2-A7C9-D3D8D75E8D34}"/>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5" name="Footer Placeholder 4">
            <a:extLst>
              <a:ext uri="{FF2B5EF4-FFF2-40B4-BE49-F238E27FC236}">
                <a16:creationId xmlns:a16="http://schemas.microsoft.com/office/drawing/2014/main" id="{A0D76412-36E4-4767-BCE4-08ACEF4CE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11315-F599-41C2-B669-C8D0FFF23CFD}"/>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248967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C1B7-F5E2-4198-82A0-EFC9A1E1B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73BD17-9BDC-42D1-A41C-22182547C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31819-32CF-46EF-937A-FDAB24315189}"/>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5" name="Footer Placeholder 4">
            <a:extLst>
              <a:ext uri="{FF2B5EF4-FFF2-40B4-BE49-F238E27FC236}">
                <a16:creationId xmlns:a16="http://schemas.microsoft.com/office/drawing/2014/main" id="{FC46EB02-0007-4EA6-8AF0-BF18F7B26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D2A2D-8822-4EFD-BE11-EEBA5C9793C8}"/>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39296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5D92-D792-4D4B-9355-67CF1F985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61D1E6-7DB6-482C-B7B4-1B055A3A3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66ABD-DFB5-4D61-AF2D-979554C2B5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23DCCE-6C5D-49BC-A712-12248F64749D}"/>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6" name="Footer Placeholder 5">
            <a:extLst>
              <a:ext uri="{FF2B5EF4-FFF2-40B4-BE49-F238E27FC236}">
                <a16:creationId xmlns:a16="http://schemas.microsoft.com/office/drawing/2014/main" id="{9C5ACD67-08C5-4D2F-9812-F0D1151D9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958C04-5BA9-4B23-85CE-ACB6807E2A25}"/>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144774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039A-480C-4634-8C70-5F9EAED56E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32173D-FE02-485A-A9AD-E3BBBBEDF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3765EC-894A-4BD6-BC7A-2B87B4E4AB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2EC2E6-86A9-4A0A-82B4-73DD8979A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481A5-74A9-4A5C-AA15-765E8EEA6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573D7B-1DA6-4D9E-B956-66953DE79BF5}"/>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8" name="Footer Placeholder 7">
            <a:extLst>
              <a:ext uri="{FF2B5EF4-FFF2-40B4-BE49-F238E27FC236}">
                <a16:creationId xmlns:a16="http://schemas.microsoft.com/office/drawing/2014/main" id="{2CAE4073-4F5B-4FC0-9A81-756A22EB5C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1F6996-F515-4C2A-A59D-7CCED164F442}"/>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103843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687C-A1D5-41BE-A822-F2DE781FD3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7F44CD-F583-427B-B034-9EA9402AA56C}"/>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4" name="Footer Placeholder 3">
            <a:extLst>
              <a:ext uri="{FF2B5EF4-FFF2-40B4-BE49-F238E27FC236}">
                <a16:creationId xmlns:a16="http://schemas.microsoft.com/office/drawing/2014/main" id="{22888E80-F3E7-42B9-9710-3E6CCADA04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FE5646-D568-4081-98F1-884ADAFC1429}"/>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306467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DCD37-8E37-4424-A16C-BB4C601B8093}"/>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3" name="Footer Placeholder 2">
            <a:extLst>
              <a:ext uri="{FF2B5EF4-FFF2-40B4-BE49-F238E27FC236}">
                <a16:creationId xmlns:a16="http://schemas.microsoft.com/office/drawing/2014/main" id="{3CBD768C-A9E2-4764-ADB7-B7F0880EFA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665625-3B0E-4B78-ABDF-0E368670B347}"/>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196115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C2C0-1B0A-4B47-BC5A-8D6BF6D64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71C522-6DFA-484E-AF16-3E772A0CC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5029F6-83C0-445B-AE92-5EE85DF63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8F539-AB6C-4FC5-B446-7802717672AB}"/>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6" name="Footer Placeholder 5">
            <a:extLst>
              <a:ext uri="{FF2B5EF4-FFF2-40B4-BE49-F238E27FC236}">
                <a16:creationId xmlns:a16="http://schemas.microsoft.com/office/drawing/2014/main" id="{9C347720-44FF-4386-AE3F-B6B47AF29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F54FA-C1E7-40DE-B923-05C5A07FC633}"/>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207913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F3D4-E49C-4110-A648-DC8886C45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0DC213-C0CC-472B-92AB-826A9DD2D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E5BF38-0969-40D7-A175-30B0C31DC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5A107-4692-43E2-BB48-8277E0ABE513}"/>
              </a:ext>
            </a:extLst>
          </p:cNvPr>
          <p:cNvSpPr>
            <a:spLocks noGrp="1"/>
          </p:cNvSpPr>
          <p:nvPr>
            <p:ph type="dt" sz="half" idx="10"/>
          </p:nvPr>
        </p:nvSpPr>
        <p:spPr/>
        <p:txBody>
          <a:bodyPr/>
          <a:lstStyle/>
          <a:p>
            <a:fld id="{4F7AC389-63E8-4747-A728-4E1261A8637E}" type="datetimeFigureOut">
              <a:rPr lang="en-IN" smtClean="0"/>
              <a:t>25-02-2022</a:t>
            </a:fld>
            <a:endParaRPr lang="en-IN"/>
          </a:p>
        </p:txBody>
      </p:sp>
      <p:sp>
        <p:nvSpPr>
          <p:cNvPr id="6" name="Footer Placeholder 5">
            <a:extLst>
              <a:ext uri="{FF2B5EF4-FFF2-40B4-BE49-F238E27FC236}">
                <a16:creationId xmlns:a16="http://schemas.microsoft.com/office/drawing/2014/main" id="{5384A55F-5099-4762-AB08-52DB5CA9A1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EC7929-F877-4512-B4AE-3226DEE7F65F}"/>
              </a:ext>
            </a:extLst>
          </p:cNvPr>
          <p:cNvSpPr>
            <a:spLocks noGrp="1"/>
          </p:cNvSpPr>
          <p:nvPr>
            <p:ph type="sldNum" sz="quarter" idx="12"/>
          </p:nvPr>
        </p:nvSpPr>
        <p:spPr/>
        <p:txBody>
          <a:bodyPr/>
          <a:lstStyle/>
          <a:p>
            <a:fld id="{0B88AEE5-ACA5-48B3-B10B-6895168FF208}" type="slidenum">
              <a:rPr lang="en-IN" smtClean="0"/>
              <a:t>‹#›</a:t>
            </a:fld>
            <a:endParaRPr lang="en-IN"/>
          </a:p>
        </p:txBody>
      </p:sp>
    </p:spTree>
    <p:extLst>
      <p:ext uri="{BB962C8B-B14F-4D97-AF65-F5344CB8AC3E}">
        <p14:creationId xmlns:p14="http://schemas.microsoft.com/office/powerpoint/2010/main" val="141555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6BEC3-473D-4F7C-80E4-E54D2F2F6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BF4077-1C64-45AF-9CD2-CCF8A6DEB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F8AA7-CACC-4BE1-BF8D-0AB4ABA32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AC389-63E8-4747-A728-4E1261A8637E}" type="datetimeFigureOut">
              <a:rPr lang="en-IN" smtClean="0"/>
              <a:t>25-02-2022</a:t>
            </a:fld>
            <a:endParaRPr lang="en-IN"/>
          </a:p>
        </p:txBody>
      </p:sp>
      <p:sp>
        <p:nvSpPr>
          <p:cNvPr id="5" name="Footer Placeholder 4">
            <a:extLst>
              <a:ext uri="{FF2B5EF4-FFF2-40B4-BE49-F238E27FC236}">
                <a16:creationId xmlns:a16="http://schemas.microsoft.com/office/drawing/2014/main" id="{51FC181D-D6B2-416F-BFF1-D2DEE6571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111BCB-6DD1-492A-AEC4-E5EBD005F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8AEE5-ACA5-48B3-B10B-6895168FF208}" type="slidenum">
              <a:rPr lang="en-IN" smtClean="0"/>
              <a:t>‹#›</a:t>
            </a:fld>
            <a:endParaRPr lang="en-IN"/>
          </a:p>
        </p:txBody>
      </p:sp>
    </p:spTree>
    <p:extLst>
      <p:ext uri="{BB962C8B-B14F-4D97-AF65-F5344CB8AC3E}">
        <p14:creationId xmlns:p14="http://schemas.microsoft.com/office/powerpoint/2010/main" val="3857139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8E3A6-ACCA-4B70-B27D-03EA817EF64F}"/>
              </a:ext>
            </a:extLst>
          </p:cNvPr>
          <p:cNvPicPr>
            <a:picLocks noChangeAspect="1"/>
          </p:cNvPicPr>
          <p:nvPr/>
        </p:nvPicPr>
        <p:blipFill>
          <a:blip r:embed="rId3"/>
          <a:stretch>
            <a:fillRect/>
          </a:stretch>
        </p:blipFill>
        <p:spPr>
          <a:xfrm>
            <a:off x="145415" y="129540"/>
            <a:ext cx="9198610" cy="6476942"/>
          </a:xfrm>
          <a:prstGeom prst="rect">
            <a:avLst/>
          </a:prstGeom>
        </p:spPr>
      </p:pic>
      <p:sp>
        <p:nvSpPr>
          <p:cNvPr id="9" name="TextBox 8">
            <a:extLst>
              <a:ext uri="{FF2B5EF4-FFF2-40B4-BE49-F238E27FC236}">
                <a16:creationId xmlns:a16="http://schemas.microsoft.com/office/drawing/2014/main" id="{F583CD7A-01A9-4F40-BAC4-CE8ADE2ECAA1}"/>
              </a:ext>
            </a:extLst>
          </p:cNvPr>
          <p:cNvSpPr txBox="1"/>
          <p:nvPr/>
        </p:nvSpPr>
        <p:spPr>
          <a:xfrm>
            <a:off x="9582151" y="895230"/>
            <a:ext cx="2286000" cy="3970318"/>
          </a:xfrm>
          <a:prstGeom prst="rect">
            <a:avLst/>
          </a:prstGeom>
          <a:noFill/>
        </p:spPr>
        <p:txBody>
          <a:bodyPr wrap="square">
            <a:spAutoFit/>
          </a:bodyPr>
          <a:lstStyle/>
          <a:p>
            <a:r>
              <a:rPr lang="en-US" sz="1400" dirty="0"/>
              <a:t> </a:t>
            </a:r>
          </a:p>
          <a:p>
            <a:r>
              <a:rPr lang="en-US" sz="1400" dirty="0"/>
              <a:t>             Here there are two networks, the green colored part is the first and blue colored is the second network. In first network(Yellow region) consist of two devices(PC0 &amp; PC1) associated to the switch (S1) which is connected to router(router0),In the same way second network(blue region) consist of two devices(PC2 &amp; PC3) associated to the switch (S2) which is connected to router(router0).</a:t>
            </a:r>
          </a:p>
        </p:txBody>
      </p:sp>
    </p:spTree>
    <p:extLst>
      <p:ext uri="{BB962C8B-B14F-4D97-AF65-F5344CB8AC3E}">
        <p14:creationId xmlns:p14="http://schemas.microsoft.com/office/powerpoint/2010/main" val="363545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F3B3DE-4969-4F89-AD86-D020539D40F6}"/>
              </a:ext>
            </a:extLst>
          </p:cNvPr>
          <p:cNvPicPr>
            <a:picLocks noChangeAspect="1"/>
          </p:cNvPicPr>
          <p:nvPr/>
        </p:nvPicPr>
        <p:blipFill>
          <a:blip r:embed="rId2"/>
          <a:stretch>
            <a:fillRect/>
          </a:stretch>
        </p:blipFill>
        <p:spPr>
          <a:xfrm>
            <a:off x="712257" y="0"/>
            <a:ext cx="10700809" cy="6747933"/>
          </a:xfrm>
          <a:prstGeom prst="rect">
            <a:avLst/>
          </a:prstGeom>
        </p:spPr>
      </p:pic>
    </p:spTree>
    <p:extLst>
      <p:ext uri="{BB962C8B-B14F-4D97-AF65-F5344CB8AC3E}">
        <p14:creationId xmlns:p14="http://schemas.microsoft.com/office/powerpoint/2010/main" val="19091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8D5EA8-5B2D-4579-80D6-356B6594EAD5}"/>
              </a:ext>
            </a:extLst>
          </p:cNvPr>
          <p:cNvPicPr>
            <a:picLocks noChangeAspect="1"/>
          </p:cNvPicPr>
          <p:nvPr/>
        </p:nvPicPr>
        <p:blipFill>
          <a:blip r:embed="rId3"/>
          <a:stretch>
            <a:fillRect/>
          </a:stretch>
        </p:blipFill>
        <p:spPr>
          <a:xfrm>
            <a:off x="247161" y="70338"/>
            <a:ext cx="6982395" cy="6242539"/>
          </a:xfrm>
          <a:prstGeom prst="rect">
            <a:avLst/>
          </a:prstGeom>
        </p:spPr>
      </p:pic>
      <p:sp>
        <p:nvSpPr>
          <p:cNvPr id="5" name="TextBox 4">
            <a:extLst>
              <a:ext uri="{FF2B5EF4-FFF2-40B4-BE49-F238E27FC236}">
                <a16:creationId xmlns:a16="http://schemas.microsoft.com/office/drawing/2014/main" id="{5D61B408-6908-4F39-B294-AA747073C71B}"/>
              </a:ext>
            </a:extLst>
          </p:cNvPr>
          <p:cNvSpPr txBox="1"/>
          <p:nvPr/>
        </p:nvSpPr>
        <p:spPr>
          <a:xfrm>
            <a:off x="8332909" y="2833273"/>
            <a:ext cx="3114675" cy="923330"/>
          </a:xfrm>
          <a:prstGeom prst="rect">
            <a:avLst/>
          </a:prstGeom>
          <a:noFill/>
        </p:spPr>
        <p:txBody>
          <a:bodyPr wrap="square">
            <a:spAutoFit/>
          </a:bodyPr>
          <a:lstStyle/>
          <a:p>
            <a:r>
              <a:rPr lang="en-US" dirty="0"/>
              <a:t>Finally, using the IP address of PC3 we check for replies from PC0.</a:t>
            </a:r>
          </a:p>
        </p:txBody>
      </p:sp>
    </p:spTree>
    <p:extLst>
      <p:ext uri="{BB962C8B-B14F-4D97-AF65-F5344CB8AC3E}">
        <p14:creationId xmlns:p14="http://schemas.microsoft.com/office/powerpoint/2010/main" val="40922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54F839-FADD-4202-9621-A23CB2ADAE14}"/>
              </a:ext>
            </a:extLst>
          </p:cNvPr>
          <p:cNvSpPr txBox="1"/>
          <p:nvPr/>
        </p:nvSpPr>
        <p:spPr>
          <a:xfrm>
            <a:off x="8001000" y="1757363"/>
            <a:ext cx="3152775" cy="369332"/>
          </a:xfrm>
          <a:prstGeom prst="rect">
            <a:avLst/>
          </a:prstGeom>
          <a:noFill/>
        </p:spPr>
        <p:txBody>
          <a:bodyPr wrap="square">
            <a:spAutoFit/>
          </a:bodyPr>
          <a:lstStyle/>
          <a:p>
            <a:r>
              <a:rPr lang="en-IN" dirty="0"/>
              <a:t>&lt;=Local address</a:t>
            </a:r>
          </a:p>
        </p:txBody>
      </p:sp>
      <p:pic>
        <p:nvPicPr>
          <p:cNvPr id="9" name="Picture 8">
            <a:extLst>
              <a:ext uri="{FF2B5EF4-FFF2-40B4-BE49-F238E27FC236}">
                <a16:creationId xmlns:a16="http://schemas.microsoft.com/office/drawing/2014/main" id="{9D791C73-3DC4-4732-B6A7-B362314DA4FD}"/>
              </a:ext>
            </a:extLst>
          </p:cNvPr>
          <p:cNvPicPr>
            <a:picLocks noChangeAspect="1"/>
          </p:cNvPicPr>
          <p:nvPr/>
        </p:nvPicPr>
        <p:blipFill>
          <a:blip r:embed="rId3"/>
          <a:stretch>
            <a:fillRect/>
          </a:stretch>
        </p:blipFill>
        <p:spPr>
          <a:xfrm>
            <a:off x="95250" y="106024"/>
            <a:ext cx="7375169" cy="3027701"/>
          </a:xfrm>
          <a:prstGeom prst="rect">
            <a:avLst/>
          </a:prstGeom>
        </p:spPr>
      </p:pic>
      <p:pic>
        <p:nvPicPr>
          <p:cNvPr id="13" name="Picture 12">
            <a:extLst>
              <a:ext uri="{FF2B5EF4-FFF2-40B4-BE49-F238E27FC236}">
                <a16:creationId xmlns:a16="http://schemas.microsoft.com/office/drawing/2014/main" id="{F6B4E752-E520-49BB-A0E4-487D48DF796D}"/>
              </a:ext>
            </a:extLst>
          </p:cNvPr>
          <p:cNvPicPr>
            <a:picLocks noChangeAspect="1"/>
          </p:cNvPicPr>
          <p:nvPr/>
        </p:nvPicPr>
        <p:blipFill>
          <a:blip r:embed="rId4"/>
          <a:stretch>
            <a:fillRect/>
          </a:stretch>
        </p:blipFill>
        <p:spPr>
          <a:xfrm>
            <a:off x="503116" y="3143562"/>
            <a:ext cx="7911122" cy="3411548"/>
          </a:xfrm>
          <a:prstGeom prst="rect">
            <a:avLst/>
          </a:prstGeom>
        </p:spPr>
      </p:pic>
      <p:sp>
        <p:nvSpPr>
          <p:cNvPr id="15" name="TextBox 14">
            <a:extLst>
              <a:ext uri="{FF2B5EF4-FFF2-40B4-BE49-F238E27FC236}">
                <a16:creationId xmlns:a16="http://schemas.microsoft.com/office/drawing/2014/main" id="{C4E0255D-D62B-4798-AE6C-6D8C9E35C573}"/>
              </a:ext>
            </a:extLst>
          </p:cNvPr>
          <p:cNvSpPr txBox="1"/>
          <p:nvPr/>
        </p:nvSpPr>
        <p:spPr>
          <a:xfrm>
            <a:off x="8623056" y="4084975"/>
            <a:ext cx="3703759" cy="646331"/>
          </a:xfrm>
          <a:prstGeom prst="rect">
            <a:avLst/>
          </a:prstGeom>
          <a:noFill/>
        </p:spPr>
        <p:txBody>
          <a:bodyPr wrap="square">
            <a:spAutoFit/>
          </a:bodyPr>
          <a:lstStyle/>
          <a:p>
            <a:r>
              <a:rPr lang="en-US" dirty="0"/>
              <a:t>Basing upon the physical address the Local address is generated</a:t>
            </a:r>
          </a:p>
        </p:txBody>
      </p:sp>
    </p:spTree>
    <p:extLst>
      <p:ext uri="{BB962C8B-B14F-4D97-AF65-F5344CB8AC3E}">
        <p14:creationId xmlns:p14="http://schemas.microsoft.com/office/powerpoint/2010/main" val="354601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20C88-E575-477A-9DDE-5F5DF38BB758}"/>
              </a:ext>
            </a:extLst>
          </p:cNvPr>
          <p:cNvPicPr>
            <a:picLocks noChangeAspect="1"/>
          </p:cNvPicPr>
          <p:nvPr/>
        </p:nvPicPr>
        <p:blipFill>
          <a:blip r:embed="rId3"/>
          <a:stretch>
            <a:fillRect/>
          </a:stretch>
        </p:blipFill>
        <p:spPr>
          <a:xfrm>
            <a:off x="96472" y="0"/>
            <a:ext cx="6998676" cy="3615116"/>
          </a:xfrm>
          <a:prstGeom prst="rect">
            <a:avLst/>
          </a:prstGeom>
        </p:spPr>
      </p:pic>
      <p:sp>
        <p:nvSpPr>
          <p:cNvPr id="5" name="TextBox 4">
            <a:extLst>
              <a:ext uri="{FF2B5EF4-FFF2-40B4-BE49-F238E27FC236}">
                <a16:creationId xmlns:a16="http://schemas.microsoft.com/office/drawing/2014/main" id="{687A4D77-8351-4D36-AFC4-D511139AAB41}"/>
              </a:ext>
            </a:extLst>
          </p:cNvPr>
          <p:cNvSpPr txBox="1"/>
          <p:nvPr/>
        </p:nvSpPr>
        <p:spPr>
          <a:xfrm>
            <a:off x="8464795" y="1414859"/>
            <a:ext cx="2850905" cy="1200329"/>
          </a:xfrm>
          <a:prstGeom prst="rect">
            <a:avLst/>
          </a:prstGeom>
          <a:noFill/>
        </p:spPr>
        <p:txBody>
          <a:bodyPr wrap="square">
            <a:spAutoFit/>
          </a:bodyPr>
          <a:lstStyle/>
          <a:p>
            <a:r>
              <a:rPr lang="en-US" dirty="0"/>
              <a:t>Calculating the local address and verifying them with present local address for every PC</a:t>
            </a:r>
          </a:p>
        </p:txBody>
      </p:sp>
      <p:pic>
        <p:nvPicPr>
          <p:cNvPr id="7" name="Picture 6">
            <a:extLst>
              <a:ext uri="{FF2B5EF4-FFF2-40B4-BE49-F238E27FC236}">
                <a16:creationId xmlns:a16="http://schemas.microsoft.com/office/drawing/2014/main" id="{446D7B08-2614-4F8B-A128-E5C3321FAEAF}"/>
              </a:ext>
            </a:extLst>
          </p:cNvPr>
          <p:cNvPicPr>
            <a:picLocks noChangeAspect="1"/>
          </p:cNvPicPr>
          <p:nvPr/>
        </p:nvPicPr>
        <p:blipFill>
          <a:blip r:embed="rId4"/>
          <a:stretch>
            <a:fillRect/>
          </a:stretch>
        </p:blipFill>
        <p:spPr>
          <a:xfrm>
            <a:off x="3455378" y="3615117"/>
            <a:ext cx="6998676" cy="3128584"/>
          </a:xfrm>
          <a:prstGeom prst="rect">
            <a:avLst/>
          </a:prstGeom>
        </p:spPr>
      </p:pic>
    </p:spTree>
    <p:extLst>
      <p:ext uri="{BB962C8B-B14F-4D97-AF65-F5344CB8AC3E}">
        <p14:creationId xmlns:p14="http://schemas.microsoft.com/office/powerpoint/2010/main" val="316424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97926-1919-457E-A8A5-F90A1DC5E919}"/>
              </a:ext>
            </a:extLst>
          </p:cNvPr>
          <p:cNvPicPr>
            <a:picLocks noChangeAspect="1"/>
          </p:cNvPicPr>
          <p:nvPr/>
        </p:nvPicPr>
        <p:blipFill>
          <a:blip r:embed="rId3"/>
          <a:stretch>
            <a:fillRect/>
          </a:stretch>
        </p:blipFill>
        <p:spPr>
          <a:xfrm>
            <a:off x="281598" y="202223"/>
            <a:ext cx="8604250" cy="5055577"/>
          </a:xfrm>
          <a:prstGeom prst="rect">
            <a:avLst/>
          </a:prstGeom>
        </p:spPr>
      </p:pic>
      <p:sp>
        <p:nvSpPr>
          <p:cNvPr id="5" name="TextBox 4">
            <a:extLst>
              <a:ext uri="{FF2B5EF4-FFF2-40B4-BE49-F238E27FC236}">
                <a16:creationId xmlns:a16="http://schemas.microsoft.com/office/drawing/2014/main" id="{9A0B7977-F2D4-4BB5-8E81-CEBAF546B416}"/>
              </a:ext>
            </a:extLst>
          </p:cNvPr>
          <p:cNvSpPr txBox="1"/>
          <p:nvPr/>
        </p:nvSpPr>
        <p:spPr>
          <a:xfrm>
            <a:off x="2477233" y="5673189"/>
            <a:ext cx="7545998" cy="646331"/>
          </a:xfrm>
          <a:prstGeom prst="rect">
            <a:avLst/>
          </a:prstGeom>
          <a:noFill/>
        </p:spPr>
        <p:txBody>
          <a:bodyPr wrap="square">
            <a:spAutoFit/>
          </a:bodyPr>
          <a:lstStyle/>
          <a:p>
            <a:r>
              <a:rPr lang="en-US" dirty="0"/>
              <a:t>After that, we check whether we are getting the ack’s or replies for PC1 in its command prompt.</a:t>
            </a:r>
          </a:p>
        </p:txBody>
      </p:sp>
    </p:spTree>
    <p:extLst>
      <p:ext uri="{BB962C8B-B14F-4D97-AF65-F5344CB8AC3E}">
        <p14:creationId xmlns:p14="http://schemas.microsoft.com/office/powerpoint/2010/main" val="187662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07AD8C-54A1-4158-87B6-F1FE095ED516}"/>
              </a:ext>
            </a:extLst>
          </p:cNvPr>
          <p:cNvPicPr>
            <a:picLocks noChangeAspect="1"/>
          </p:cNvPicPr>
          <p:nvPr/>
        </p:nvPicPr>
        <p:blipFill>
          <a:blip r:embed="rId3"/>
          <a:stretch>
            <a:fillRect/>
          </a:stretch>
        </p:blipFill>
        <p:spPr>
          <a:xfrm>
            <a:off x="105508" y="158261"/>
            <a:ext cx="11451148" cy="5671038"/>
          </a:xfrm>
          <a:prstGeom prst="rect">
            <a:avLst/>
          </a:prstGeom>
        </p:spPr>
      </p:pic>
      <p:sp>
        <p:nvSpPr>
          <p:cNvPr id="7" name="TextBox 6">
            <a:extLst>
              <a:ext uri="{FF2B5EF4-FFF2-40B4-BE49-F238E27FC236}">
                <a16:creationId xmlns:a16="http://schemas.microsoft.com/office/drawing/2014/main" id="{E76692BC-40A9-4689-BA57-18487B9B9239}"/>
              </a:ext>
            </a:extLst>
          </p:cNvPr>
          <p:cNvSpPr txBox="1"/>
          <p:nvPr/>
        </p:nvSpPr>
        <p:spPr>
          <a:xfrm>
            <a:off x="1589210" y="6022703"/>
            <a:ext cx="6097464" cy="369332"/>
          </a:xfrm>
          <a:prstGeom prst="rect">
            <a:avLst/>
          </a:prstGeom>
          <a:noFill/>
        </p:spPr>
        <p:txBody>
          <a:bodyPr wrap="square">
            <a:spAutoFit/>
          </a:bodyPr>
          <a:lstStyle/>
          <a:p>
            <a:r>
              <a:rPr lang="en-US" dirty="0"/>
              <a:t>In the same way verifying the replies in second network also</a:t>
            </a:r>
          </a:p>
        </p:txBody>
      </p:sp>
    </p:spTree>
    <p:extLst>
      <p:ext uri="{BB962C8B-B14F-4D97-AF65-F5344CB8AC3E}">
        <p14:creationId xmlns:p14="http://schemas.microsoft.com/office/powerpoint/2010/main" val="337199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FB156-4F68-4110-86AC-D32F3D6BE395}"/>
              </a:ext>
            </a:extLst>
          </p:cNvPr>
          <p:cNvPicPr>
            <a:picLocks noChangeAspect="1"/>
          </p:cNvPicPr>
          <p:nvPr/>
        </p:nvPicPr>
        <p:blipFill>
          <a:blip r:embed="rId3"/>
          <a:stretch>
            <a:fillRect/>
          </a:stretch>
        </p:blipFill>
        <p:spPr>
          <a:xfrm>
            <a:off x="153593" y="76200"/>
            <a:ext cx="7885393" cy="3488267"/>
          </a:xfrm>
          <a:prstGeom prst="rect">
            <a:avLst/>
          </a:prstGeom>
        </p:spPr>
      </p:pic>
      <p:pic>
        <p:nvPicPr>
          <p:cNvPr id="5" name="Picture 4">
            <a:extLst>
              <a:ext uri="{FF2B5EF4-FFF2-40B4-BE49-F238E27FC236}">
                <a16:creationId xmlns:a16="http://schemas.microsoft.com/office/drawing/2014/main" id="{E9B1E273-4580-49E5-9945-6AC3754427FC}"/>
              </a:ext>
            </a:extLst>
          </p:cNvPr>
          <p:cNvPicPr>
            <a:picLocks noChangeAspect="1"/>
          </p:cNvPicPr>
          <p:nvPr/>
        </p:nvPicPr>
        <p:blipFill>
          <a:blip r:embed="rId4"/>
          <a:stretch>
            <a:fillRect/>
          </a:stretch>
        </p:blipFill>
        <p:spPr>
          <a:xfrm>
            <a:off x="785822" y="3564234"/>
            <a:ext cx="6620933" cy="3462425"/>
          </a:xfrm>
          <a:prstGeom prst="rect">
            <a:avLst/>
          </a:prstGeom>
        </p:spPr>
      </p:pic>
      <p:sp>
        <p:nvSpPr>
          <p:cNvPr id="7" name="TextBox 6">
            <a:extLst>
              <a:ext uri="{FF2B5EF4-FFF2-40B4-BE49-F238E27FC236}">
                <a16:creationId xmlns:a16="http://schemas.microsoft.com/office/drawing/2014/main" id="{D15991F9-8F7B-4203-9666-D7341EAB69DE}"/>
              </a:ext>
            </a:extLst>
          </p:cNvPr>
          <p:cNvSpPr txBox="1"/>
          <p:nvPr/>
        </p:nvSpPr>
        <p:spPr>
          <a:xfrm>
            <a:off x="9131676" y="185403"/>
            <a:ext cx="2520386" cy="923330"/>
          </a:xfrm>
          <a:prstGeom prst="rect">
            <a:avLst/>
          </a:prstGeom>
          <a:noFill/>
        </p:spPr>
        <p:txBody>
          <a:bodyPr wrap="square">
            <a:spAutoFit/>
          </a:bodyPr>
          <a:lstStyle/>
          <a:p>
            <a:r>
              <a:rPr lang="en-US" dirty="0"/>
              <a:t>Enabling the transmission through router</a:t>
            </a:r>
          </a:p>
        </p:txBody>
      </p:sp>
      <p:pic>
        <p:nvPicPr>
          <p:cNvPr id="9" name="Picture 8">
            <a:extLst>
              <a:ext uri="{FF2B5EF4-FFF2-40B4-BE49-F238E27FC236}">
                <a16:creationId xmlns:a16="http://schemas.microsoft.com/office/drawing/2014/main" id="{3EA8B216-AAE8-4C66-8229-79284DE0A1DD}"/>
              </a:ext>
            </a:extLst>
          </p:cNvPr>
          <p:cNvPicPr>
            <a:picLocks noChangeAspect="1"/>
          </p:cNvPicPr>
          <p:nvPr/>
        </p:nvPicPr>
        <p:blipFill>
          <a:blip r:embed="rId5"/>
          <a:stretch>
            <a:fillRect/>
          </a:stretch>
        </p:blipFill>
        <p:spPr>
          <a:xfrm>
            <a:off x="8187267" y="1633667"/>
            <a:ext cx="3851140" cy="5038930"/>
          </a:xfrm>
          <a:prstGeom prst="rect">
            <a:avLst/>
          </a:prstGeom>
        </p:spPr>
      </p:pic>
    </p:spTree>
    <p:extLst>
      <p:ext uri="{BB962C8B-B14F-4D97-AF65-F5344CB8AC3E}">
        <p14:creationId xmlns:p14="http://schemas.microsoft.com/office/powerpoint/2010/main" val="98302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E21FE2-64B7-4451-AF58-6D4A9203741F}"/>
              </a:ext>
            </a:extLst>
          </p:cNvPr>
          <p:cNvPicPr>
            <a:picLocks noChangeAspect="1"/>
          </p:cNvPicPr>
          <p:nvPr/>
        </p:nvPicPr>
        <p:blipFill>
          <a:blip r:embed="rId3"/>
          <a:stretch>
            <a:fillRect/>
          </a:stretch>
        </p:blipFill>
        <p:spPr>
          <a:xfrm>
            <a:off x="293159" y="110067"/>
            <a:ext cx="8207374" cy="6652131"/>
          </a:xfrm>
          <a:prstGeom prst="rect">
            <a:avLst/>
          </a:prstGeom>
        </p:spPr>
      </p:pic>
      <p:sp>
        <p:nvSpPr>
          <p:cNvPr id="5" name="TextBox 4">
            <a:extLst>
              <a:ext uri="{FF2B5EF4-FFF2-40B4-BE49-F238E27FC236}">
                <a16:creationId xmlns:a16="http://schemas.microsoft.com/office/drawing/2014/main" id="{EC173844-1D4D-4B24-ACE7-9323B41A4CF5}"/>
              </a:ext>
            </a:extLst>
          </p:cNvPr>
          <p:cNvSpPr txBox="1"/>
          <p:nvPr/>
        </p:nvSpPr>
        <p:spPr>
          <a:xfrm>
            <a:off x="9570904" y="2892736"/>
            <a:ext cx="2173077" cy="646331"/>
          </a:xfrm>
          <a:prstGeom prst="rect">
            <a:avLst/>
          </a:prstGeom>
          <a:noFill/>
        </p:spPr>
        <p:txBody>
          <a:bodyPr wrap="square">
            <a:spAutoFit/>
          </a:bodyPr>
          <a:lstStyle/>
          <a:p>
            <a:r>
              <a:rPr lang="en-IN" dirty="0"/>
              <a:t>Transmission through router</a:t>
            </a:r>
          </a:p>
        </p:txBody>
      </p:sp>
    </p:spTree>
    <p:extLst>
      <p:ext uri="{BB962C8B-B14F-4D97-AF65-F5344CB8AC3E}">
        <p14:creationId xmlns:p14="http://schemas.microsoft.com/office/powerpoint/2010/main" val="96230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8FBF75-77BE-46EC-B2F7-C077CFFF5047}"/>
              </a:ext>
            </a:extLst>
          </p:cNvPr>
          <p:cNvPicPr>
            <a:picLocks noChangeAspect="1"/>
          </p:cNvPicPr>
          <p:nvPr/>
        </p:nvPicPr>
        <p:blipFill>
          <a:blip r:embed="rId3"/>
          <a:stretch>
            <a:fillRect/>
          </a:stretch>
        </p:blipFill>
        <p:spPr>
          <a:xfrm>
            <a:off x="622935" y="118533"/>
            <a:ext cx="5108998" cy="6580726"/>
          </a:xfrm>
          <a:prstGeom prst="rect">
            <a:avLst/>
          </a:prstGeom>
        </p:spPr>
      </p:pic>
      <p:sp>
        <p:nvSpPr>
          <p:cNvPr id="5" name="TextBox 4">
            <a:extLst>
              <a:ext uri="{FF2B5EF4-FFF2-40B4-BE49-F238E27FC236}">
                <a16:creationId xmlns:a16="http://schemas.microsoft.com/office/drawing/2014/main" id="{9AED48DB-D441-4722-AC8A-AA85F345CE88}"/>
              </a:ext>
            </a:extLst>
          </p:cNvPr>
          <p:cNvSpPr txBox="1"/>
          <p:nvPr/>
        </p:nvSpPr>
        <p:spPr>
          <a:xfrm>
            <a:off x="7081887" y="2410607"/>
            <a:ext cx="3740084" cy="923330"/>
          </a:xfrm>
          <a:prstGeom prst="rect">
            <a:avLst/>
          </a:prstGeom>
          <a:noFill/>
        </p:spPr>
        <p:txBody>
          <a:bodyPr wrap="square">
            <a:spAutoFit/>
          </a:bodyPr>
          <a:lstStyle/>
          <a:p>
            <a:r>
              <a:rPr lang="en-US" dirty="0"/>
              <a:t>BY default ipv6 traffic for waiting is disabled so we are enabling using ipv6 space unicast-routing</a:t>
            </a:r>
          </a:p>
        </p:txBody>
      </p:sp>
    </p:spTree>
    <p:extLst>
      <p:ext uri="{BB962C8B-B14F-4D97-AF65-F5344CB8AC3E}">
        <p14:creationId xmlns:p14="http://schemas.microsoft.com/office/powerpoint/2010/main" val="273267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3362EB-172F-41B1-9A33-2DA401EE30E7}"/>
              </a:ext>
            </a:extLst>
          </p:cNvPr>
          <p:cNvPicPr>
            <a:picLocks noChangeAspect="1"/>
          </p:cNvPicPr>
          <p:nvPr/>
        </p:nvPicPr>
        <p:blipFill>
          <a:blip r:embed="rId2"/>
          <a:stretch>
            <a:fillRect/>
          </a:stretch>
        </p:blipFill>
        <p:spPr>
          <a:xfrm>
            <a:off x="107950" y="0"/>
            <a:ext cx="8378441" cy="6663267"/>
          </a:xfrm>
          <a:prstGeom prst="rect">
            <a:avLst/>
          </a:prstGeom>
        </p:spPr>
      </p:pic>
      <p:sp>
        <p:nvSpPr>
          <p:cNvPr id="5" name="TextBox 4">
            <a:extLst>
              <a:ext uri="{FF2B5EF4-FFF2-40B4-BE49-F238E27FC236}">
                <a16:creationId xmlns:a16="http://schemas.microsoft.com/office/drawing/2014/main" id="{267383EE-AD4D-4695-93D0-47C22A85D50D}"/>
              </a:ext>
            </a:extLst>
          </p:cNvPr>
          <p:cNvSpPr txBox="1"/>
          <p:nvPr/>
        </p:nvSpPr>
        <p:spPr>
          <a:xfrm>
            <a:off x="9101667" y="1344136"/>
            <a:ext cx="2455333" cy="3693319"/>
          </a:xfrm>
          <a:prstGeom prst="rect">
            <a:avLst/>
          </a:prstGeom>
          <a:noFill/>
        </p:spPr>
        <p:txBody>
          <a:bodyPr wrap="square">
            <a:spAutoFit/>
          </a:bodyPr>
          <a:lstStyle/>
          <a:p>
            <a:r>
              <a:rPr lang="en-US" dirty="0"/>
              <a:t>We are going to configure a global unicast address for these interfaces on this router(R1) so that these networks are going to communicate to each other. Here we assigned the ipv6 address i.e,the global  unicast access for these interfaces g 0/0 and G 0/1 on this router R1</a:t>
            </a:r>
            <a:endParaRPr lang="en-IN" dirty="0"/>
          </a:p>
        </p:txBody>
      </p:sp>
    </p:spTree>
    <p:extLst>
      <p:ext uri="{BB962C8B-B14F-4D97-AF65-F5344CB8AC3E}">
        <p14:creationId xmlns:p14="http://schemas.microsoft.com/office/powerpoint/2010/main" val="2761460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428</Words>
  <Application>Microsoft Office PowerPoint</Application>
  <PresentationFormat>Widescreen</PresentationFormat>
  <Paragraphs>31</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karnati vamshi</dc:creator>
  <cp:lastModifiedBy>karnati vamshi</cp:lastModifiedBy>
  <cp:revision>2</cp:revision>
  <dcterms:created xsi:type="dcterms:W3CDTF">2022-02-25T13:29:09Z</dcterms:created>
  <dcterms:modified xsi:type="dcterms:W3CDTF">2022-02-25T16:57:18Z</dcterms:modified>
</cp:coreProperties>
</file>