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5" r:id="rId1"/>
  </p:sldMasterIdLst>
  <p:notesMasterIdLst>
    <p:notesMasterId r:id="rId14"/>
  </p:notesMasterIdLst>
  <p:sldIdLst>
    <p:sldId id="256" r:id="rId2"/>
    <p:sldId id="257" r:id="rId3"/>
    <p:sldId id="258" r:id="rId4"/>
    <p:sldId id="259" r:id="rId5"/>
    <p:sldId id="260" r:id="rId6"/>
    <p:sldId id="261" r:id="rId7"/>
    <p:sldId id="267" r:id="rId8"/>
    <p:sldId id="262" r:id="rId9"/>
    <p:sldId id="263" r:id="rId10"/>
    <p:sldId id="264" r:id="rId11"/>
    <p:sldId id="265" r:id="rId12"/>
    <p:sldId id="266"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3C25D3D-190B-4A65-8974-3CD8DB00AB0E}" v="8" dt="2022-02-25T13:46:58.233"/>
  </p1510:revLst>
</p1510:revInfo>
</file>

<file path=ppt/tableStyles.xml><?xml version="1.0" encoding="utf-8"?>
<a:tblStyleLst xmlns:a="http://schemas.openxmlformats.org/drawingml/2006/main" def="{5C22544A-7EE6-4342-B048-85BDC9FD1C3A}">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OPPANA   VEGESH SAI ." userId="be5e5dbb-20e3-452d-a121-94580b9cfd9b" providerId="ADAL" clId="{03C25D3D-190B-4A65-8974-3CD8DB00AB0E}"/>
    <pc:docChg chg="undo custSel addSld delSld modSld sldOrd addMainMaster delMainMaster modMainMaster">
      <pc:chgData name="BOPPANA   VEGESH SAI ." userId="be5e5dbb-20e3-452d-a121-94580b9cfd9b" providerId="ADAL" clId="{03C25D3D-190B-4A65-8974-3CD8DB00AB0E}" dt="2022-02-25T14:58:02.856" v="753" actId="27636"/>
      <pc:docMkLst>
        <pc:docMk/>
      </pc:docMkLst>
      <pc:sldChg chg="addSp delSp modSp new mod setBg modClrScheme setClrOvrMap delDesignElem chgLayout">
        <pc:chgData name="BOPPANA   VEGESH SAI ." userId="be5e5dbb-20e3-452d-a121-94580b9cfd9b" providerId="ADAL" clId="{03C25D3D-190B-4A65-8974-3CD8DB00AB0E}" dt="2022-02-25T14:54:14.351" v="734" actId="20577"/>
        <pc:sldMkLst>
          <pc:docMk/>
          <pc:sldMk cId="2421822797" sldId="256"/>
        </pc:sldMkLst>
        <pc:spChg chg="mod">
          <ac:chgData name="BOPPANA   VEGESH SAI ." userId="be5e5dbb-20e3-452d-a121-94580b9cfd9b" providerId="ADAL" clId="{03C25D3D-190B-4A65-8974-3CD8DB00AB0E}" dt="2022-02-25T14:53:49.073" v="700" actId="26606"/>
          <ac:spMkLst>
            <pc:docMk/>
            <pc:sldMk cId="2421822797" sldId="256"/>
            <ac:spMk id="2" creationId="{0045DCBC-0BAD-4953-BA28-0C504F2749D5}"/>
          </ac:spMkLst>
        </pc:spChg>
        <pc:spChg chg="mod">
          <ac:chgData name="BOPPANA   VEGESH SAI ." userId="be5e5dbb-20e3-452d-a121-94580b9cfd9b" providerId="ADAL" clId="{03C25D3D-190B-4A65-8974-3CD8DB00AB0E}" dt="2022-02-25T14:54:14.351" v="734" actId="20577"/>
          <ac:spMkLst>
            <pc:docMk/>
            <pc:sldMk cId="2421822797" sldId="256"/>
            <ac:spMk id="3" creationId="{BCB99F93-AB45-4755-8D5B-2B5015E55E0B}"/>
          </ac:spMkLst>
        </pc:spChg>
        <pc:spChg chg="add del">
          <ac:chgData name="BOPPANA   VEGESH SAI ." userId="be5e5dbb-20e3-452d-a121-94580b9cfd9b" providerId="ADAL" clId="{03C25D3D-190B-4A65-8974-3CD8DB00AB0E}" dt="2022-02-25T13:21:39.529" v="9" actId="26606"/>
          <ac:spMkLst>
            <pc:docMk/>
            <pc:sldMk cId="2421822797" sldId="256"/>
            <ac:spMk id="9" creationId="{A5D0B0D3-D735-4619-AA45-B57B791E1744}"/>
          </ac:spMkLst>
        </pc:spChg>
        <pc:spChg chg="add del">
          <ac:chgData name="BOPPANA   VEGESH SAI ." userId="be5e5dbb-20e3-452d-a121-94580b9cfd9b" providerId="ADAL" clId="{03C25D3D-190B-4A65-8974-3CD8DB00AB0E}" dt="2022-02-25T13:21:39.529" v="9" actId="26606"/>
          <ac:spMkLst>
            <pc:docMk/>
            <pc:sldMk cId="2421822797" sldId="256"/>
            <ac:spMk id="11" creationId="{CF7F2079-504C-499A-A644-58F4DDC7643B}"/>
          </ac:spMkLst>
        </pc:spChg>
        <pc:spChg chg="add del">
          <ac:chgData name="BOPPANA   VEGESH SAI ." userId="be5e5dbb-20e3-452d-a121-94580b9cfd9b" providerId="ADAL" clId="{03C25D3D-190B-4A65-8974-3CD8DB00AB0E}" dt="2022-02-25T13:21:39.529" v="9" actId="26606"/>
          <ac:spMkLst>
            <pc:docMk/>
            <pc:sldMk cId="2421822797" sldId="256"/>
            <ac:spMk id="21" creationId="{3D505D40-32E9-4C48-81F8-AD80433BE6B7}"/>
          </ac:spMkLst>
        </pc:spChg>
        <pc:spChg chg="add del">
          <ac:chgData name="BOPPANA   VEGESH SAI ." userId="be5e5dbb-20e3-452d-a121-94580b9cfd9b" providerId="ADAL" clId="{03C25D3D-190B-4A65-8974-3CD8DB00AB0E}" dt="2022-02-25T13:21:44.809" v="11" actId="26606"/>
          <ac:spMkLst>
            <pc:docMk/>
            <pc:sldMk cId="2421822797" sldId="256"/>
            <ac:spMk id="32" creationId="{416A0E3C-60E6-4F39-BC55-5F7C224E1F7C}"/>
          </ac:spMkLst>
        </pc:spChg>
        <pc:spChg chg="add del">
          <ac:chgData name="BOPPANA   VEGESH SAI ." userId="be5e5dbb-20e3-452d-a121-94580b9cfd9b" providerId="ADAL" clId="{03C25D3D-190B-4A65-8974-3CD8DB00AB0E}" dt="2022-02-25T13:21:44.809" v="11" actId="26606"/>
          <ac:spMkLst>
            <pc:docMk/>
            <pc:sldMk cId="2421822797" sldId="256"/>
            <ac:spMk id="34" creationId="{E844E128-FF69-4E9F-8327-6B504B3C5AE1}"/>
          </ac:spMkLst>
        </pc:spChg>
        <pc:spChg chg="add del">
          <ac:chgData name="BOPPANA   VEGESH SAI ." userId="be5e5dbb-20e3-452d-a121-94580b9cfd9b" providerId="ADAL" clId="{03C25D3D-190B-4A65-8974-3CD8DB00AB0E}" dt="2022-02-25T13:32:35.538" v="354"/>
          <ac:spMkLst>
            <pc:docMk/>
            <pc:sldMk cId="2421822797" sldId="256"/>
            <ac:spMk id="37" creationId="{A5D0B0D3-D735-4619-AA45-B57B791E1744}"/>
          </ac:spMkLst>
        </pc:spChg>
        <pc:spChg chg="add del">
          <ac:chgData name="BOPPANA   VEGESH SAI ." userId="be5e5dbb-20e3-452d-a121-94580b9cfd9b" providerId="ADAL" clId="{03C25D3D-190B-4A65-8974-3CD8DB00AB0E}" dt="2022-02-25T13:32:35.538" v="354"/>
          <ac:spMkLst>
            <pc:docMk/>
            <pc:sldMk cId="2421822797" sldId="256"/>
            <ac:spMk id="39" creationId="{CF7F2079-504C-499A-A644-58F4DDC7643B}"/>
          </ac:spMkLst>
        </pc:spChg>
        <pc:spChg chg="add del">
          <ac:chgData name="BOPPANA   VEGESH SAI ." userId="be5e5dbb-20e3-452d-a121-94580b9cfd9b" providerId="ADAL" clId="{03C25D3D-190B-4A65-8974-3CD8DB00AB0E}" dt="2022-02-25T13:32:35.538" v="354"/>
          <ac:spMkLst>
            <pc:docMk/>
            <pc:sldMk cId="2421822797" sldId="256"/>
            <ac:spMk id="42" creationId="{3D505D40-32E9-4C48-81F8-AD80433BE6B7}"/>
          </ac:spMkLst>
        </pc:spChg>
        <pc:spChg chg="add del">
          <ac:chgData name="BOPPANA   VEGESH SAI ." userId="be5e5dbb-20e3-452d-a121-94580b9cfd9b" providerId="ADAL" clId="{03C25D3D-190B-4A65-8974-3CD8DB00AB0E}" dt="2022-02-25T13:46:58.233" v="661"/>
          <ac:spMkLst>
            <pc:docMk/>
            <pc:sldMk cId="2421822797" sldId="256"/>
            <ac:spMk id="56" creationId="{1CE580D1-F917-4567-AFB4-99AA9B52ADF0}"/>
          </ac:spMkLst>
        </pc:spChg>
        <pc:spChg chg="add del">
          <ac:chgData name="BOPPANA   VEGESH SAI ." userId="be5e5dbb-20e3-452d-a121-94580b9cfd9b" providerId="ADAL" clId="{03C25D3D-190B-4A65-8974-3CD8DB00AB0E}" dt="2022-02-25T13:32:52.597" v="356" actId="26606"/>
          <ac:spMkLst>
            <pc:docMk/>
            <pc:sldMk cId="2421822797" sldId="256"/>
            <ac:spMk id="71" creationId="{02C63E57-6267-4B3F-B340-7BB32196E13B}"/>
          </ac:spMkLst>
        </pc:spChg>
        <pc:spChg chg="add del">
          <ac:chgData name="BOPPANA   VEGESH SAI ." userId="be5e5dbb-20e3-452d-a121-94580b9cfd9b" providerId="ADAL" clId="{03C25D3D-190B-4A65-8974-3CD8DB00AB0E}" dt="2022-02-25T13:32:52.597" v="356" actId="26606"/>
          <ac:spMkLst>
            <pc:docMk/>
            <pc:sldMk cId="2421822797" sldId="256"/>
            <ac:spMk id="73" creationId="{9B69918D-3001-4338-8904-380A53B241FB}"/>
          </ac:spMkLst>
        </pc:spChg>
        <pc:spChg chg="add del">
          <ac:chgData name="BOPPANA   VEGESH SAI ." userId="be5e5dbb-20e3-452d-a121-94580b9cfd9b" providerId="ADAL" clId="{03C25D3D-190B-4A65-8974-3CD8DB00AB0E}" dt="2022-02-25T13:32:52.597" v="356" actId="26606"/>
          <ac:spMkLst>
            <pc:docMk/>
            <pc:sldMk cId="2421822797" sldId="256"/>
            <ac:spMk id="75" creationId="{AFC5700F-7321-4B30-B1DC-BC4F2165BB51}"/>
          </ac:spMkLst>
        </pc:spChg>
        <pc:spChg chg="add del">
          <ac:chgData name="BOPPANA   VEGESH SAI ." userId="be5e5dbb-20e3-452d-a121-94580b9cfd9b" providerId="ADAL" clId="{03C25D3D-190B-4A65-8974-3CD8DB00AB0E}" dt="2022-02-25T13:46:58.233" v="661"/>
          <ac:spMkLst>
            <pc:docMk/>
            <pc:sldMk cId="2421822797" sldId="256"/>
            <ac:spMk id="76" creationId="{C6870151-9189-4C3A-8379-EF3D95827A0A}"/>
          </ac:spMkLst>
        </pc:spChg>
        <pc:spChg chg="add del">
          <ac:chgData name="BOPPANA   VEGESH SAI ." userId="be5e5dbb-20e3-452d-a121-94580b9cfd9b" providerId="ADAL" clId="{03C25D3D-190B-4A65-8974-3CD8DB00AB0E}" dt="2022-02-25T13:32:52.597" v="356" actId="26606"/>
          <ac:spMkLst>
            <pc:docMk/>
            <pc:sldMk cId="2421822797" sldId="256"/>
            <ac:spMk id="77" creationId="{8F50300C-C744-4948-BE34-534215C7469B}"/>
          </ac:spMkLst>
        </pc:spChg>
        <pc:spChg chg="add del">
          <ac:chgData name="BOPPANA   VEGESH SAI ." userId="be5e5dbb-20e3-452d-a121-94580b9cfd9b" providerId="ADAL" clId="{03C25D3D-190B-4A65-8974-3CD8DB00AB0E}" dt="2022-02-25T13:46:58.233" v="661"/>
          <ac:spMkLst>
            <pc:docMk/>
            <pc:sldMk cId="2421822797" sldId="256"/>
            <ac:spMk id="78" creationId="{123EA69C-102A-4DD0-9547-05DCD271D159}"/>
          </ac:spMkLst>
        </pc:spChg>
        <pc:spChg chg="add del">
          <ac:chgData name="BOPPANA   VEGESH SAI ." userId="be5e5dbb-20e3-452d-a121-94580b9cfd9b" providerId="ADAL" clId="{03C25D3D-190B-4A65-8974-3CD8DB00AB0E}" dt="2022-02-25T13:46:58.233" v="661"/>
          <ac:spMkLst>
            <pc:docMk/>
            <pc:sldMk cId="2421822797" sldId="256"/>
            <ac:spMk id="80" creationId="{6A862265-5CA3-4C40-8582-7534C3B03C2A}"/>
          </ac:spMkLst>
        </pc:spChg>
        <pc:spChg chg="add del">
          <ac:chgData name="BOPPANA   VEGESH SAI ." userId="be5e5dbb-20e3-452d-a121-94580b9cfd9b" providerId="ADAL" clId="{03C25D3D-190B-4A65-8974-3CD8DB00AB0E}" dt="2022-02-25T13:46:58.233" v="661"/>
          <ac:spMkLst>
            <pc:docMk/>
            <pc:sldMk cId="2421822797" sldId="256"/>
            <ac:spMk id="81" creationId="{600EF80B-0391-4082-9AF5-F15B091B4CE9}"/>
          </ac:spMkLst>
        </pc:spChg>
        <pc:spChg chg="add del">
          <ac:chgData name="BOPPANA   VEGESH SAI ." userId="be5e5dbb-20e3-452d-a121-94580b9cfd9b" providerId="ADAL" clId="{03C25D3D-190B-4A65-8974-3CD8DB00AB0E}" dt="2022-02-25T13:46:58.233" v="661"/>
          <ac:spMkLst>
            <pc:docMk/>
            <pc:sldMk cId="2421822797" sldId="256"/>
            <ac:spMk id="83" creationId="{3FBF03E8-C602-4192-9C52-F84B29FDCC88}"/>
          </ac:spMkLst>
        </pc:spChg>
        <pc:spChg chg="add del">
          <ac:chgData name="BOPPANA   VEGESH SAI ." userId="be5e5dbb-20e3-452d-a121-94580b9cfd9b" providerId="ADAL" clId="{03C25D3D-190B-4A65-8974-3CD8DB00AB0E}" dt="2022-02-25T14:53:49.073" v="700" actId="26606"/>
          <ac:spMkLst>
            <pc:docMk/>
            <pc:sldMk cId="2421822797" sldId="256"/>
            <ac:spMk id="84" creationId="{130B326A-C054-4820-AFCA-FCB009ABC693}"/>
          </ac:spMkLst>
        </pc:spChg>
        <pc:spChg chg="add del">
          <ac:chgData name="BOPPANA   VEGESH SAI ." userId="be5e5dbb-20e3-452d-a121-94580b9cfd9b" providerId="ADAL" clId="{03C25D3D-190B-4A65-8974-3CD8DB00AB0E}" dt="2022-02-25T14:53:49.073" v="700" actId="26606"/>
          <ac:spMkLst>
            <pc:docMk/>
            <pc:sldMk cId="2421822797" sldId="256"/>
            <ac:spMk id="87" creationId="{C6870151-9189-4C3A-8379-EF3D95827A0A}"/>
          </ac:spMkLst>
        </pc:spChg>
        <pc:spChg chg="add del">
          <ac:chgData name="BOPPANA   VEGESH SAI ." userId="be5e5dbb-20e3-452d-a121-94580b9cfd9b" providerId="ADAL" clId="{03C25D3D-190B-4A65-8974-3CD8DB00AB0E}" dt="2022-02-25T14:53:49.073" v="700" actId="26606"/>
          <ac:spMkLst>
            <pc:docMk/>
            <pc:sldMk cId="2421822797" sldId="256"/>
            <ac:spMk id="88" creationId="{123EA69C-102A-4DD0-9547-05DCD271D159}"/>
          </ac:spMkLst>
        </pc:spChg>
        <pc:spChg chg="add del">
          <ac:chgData name="BOPPANA   VEGESH SAI ." userId="be5e5dbb-20e3-452d-a121-94580b9cfd9b" providerId="ADAL" clId="{03C25D3D-190B-4A65-8974-3CD8DB00AB0E}" dt="2022-02-25T14:53:49.073" v="700" actId="26606"/>
          <ac:spMkLst>
            <pc:docMk/>
            <pc:sldMk cId="2421822797" sldId="256"/>
            <ac:spMk id="89" creationId="{6A862265-5CA3-4C40-8582-7534C3B03C2A}"/>
          </ac:spMkLst>
        </pc:spChg>
        <pc:spChg chg="add del">
          <ac:chgData name="BOPPANA   VEGESH SAI ." userId="be5e5dbb-20e3-452d-a121-94580b9cfd9b" providerId="ADAL" clId="{03C25D3D-190B-4A65-8974-3CD8DB00AB0E}" dt="2022-02-25T14:53:49.073" v="700" actId="26606"/>
          <ac:spMkLst>
            <pc:docMk/>
            <pc:sldMk cId="2421822797" sldId="256"/>
            <ac:spMk id="90" creationId="{600EF80B-0391-4082-9AF5-F15B091B4CE9}"/>
          </ac:spMkLst>
        </pc:spChg>
        <pc:spChg chg="add del">
          <ac:chgData name="BOPPANA   VEGESH SAI ." userId="be5e5dbb-20e3-452d-a121-94580b9cfd9b" providerId="ADAL" clId="{03C25D3D-190B-4A65-8974-3CD8DB00AB0E}" dt="2022-02-25T14:53:49.073" v="700" actId="26606"/>
          <ac:spMkLst>
            <pc:docMk/>
            <pc:sldMk cId="2421822797" sldId="256"/>
            <ac:spMk id="92" creationId="{3FBF03E8-C602-4192-9C52-F84B29FDCC88}"/>
          </ac:spMkLst>
        </pc:spChg>
        <pc:spChg chg="add del">
          <ac:chgData name="BOPPANA   VEGESH SAI ." userId="be5e5dbb-20e3-452d-a121-94580b9cfd9b" providerId="ADAL" clId="{03C25D3D-190B-4A65-8974-3CD8DB00AB0E}" dt="2022-02-25T14:53:39.512" v="695" actId="26606"/>
          <ac:spMkLst>
            <pc:docMk/>
            <pc:sldMk cId="2421822797" sldId="256"/>
            <ac:spMk id="97" creationId="{130B326A-C054-4820-AFCA-FCB009ABC693}"/>
          </ac:spMkLst>
        </pc:spChg>
        <pc:spChg chg="add del">
          <ac:chgData name="BOPPANA   VEGESH SAI ." userId="be5e5dbb-20e3-452d-a121-94580b9cfd9b" providerId="ADAL" clId="{03C25D3D-190B-4A65-8974-3CD8DB00AB0E}" dt="2022-02-25T13:32:52.597" v="356" actId="26606"/>
          <ac:spMkLst>
            <pc:docMk/>
            <pc:sldMk cId="2421822797" sldId="256"/>
            <ac:spMk id="107" creationId="{6CA72FCB-DBCC-435A-838B-682978F4791B}"/>
          </ac:spMkLst>
        </pc:spChg>
        <pc:spChg chg="add del">
          <ac:chgData name="BOPPANA   VEGESH SAI ." userId="be5e5dbb-20e3-452d-a121-94580b9cfd9b" providerId="ADAL" clId="{03C25D3D-190B-4A65-8974-3CD8DB00AB0E}" dt="2022-02-25T14:53:48.104" v="697" actId="26606"/>
          <ac:spMkLst>
            <pc:docMk/>
            <pc:sldMk cId="2421822797" sldId="256"/>
            <ac:spMk id="108" creationId="{130B326A-C054-4820-AFCA-FCB009ABC693}"/>
          </ac:spMkLst>
        </pc:spChg>
        <pc:spChg chg="add del">
          <ac:chgData name="BOPPANA   VEGESH SAI ." userId="be5e5dbb-20e3-452d-a121-94580b9cfd9b" providerId="ADAL" clId="{03C25D3D-190B-4A65-8974-3CD8DB00AB0E}" dt="2022-02-25T13:45:43.452" v="655"/>
          <ac:spMkLst>
            <pc:docMk/>
            <pc:sldMk cId="2421822797" sldId="256"/>
            <ac:spMk id="111" creationId="{02C63E57-6267-4B3F-B340-7BB32196E13B}"/>
          </ac:spMkLst>
        </pc:spChg>
        <pc:spChg chg="add del">
          <ac:chgData name="BOPPANA   VEGESH SAI ." userId="be5e5dbb-20e3-452d-a121-94580b9cfd9b" providerId="ADAL" clId="{03C25D3D-190B-4A65-8974-3CD8DB00AB0E}" dt="2022-02-25T13:45:43.452" v="655"/>
          <ac:spMkLst>
            <pc:docMk/>
            <pc:sldMk cId="2421822797" sldId="256"/>
            <ac:spMk id="112" creationId="{9B69918D-3001-4338-8904-380A53B241FB}"/>
          </ac:spMkLst>
        </pc:spChg>
        <pc:spChg chg="add del">
          <ac:chgData name="BOPPANA   VEGESH SAI ." userId="be5e5dbb-20e3-452d-a121-94580b9cfd9b" providerId="ADAL" clId="{03C25D3D-190B-4A65-8974-3CD8DB00AB0E}" dt="2022-02-25T13:45:43.452" v="655"/>
          <ac:spMkLst>
            <pc:docMk/>
            <pc:sldMk cId="2421822797" sldId="256"/>
            <ac:spMk id="113" creationId="{35879851-1A1D-4246-AAA1-C484E858337D}"/>
          </ac:spMkLst>
        </pc:spChg>
        <pc:spChg chg="add del">
          <ac:chgData name="BOPPANA   VEGESH SAI ." userId="be5e5dbb-20e3-452d-a121-94580b9cfd9b" providerId="ADAL" clId="{03C25D3D-190B-4A65-8974-3CD8DB00AB0E}" dt="2022-02-25T13:45:43.452" v="655"/>
          <ac:spMkLst>
            <pc:docMk/>
            <pc:sldMk cId="2421822797" sldId="256"/>
            <ac:spMk id="114" creationId="{047FC0EE-347A-48CD-B437-8E3C1E68071C}"/>
          </ac:spMkLst>
        </pc:spChg>
        <pc:spChg chg="add del">
          <ac:chgData name="BOPPANA   VEGESH SAI ." userId="be5e5dbb-20e3-452d-a121-94580b9cfd9b" providerId="ADAL" clId="{03C25D3D-190B-4A65-8974-3CD8DB00AB0E}" dt="2022-02-25T13:45:43.452" v="655"/>
          <ac:spMkLst>
            <pc:docMk/>
            <pc:sldMk cId="2421822797" sldId="256"/>
            <ac:spMk id="115" creationId="{531E865F-583A-41A7-8FC4-630555C081EA}"/>
          </ac:spMkLst>
        </pc:spChg>
        <pc:spChg chg="add del">
          <ac:chgData name="BOPPANA   VEGESH SAI ." userId="be5e5dbb-20e3-452d-a121-94580b9cfd9b" providerId="ADAL" clId="{03C25D3D-190B-4A65-8974-3CD8DB00AB0E}" dt="2022-02-25T14:53:48.104" v="697" actId="26606"/>
          <ac:spMkLst>
            <pc:docMk/>
            <pc:sldMk cId="2421822797" sldId="256"/>
            <ac:spMk id="118" creationId="{5035DA88-5E88-4A1D-AF31-FB3C246A508C}"/>
          </ac:spMkLst>
        </pc:spChg>
        <pc:spChg chg="add del">
          <ac:chgData name="BOPPANA   VEGESH SAI ." userId="be5e5dbb-20e3-452d-a121-94580b9cfd9b" providerId="ADAL" clId="{03C25D3D-190B-4A65-8974-3CD8DB00AB0E}" dt="2022-02-25T14:53:49.057" v="699" actId="26606"/>
          <ac:spMkLst>
            <pc:docMk/>
            <pc:sldMk cId="2421822797" sldId="256"/>
            <ac:spMk id="120" creationId="{65513E21-21B0-48DB-8CF1-35E43B33A477}"/>
          </ac:spMkLst>
        </pc:spChg>
        <pc:spChg chg="add">
          <ac:chgData name="BOPPANA   VEGESH SAI ." userId="be5e5dbb-20e3-452d-a121-94580b9cfd9b" providerId="ADAL" clId="{03C25D3D-190B-4A65-8974-3CD8DB00AB0E}" dt="2022-02-25T14:53:49.073" v="700" actId="26606"/>
          <ac:spMkLst>
            <pc:docMk/>
            <pc:sldMk cId="2421822797" sldId="256"/>
            <ac:spMk id="123" creationId="{130B326A-C054-4820-AFCA-FCB009ABC693}"/>
          </ac:spMkLst>
        </pc:spChg>
        <pc:grpChg chg="add del">
          <ac:chgData name="BOPPANA   VEGESH SAI ." userId="be5e5dbb-20e3-452d-a121-94580b9cfd9b" providerId="ADAL" clId="{03C25D3D-190B-4A65-8974-3CD8DB00AB0E}" dt="2022-02-25T13:21:39.529" v="9" actId="26606"/>
          <ac:grpSpMkLst>
            <pc:docMk/>
            <pc:sldMk cId="2421822797" sldId="256"/>
            <ac:grpSpMk id="13" creationId="{DBBA0A0D-8F6A-400A-9E49-8C008E2C7DB1}"/>
          </ac:grpSpMkLst>
        </pc:grpChg>
        <pc:grpChg chg="add del">
          <ac:chgData name="BOPPANA   VEGESH SAI ." userId="be5e5dbb-20e3-452d-a121-94580b9cfd9b" providerId="ADAL" clId="{03C25D3D-190B-4A65-8974-3CD8DB00AB0E}" dt="2022-02-25T13:21:39.529" v="9" actId="26606"/>
          <ac:grpSpMkLst>
            <pc:docMk/>
            <pc:sldMk cId="2421822797" sldId="256"/>
            <ac:grpSpMk id="23" creationId="{C507BF36-B92B-4CAC-BCA7-8364B51E1F09}"/>
          </ac:grpSpMkLst>
        </pc:grpChg>
        <pc:grpChg chg="add del">
          <ac:chgData name="BOPPANA   VEGESH SAI ." userId="be5e5dbb-20e3-452d-a121-94580b9cfd9b" providerId="ADAL" clId="{03C25D3D-190B-4A65-8974-3CD8DB00AB0E}" dt="2022-02-25T13:32:35.538" v="354"/>
          <ac:grpSpMkLst>
            <pc:docMk/>
            <pc:sldMk cId="2421822797" sldId="256"/>
            <ac:grpSpMk id="40" creationId="{DBBA0A0D-8F6A-400A-9E49-8C008E2C7DB1}"/>
          </ac:grpSpMkLst>
        </pc:grpChg>
        <pc:grpChg chg="add del">
          <ac:chgData name="BOPPANA   VEGESH SAI ." userId="be5e5dbb-20e3-452d-a121-94580b9cfd9b" providerId="ADAL" clId="{03C25D3D-190B-4A65-8974-3CD8DB00AB0E}" dt="2022-02-25T13:32:52.597" v="356" actId="26606"/>
          <ac:grpSpMkLst>
            <pc:docMk/>
            <pc:sldMk cId="2421822797" sldId="256"/>
            <ac:grpSpMk id="41" creationId="{6B28271E-9555-42CD-BD73-34342E2C88AA}"/>
          </ac:grpSpMkLst>
        </pc:grpChg>
        <pc:grpChg chg="add del">
          <ac:chgData name="BOPPANA   VEGESH SAI ." userId="be5e5dbb-20e3-452d-a121-94580b9cfd9b" providerId="ADAL" clId="{03C25D3D-190B-4A65-8974-3CD8DB00AB0E}" dt="2022-02-25T13:32:35.538" v="354"/>
          <ac:grpSpMkLst>
            <pc:docMk/>
            <pc:sldMk cId="2421822797" sldId="256"/>
            <ac:grpSpMk id="43" creationId="{C507BF36-B92B-4CAC-BCA7-8364B51E1F09}"/>
          </ac:grpSpMkLst>
        </pc:grpChg>
        <pc:grpChg chg="add del">
          <ac:chgData name="BOPPANA   VEGESH SAI ." userId="be5e5dbb-20e3-452d-a121-94580b9cfd9b" providerId="ADAL" clId="{03C25D3D-190B-4A65-8974-3CD8DB00AB0E}" dt="2022-02-25T13:32:52.597" v="356" actId="26606"/>
          <ac:grpSpMkLst>
            <pc:docMk/>
            <pc:sldMk cId="2421822797" sldId="256"/>
            <ac:grpSpMk id="57" creationId="{8267D78B-5467-413E-AA16-317DC14DEDF7}"/>
          </ac:grpSpMkLst>
        </pc:grpChg>
        <pc:grpChg chg="add del">
          <ac:chgData name="BOPPANA   VEGESH SAI ." userId="be5e5dbb-20e3-452d-a121-94580b9cfd9b" providerId="ADAL" clId="{03C25D3D-190B-4A65-8974-3CD8DB00AB0E}" dt="2022-02-25T13:32:52.597" v="356" actId="26606"/>
          <ac:grpSpMkLst>
            <pc:docMk/>
            <pc:sldMk cId="2421822797" sldId="256"/>
            <ac:grpSpMk id="79" creationId="{3EF50F21-ED59-4E25-B7BC-73AD45B39542}"/>
          </ac:grpSpMkLst>
        </pc:grpChg>
        <pc:grpChg chg="add del">
          <ac:chgData name="BOPPANA   VEGESH SAI ." userId="be5e5dbb-20e3-452d-a121-94580b9cfd9b" providerId="ADAL" clId="{03C25D3D-190B-4A65-8974-3CD8DB00AB0E}" dt="2022-02-25T13:32:52.597" v="356" actId="26606"/>
          <ac:grpSpMkLst>
            <pc:docMk/>
            <pc:sldMk cId="2421822797" sldId="256"/>
            <ac:grpSpMk id="93" creationId="{672F9DC4-C2C4-43CF-9C2C-2EE1826F77A2}"/>
          </ac:grpSpMkLst>
        </pc:grpChg>
        <pc:grpChg chg="add del">
          <ac:chgData name="BOPPANA   VEGESH SAI ." userId="be5e5dbb-20e3-452d-a121-94580b9cfd9b" providerId="ADAL" clId="{03C25D3D-190B-4A65-8974-3CD8DB00AB0E}" dt="2022-02-25T14:53:39.512" v="695" actId="26606"/>
          <ac:grpSpMkLst>
            <pc:docMk/>
            <pc:sldMk cId="2421822797" sldId="256"/>
            <ac:grpSpMk id="103" creationId="{EB69A38F-B342-48D1-884F-03267367F46D}"/>
          </ac:grpSpMkLst>
        </pc:grpChg>
        <pc:grpChg chg="add del">
          <ac:chgData name="BOPPANA   VEGESH SAI ." userId="be5e5dbb-20e3-452d-a121-94580b9cfd9b" providerId="ADAL" clId="{03C25D3D-190B-4A65-8974-3CD8DB00AB0E}" dt="2022-02-25T13:45:43.452" v="655"/>
          <ac:grpSpMkLst>
            <pc:docMk/>
            <pc:sldMk cId="2421822797" sldId="256"/>
            <ac:grpSpMk id="109" creationId="{6B28271E-9555-42CD-BD73-34342E2C88AA}"/>
          </ac:grpSpMkLst>
        </pc:grpChg>
        <pc:grpChg chg="add del">
          <ac:chgData name="BOPPANA   VEGESH SAI ." userId="be5e5dbb-20e3-452d-a121-94580b9cfd9b" providerId="ADAL" clId="{03C25D3D-190B-4A65-8974-3CD8DB00AB0E}" dt="2022-02-25T13:45:43.452" v="655"/>
          <ac:grpSpMkLst>
            <pc:docMk/>
            <pc:sldMk cId="2421822797" sldId="256"/>
            <ac:grpSpMk id="110" creationId="{8267D78B-5467-413E-AA16-317DC14DEDF7}"/>
          </ac:grpSpMkLst>
        </pc:grpChg>
        <pc:grpChg chg="add">
          <ac:chgData name="BOPPANA   VEGESH SAI ." userId="be5e5dbb-20e3-452d-a121-94580b9cfd9b" providerId="ADAL" clId="{03C25D3D-190B-4A65-8974-3CD8DB00AB0E}" dt="2022-02-25T14:53:49.073" v="700" actId="26606"/>
          <ac:grpSpMkLst>
            <pc:docMk/>
            <pc:sldMk cId="2421822797" sldId="256"/>
            <ac:grpSpMk id="126" creationId="{EB69A38F-B342-48D1-884F-03267367F46D}"/>
          </ac:grpSpMkLst>
        </pc:grpChg>
        <pc:picChg chg="add del">
          <ac:chgData name="BOPPANA   VEGESH SAI ." userId="be5e5dbb-20e3-452d-a121-94580b9cfd9b" providerId="ADAL" clId="{03C25D3D-190B-4A65-8974-3CD8DB00AB0E}" dt="2022-02-25T13:21:39.529" v="9" actId="26606"/>
          <ac:picMkLst>
            <pc:docMk/>
            <pc:sldMk cId="2421822797" sldId="256"/>
            <ac:picMk id="4" creationId="{F8BB7BDD-52C7-46E6-89B4-7479058D13AC}"/>
          </ac:picMkLst>
        </pc:picChg>
        <pc:picChg chg="add del">
          <ac:chgData name="BOPPANA   VEGESH SAI ." userId="be5e5dbb-20e3-452d-a121-94580b9cfd9b" providerId="ADAL" clId="{03C25D3D-190B-4A65-8974-3CD8DB00AB0E}" dt="2022-02-25T13:21:44.809" v="11" actId="26606"/>
          <ac:picMkLst>
            <pc:docMk/>
            <pc:sldMk cId="2421822797" sldId="256"/>
            <ac:picMk id="35" creationId="{9B699AA5-D094-440E-8224-CDA37A3C20FE}"/>
          </ac:picMkLst>
        </pc:picChg>
        <pc:picChg chg="add mod ord">
          <ac:chgData name="BOPPANA   VEGESH SAI ." userId="be5e5dbb-20e3-452d-a121-94580b9cfd9b" providerId="ADAL" clId="{03C25D3D-190B-4A65-8974-3CD8DB00AB0E}" dt="2022-02-25T14:53:49.073" v="700" actId="26606"/>
          <ac:picMkLst>
            <pc:docMk/>
            <pc:sldMk cId="2421822797" sldId="256"/>
            <ac:picMk id="38" creationId="{F8BB7BDD-52C7-46E6-89B4-7479058D13AC}"/>
          </ac:picMkLst>
        </pc:picChg>
        <pc:picChg chg="add del">
          <ac:chgData name="BOPPANA   VEGESH SAI ." userId="be5e5dbb-20e3-452d-a121-94580b9cfd9b" providerId="ADAL" clId="{03C25D3D-190B-4A65-8974-3CD8DB00AB0E}" dt="2022-02-25T13:46:58.233" v="661"/>
          <ac:picMkLst>
            <pc:docMk/>
            <pc:sldMk cId="2421822797" sldId="256"/>
            <ac:picMk id="70" creationId="{1F5620B8-A2D8-4568-B566-F0453A0D9167}"/>
          </ac:picMkLst>
        </pc:picChg>
        <pc:picChg chg="add del">
          <ac:chgData name="BOPPANA   VEGESH SAI ." userId="be5e5dbb-20e3-452d-a121-94580b9cfd9b" providerId="ADAL" clId="{03C25D3D-190B-4A65-8974-3CD8DB00AB0E}" dt="2022-02-25T14:53:49.073" v="700" actId="26606"/>
          <ac:picMkLst>
            <pc:docMk/>
            <pc:sldMk cId="2421822797" sldId="256"/>
            <ac:picMk id="85" creationId="{E265DFC7-1B2A-4A32-9C43-C48EA6FF6140}"/>
          </ac:picMkLst>
        </pc:picChg>
        <pc:picChg chg="add del">
          <ac:chgData name="BOPPANA   VEGESH SAI ." userId="be5e5dbb-20e3-452d-a121-94580b9cfd9b" providerId="ADAL" clId="{03C25D3D-190B-4A65-8974-3CD8DB00AB0E}" dt="2022-02-25T14:53:39.512" v="695" actId="26606"/>
          <ac:picMkLst>
            <pc:docMk/>
            <pc:sldMk cId="2421822797" sldId="256"/>
            <ac:picMk id="99" creationId="{E265DFC7-1B2A-4A32-9C43-C48EA6FF6140}"/>
          </ac:picMkLst>
        </pc:picChg>
        <pc:picChg chg="add del">
          <ac:chgData name="BOPPANA   VEGESH SAI ." userId="be5e5dbb-20e3-452d-a121-94580b9cfd9b" providerId="ADAL" clId="{03C25D3D-190B-4A65-8974-3CD8DB00AB0E}" dt="2022-02-25T14:53:48.104" v="697" actId="26606"/>
          <ac:picMkLst>
            <pc:docMk/>
            <pc:sldMk cId="2421822797" sldId="256"/>
            <ac:picMk id="116" creationId="{E265DFC7-1B2A-4A32-9C43-C48EA6FF6140}"/>
          </ac:picMkLst>
        </pc:picChg>
        <pc:picChg chg="add">
          <ac:chgData name="BOPPANA   VEGESH SAI ." userId="be5e5dbb-20e3-452d-a121-94580b9cfd9b" providerId="ADAL" clId="{03C25D3D-190B-4A65-8974-3CD8DB00AB0E}" dt="2022-02-25T14:53:49.073" v="700" actId="26606"/>
          <ac:picMkLst>
            <pc:docMk/>
            <pc:sldMk cId="2421822797" sldId="256"/>
            <ac:picMk id="124" creationId="{E265DFC7-1B2A-4A32-9C43-C48EA6FF6140}"/>
          </ac:picMkLst>
        </pc:picChg>
        <pc:cxnChg chg="add del">
          <ac:chgData name="BOPPANA   VEGESH SAI ." userId="be5e5dbb-20e3-452d-a121-94580b9cfd9b" providerId="ADAL" clId="{03C25D3D-190B-4A65-8974-3CD8DB00AB0E}" dt="2022-02-25T13:21:44.809" v="11" actId="26606"/>
          <ac:cxnSpMkLst>
            <pc:docMk/>
            <pc:sldMk cId="2421822797" sldId="256"/>
            <ac:cxnSpMk id="15" creationId="{055CEADF-09EA-423C-8C45-F94AF44D5AF0}"/>
          </ac:cxnSpMkLst>
        </pc:cxnChg>
        <pc:cxnChg chg="add del">
          <ac:chgData name="BOPPANA   VEGESH SAI ." userId="be5e5dbb-20e3-452d-a121-94580b9cfd9b" providerId="ADAL" clId="{03C25D3D-190B-4A65-8974-3CD8DB00AB0E}" dt="2022-02-25T13:21:44.809" v="11" actId="26606"/>
          <ac:cxnSpMkLst>
            <pc:docMk/>
            <pc:sldMk cId="2421822797" sldId="256"/>
            <ac:cxnSpMk id="33" creationId="{C5025DAC-8B93-4160-B017-3A274A5828C0}"/>
          </ac:cxnSpMkLst>
        </pc:cxnChg>
        <pc:cxnChg chg="add del">
          <ac:chgData name="BOPPANA   VEGESH SAI ." userId="be5e5dbb-20e3-452d-a121-94580b9cfd9b" providerId="ADAL" clId="{03C25D3D-190B-4A65-8974-3CD8DB00AB0E}" dt="2022-02-25T13:46:58.233" v="661"/>
          <ac:cxnSpMkLst>
            <pc:docMk/>
            <pc:sldMk cId="2421822797" sldId="256"/>
            <ac:cxnSpMk id="72" creationId="{1C7D2BA4-4B7A-4596-8BCC-5CF715423894}"/>
          </ac:cxnSpMkLst>
        </pc:cxnChg>
        <pc:cxnChg chg="add del">
          <ac:chgData name="BOPPANA   VEGESH SAI ." userId="be5e5dbb-20e3-452d-a121-94580b9cfd9b" providerId="ADAL" clId="{03C25D3D-190B-4A65-8974-3CD8DB00AB0E}" dt="2022-02-25T13:46:58.233" v="661"/>
          <ac:cxnSpMkLst>
            <pc:docMk/>
            <pc:sldMk cId="2421822797" sldId="256"/>
            <ac:cxnSpMk id="74" creationId="{C9D4B225-18E9-4C5B-94D8-2ABE6D161E4A}"/>
          </ac:cxnSpMkLst>
        </pc:cxnChg>
        <pc:cxnChg chg="add del">
          <ac:chgData name="BOPPANA   VEGESH SAI ." userId="be5e5dbb-20e3-452d-a121-94580b9cfd9b" providerId="ADAL" clId="{03C25D3D-190B-4A65-8974-3CD8DB00AB0E}" dt="2022-02-25T13:46:58.233" v="661"/>
          <ac:cxnSpMkLst>
            <pc:docMk/>
            <pc:sldMk cId="2421822797" sldId="256"/>
            <ac:cxnSpMk id="82" creationId="{D33AC32D-5F44-45F7-A0BD-7C11A86BED57}"/>
          </ac:cxnSpMkLst>
        </pc:cxnChg>
        <pc:cxnChg chg="add del">
          <ac:chgData name="BOPPANA   VEGESH SAI ." userId="be5e5dbb-20e3-452d-a121-94580b9cfd9b" providerId="ADAL" clId="{03C25D3D-190B-4A65-8974-3CD8DB00AB0E}" dt="2022-02-25T14:53:49.073" v="700" actId="26606"/>
          <ac:cxnSpMkLst>
            <pc:docMk/>
            <pc:sldMk cId="2421822797" sldId="256"/>
            <ac:cxnSpMk id="86" creationId="{853B328C-A402-44DE-AABB-9BFBB6617629}"/>
          </ac:cxnSpMkLst>
        </pc:cxnChg>
        <pc:cxnChg chg="add del">
          <ac:chgData name="BOPPANA   VEGESH SAI ." userId="be5e5dbb-20e3-452d-a121-94580b9cfd9b" providerId="ADAL" clId="{03C25D3D-190B-4A65-8974-3CD8DB00AB0E}" dt="2022-02-25T14:53:49.073" v="700" actId="26606"/>
          <ac:cxnSpMkLst>
            <pc:docMk/>
            <pc:sldMk cId="2421822797" sldId="256"/>
            <ac:cxnSpMk id="91" creationId="{D33AC32D-5F44-45F7-A0BD-7C11A86BED57}"/>
          </ac:cxnSpMkLst>
        </pc:cxnChg>
        <pc:cxnChg chg="add del">
          <ac:chgData name="BOPPANA   VEGESH SAI ." userId="be5e5dbb-20e3-452d-a121-94580b9cfd9b" providerId="ADAL" clId="{03C25D3D-190B-4A65-8974-3CD8DB00AB0E}" dt="2022-02-25T14:53:39.512" v="695" actId="26606"/>
          <ac:cxnSpMkLst>
            <pc:docMk/>
            <pc:sldMk cId="2421822797" sldId="256"/>
            <ac:cxnSpMk id="101" creationId="{853B328C-A402-44DE-AABB-9BFBB6617629}"/>
          </ac:cxnSpMkLst>
        </pc:cxnChg>
        <pc:cxnChg chg="add del">
          <ac:chgData name="BOPPANA   VEGESH SAI ." userId="be5e5dbb-20e3-452d-a121-94580b9cfd9b" providerId="ADAL" clId="{03C25D3D-190B-4A65-8974-3CD8DB00AB0E}" dt="2022-02-25T14:53:48.104" v="697" actId="26606"/>
          <ac:cxnSpMkLst>
            <pc:docMk/>
            <pc:sldMk cId="2421822797" sldId="256"/>
            <ac:cxnSpMk id="117" creationId="{853B328C-A402-44DE-AABB-9BFBB6617629}"/>
          </ac:cxnSpMkLst>
        </pc:cxnChg>
        <pc:cxnChg chg="add del">
          <ac:chgData name="BOPPANA   VEGESH SAI ." userId="be5e5dbb-20e3-452d-a121-94580b9cfd9b" providerId="ADAL" clId="{03C25D3D-190B-4A65-8974-3CD8DB00AB0E}" dt="2022-02-25T14:53:49.057" v="699" actId="26606"/>
          <ac:cxnSpMkLst>
            <pc:docMk/>
            <pc:sldMk cId="2421822797" sldId="256"/>
            <ac:cxnSpMk id="121" creationId="{580B8A35-DEA7-4D43-9DF8-90B4681D0FAD}"/>
          </ac:cxnSpMkLst>
        </pc:cxnChg>
        <pc:cxnChg chg="add">
          <ac:chgData name="BOPPANA   VEGESH SAI ." userId="be5e5dbb-20e3-452d-a121-94580b9cfd9b" providerId="ADAL" clId="{03C25D3D-190B-4A65-8974-3CD8DB00AB0E}" dt="2022-02-25T14:53:49.073" v="700" actId="26606"/>
          <ac:cxnSpMkLst>
            <pc:docMk/>
            <pc:sldMk cId="2421822797" sldId="256"/>
            <ac:cxnSpMk id="125" creationId="{853B328C-A402-44DE-AABB-9BFBB6617629}"/>
          </ac:cxnSpMkLst>
        </pc:cxnChg>
      </pc:sldChg>
      <pc:sldChg chg="addSp delSp modSp add mod delDesignElem">
        <pc:chgData name="BOPPANA   VEGESH SAI ." userId="be5e5dbb-20e3-452d-a121-94580b9cfd9b" providerId="ADAL" clId="{03C25D3D-190B-4A65-8974-3CD8DB00AB0E}" dt="2022-02-25T14:57:45.797" v="744" actId="1076"/>
        <pc:sldMkLst>
          <pc:docMk/>
          <pc:sldMk cId="1432105343" sldId="257"/>
        </pc:sldMkLst>
        <pc:spChg chg="mod">
          <ac:chgData name="BOPPANA   VEGESH SAI ." userId="be5e5dbb-20e3-452d-a121-94580b9cfd9b" providerId="ADAL" clId="{03C25D3D-190B-4A65-8974-3CD8DB00AB0E}" dt="2022-02-25T13:23:41.178" v="20" actId="26606"/>
          <ac:spMkLst>
            <pc:docMk/>
            <pc:sldMk cId="1432105343" sldId="257"/>
            <ac:spMk id="4" creationId="{E82EAE69-5C60-4FCC-84BB-AA8678592AF4}"/>
          </ac:spMkLst>
        </pc:spChg>
        <pc:spChg chg="add del">
          <ac:chgData name="BOPPANA   VEGESH SAI ." userId="be5e5dbb-20e3-452d-a121-94580b9cfd9b" providerId="ADAL" clId="{03C25D3D-190B-4A65-8974-3CD8DB00AB0E}" dt="2022-02-25T13:23:41.163" v="19" actId="26606"/>
          <ac:spMkLst>
            <pc:docMk/>
            <pc:sldMk cId="1432105343" sldId="257"/>
            <ac:spMk id="38" creationId="{4CD9E3B6-76D9-4C3C-8904-66301FE630D3}"/>
          </ac:spMkLst>
        </pc:spChg>
        <pc:spChg chg="add del">
          <ac:chgData name="BOPPANA   VEGESH SAI ." userId="be5e5dbb-20e3-452d-a121-94580b9cfd9b" providerId="ADAL" clId="{03C25D3D-190B-4A65-8974-3CD8DB00AB0E}" dt="2022-02-25T13:23:41.163" v="19" actId="26606"/>
          <ac:spMkLst>
            <pc:docMk/>
            <pc:sldMk cId="1432105343" sldId="257"/>
            <ac:spMk id="40" creationId="{B03E5DAD-6D56-4406-8126-57E9A3EFBF8D}"/>
          </ac:spMkLst>
        </pc:spChg>
        <pc:spChg chg="add del">
          <ac:chgData name="BOPPANA   VEGESH SAI ." userId="be5e5dbb-20e3-452d-a121-94580b9cfd9b" providerId="ADAL" clId="{03C25D3D-190B-4A65-8974-3CD8DB00AB0E}" dt="2022-02-25T13:45:43.452" v="655"/>
          <ac:spMkLst>
            <pc:docMk/>
            <pc:sldMk cId="1432105343" sldId="257"/>
            <ac:spMk id="42" creationId="{EF9DBCE5-2A0D-4132-9400-C1A905E7211B}"/>
          </ac:spMkLst>
        </pc:spChg>
        <pc:spChg chg="add del">
          <ac:chgData name="BOPPANA   VEGESH SAI ." userId="be5e5dbb-20e3-452d-a121-94580b9cfd9b" providerId="ADAL" clId="{03C25D3D-190B-4A65-8974-3CD8DB00AB0E}" dt="2022-02-25T13:45:43.452" v="655"/>
          <ac:spMkLst>
            <pc:docMk/>
            <pc:sldMk cId="1432105343" sldId="257"/>
            <ac:spMk id="44" creationId="{38190A0C-390B-418A-9335-DCD0FD830857}"/>
          </ac:spMkLst>
        </pc:spChg>
        <pc:spChg chg="add del">
          <ac:chgData name="BOPPANA   VEGESH SAI ." userId="be5e5dbb-20e3-452d-a121-94580b9cfd9b" providerId="ADAL" clId="{03C25D3D-190B-4A65-8974-3CD8DB00AB0E}" dt="2022-02-25T13:45:43.452" v="655"/>
          <ac:spMkLst>
            <pc:docMk/>
            <pc:sldMk cId="1432105343" sldId="257"/>
            <ac:spMk id="46" creationId="{A868EC83-FF48-45B4-B4C3-D25755DB448C}"/>
          </ac:spMkLst>
        </pc:spChg>
        <pc:spChg chg="add del">
          <ac:chgData name="BOPPANA   VEGESH SAI ." userId="be5e5dbb-20e3-452d-a121-94580b9cfd9b" providerId="ADAL" clId="{03C25D3D-190B-4A65-8974-3CD8DB00AB0E}" dt="2022-02-25T13:45:43.452" v="655"/>
          <ac:spMkLst>
            <pc:docMk/>
            <pc:sldMk cId="1432105343" sldId="257"/>
            <ac:spMk id="47" creationId="{4CD9E3B6-76D9-4C3C-8904-66301FE630D3}"/>
          </ac:spMkLst>
        </pc:spChg>
        <pc:spChg chg="add del">
          <ac:chgData name="BOPPANA   VEGESH SAI ." userId="be5e5dbb-20e3-452d-a121-94580b9cfd9b" providerId="ADAL" clId="{03C25D3D-190B-4A65-8974-3CD8DB00AB0E}" dt="2022-02-25T13:45:43.452" v="655"/>
          <ac:spMkLst>
            <pc:docMk/>
            <pc:sldMk cId="1432105343" sldId="257"/>
            <ac:spMk id="48" creationId="{B03E5DAD-6D56-4406-8126-57E9A3EFBF8D}"/>
          </ac:spMkLst>
        </pc:spChg>
        <pc:grpChg chg="add del">
          <ac:chgData name="BOPPANA   VEGESH SAI ." userId="be5e5dbb-20e3-452d-a121-94580b9cfd9b" providerId="ADAL" clId="{03C25D3D-190B-4A65-8974-3CD8DB00AB0E}" dt="2022-02-25T13:23:41.163" v="19" actId="26606"/>
          <ac:grpSpMkLst>
            <pc:docMk/>
            <pc:sldMk cId="1432105343" sldId="257"/>
            <ac:grpSpMk id="10" creationId="{95B45654-1E41-4D0C-AA8C-A46B1AC3860D}"/>
          </ac:grpSpMkLst>
        </pc:grpChg>
        <pc:grpChg chg="add del">
          <ac:chgData name="BOPPANA   VEGESH SAI ." userId="be5e5dbb-20e3-452d-a121-94580b9cfd9b" providerId="ADAL" clId="{03C25D3D-190B-4A65-8974-3CD8DB00AB0E}" dt="2022-02-25T13:23:41.163" v="19" actId="26606"/>
          <ac:grpSpMkLst>
            <pc:docMk/>
            <pc:sldMk cId="1432105343" sldId="257"/>
            <ac:grpSpMk id="24" creationId="{CCA928F7-3AF8-43CC-94D9-7975B422AA1B}"/>
          </ac:grpSpMkLst>
        </pc:grpChg>
        <pc:grpChg chg="add del">
          <ac:chgData name="BOPPANA   VEGESH SAI ." userId="be5e5dbb-20e3-452d-a121-94580b9cfd9b" providerId="ADAL" clId="{03C25D3D-190B-4A65-8974-3CD8DB00AB0E}" dt="2022-02-25T13:45:43.452" v="655"/>
          <ac:grpSpMkLst>
            <pc:docMk/>
            <pc:sldMk cId="1432105343" sldId="257"/>
            <ac:grpSpMk id="43" creationId="{95B45654-1E41-4D0C-AA8C-A46B1AC3860D}"/>
          </ac:grpSpMkLst>
        </pc:grpChg>
        <pc:grpChg chg="add del">
          <ac:chgData name="BOPPANA   VEGESH SAI ." userId="be5e5dbb-20e3-452d-a121-94580b9cfd9b" providerId="ADAL" clId="{03C25D3D-190B-4A65-8974-3CD8DB00AB0E}" dt="2022-02-25T13:45:43.452" v="655"/>
          <ac:grpSpMkLst>
            <pc:docMk/>
            <pc:sldMk cId="1432105343" sldId="257"/>
            <ac:grpSpMk id="45" creationId="{CCA928F7-3AF8-43CC-94D9-7975B422AA1B}"/>
          </ac:grpSpMkLst>
        </pc:grpChg>
        <pc:graphicFrameChg chg="add mod modGraphic">
          <ac:chgData name="BOPPANA   VEGESH SAI ." userId="be5e5dbb-20e3-452d-a121-94580b9cfd9b" providerId="ADAL" clId="{03C25D3D-190B-4A65-8974-3CD8DB00AB0E}" dt="2022-02-25T14:57:45.797" v="744" actId="1076"/>
          <ac:graphicFrameMkLst>
            <pc:docMk/>
            <pc:sldMk cId="1432105343" sldId="257"/>
            <ac:graphicFrameMk id="5" creationId="{F1C5E5D0-B8B6-4BD3-8D64-DACC54139C63}"/>
          </ac:graphicFrameMkLst>
        </pc:graphicFrameChg>
      </pc:sldChg>
      <pc:sldChg chg="modSp add mod">
        <pc:chgData name="BOPPANA   VEGESH SAI ." userId="be5e5dbb-20e3-452d-a121-94580b9cfd9b" providerId="ADAL" clId="{03C25D3D-190B-4A65-8974-3CD8DB00AB0E}" dt="2022-02-25T14:58:02.856" v="753" actId="27636"/>
        <pc:sldMkLst>
          <pc:docMk/>
          <pc:sldMk cId="2031285363" sldId="258"/>
        </pc:sldMkLst>
        <pc:spChg chg="mod">
          <ac:chgData name="BOPPANA   VEGESH SAI ." userId="be5e5dbb-20e3-452d-a121-94580b9cfd9b" providerId="ADAL" clId="{03C25D3D-190B-4A65-8974-3CD8DB00AB0E}" dt="2022-02-25T14:58:02.856" v="753" actId="27636"/>
          <ac:spMkLst>
            <pc:docMk/>
            <pc:sldMk cId="2031285363" sldId="258"/>
            <ac:spMk id="2" creationId="{F4AB893C-3780-487D-8CB8-BD6CE7950497}"/>
          </ac:spMkLst>
        </pc:spChg>
      </pc:sldChg>
      <pc:sldChg chg="addSp modSp new del mod setBg">
        <pc:chgData name="BOPPANA   VEGESH SAI ." userId="be5e5dbb-20e3-452d-a121-94580b9cfd9b" providerId="ADAL" clId="{03C25D3D-190B-4A65-8974-3CD8DB00AB0E}" dt="2022-02-25T13:32:07.325" v="352" actId="47"/>
        <pc:sldMkLst>
          <pc:docMk/>
          <pc:sldMk cId="2907468878" sldId="258"/>
        </pc:sldMkLst>
        <pc:spChg chg="mod">
          <ac:chgData name="BOPPANA   VEGESH SAI ." userId="be5e5dbb-20e3-452d-a121-94580b9cfd9b" providerId="ADAL" clId="{03C25D3D-190B-4A65-8974-3CD8DB00AB0E}" dt="2022-02-25T13:32:01.810" v="351" actId="26606"/>
          <ac:spMkLst>
            <pc:docMk/>
            <pc:sldMk cId="2907468878" sldId="258"/>
            <ac:spMk id="2" creationId="{75BED00E-5307-4913-A74A-265E3004508E}"/>
          </ac:spMkLst>
        </pc:spChg>
        <pc:spChg chg="mod">
          <ac:chgData name="BOPPANA   VEGESH SAI ." userId="be5e5dbb-20e3-452d-a121-94580b9cfd9b" providerId="ADAL" clId="{03C25D3D-190B-4A65-8974-3CD8DB00AB0E}" dt="2022-02-25T13:32:01.810" v="351" actId="26606"/>
          <ac:spMkLst>
            <pc:docMk/>
            <pc:sldMk cId="2907468878" sldId="258"/>
            <ac:spMk id="3" creationId="{EC188785-BBFD-4F53-98CB-B6DB8A1780A4}"/>
          </ac:spMkLst>
        </pc:spChg>
        <pc:spChg chg="add">
          <ac:chgData name="BOPPANA   VEGESH SAI ." userId="be5e5dbb-20e3-452d-a121-94580b9cfd9b" providerId="ADAL" clId="{03C25D3D-190B-4A65-8974-3CD8DB00AB0E}" dt="2022-02-25T13:32:01.810" v="351" actId="26606"/>
          <ac:spMkLst>
            <pc:docMk/>
            <pc:sldMk cId="2907468878" sldId="258"/>
            <ac:spMk id="10" creationId="{2F9C493A-9F03-49B4-B3FB-19CE5AC115BE}"/>
          </ac:spMkLst>
        </pc:spChg>
        <pc:spChg chg="add">
          <ac:chgData name="BOPPANA   VEGESH SAI ." userId="be5e5dbb-20e3-452d-a121-94580b9cfd9b" providerId="ADAL" clId="{03C25D3D-190B-4A65-8974-3CD8DB00AB0E}" dt="2022-02-25T13:32:01.810" v="351" actId="26606"/>
          <ac:spMkLst>
            <pc:docMk/>
            <pc:sldMk cId="2907468878" sldId="258"/>
            <ac:spMk id="12" creationId="{90A46C7D-C1BB-49B8-8D37-39742820E964}"/>
          </ac:spMkLst>
        </pc:spChg>
        <pc:spChg chg="add">
          <ac:chgData name="BOPPANA   VEGESH SAI ." userId="be5e5dbb-20e3-452d-a121-94580b9cfd9b" providerId="ADAL" clId="{03C25D3D-190B-4A65-8974-3CD8DB00AB0E}" dt="2022-02-25T13:32:01.810" v="351" actId="26606"/>
          <ac:spMkLst>
            <pc:docMk/>
            <pc:sldMk cId="2907468878" sldId="258"/>
            <ac:spMk id="22" creationId="{55820E42-2F9D-41EF-B67F-522A133B3373}"/>
          </ac:spMkLst>
        </pc:spChg>
        <pc:grpChg chg="add">
          <ac:chgData name="BOPPANA   VEGESH SAI ." userId="be5e5dbb-20e3-452d-a121-94580b9cfd9b" providerId="ADAL" clId="{03C25D3D-190B-4A65-8974-3CD8DB00AB0E}" dt="2022-02-25T13:32:01.810" v="351" actId="26606"/>
          <ac:grpSpMkLst>
            <pc:docMk/>
            <pc:sldMk cId="2907468878" sldId="258"/>
            <ac:grpSpMk id="14" creationId="{61BBAB6F-65E6-4E2B-B363-6AB27C84E0C1}"/>
          </ac:grpSpMkLst>
        </pc:grpChg>
        <pc:grpChg chg="add">
          <ac:chgData name="BOPPANA   VEGESH SAI ." userId="be5e5dbb-20e3-452d-a121-94580b9cfd9b" providerId="ADAL" clId="{03C25D3D-190B-4A65-8974-3CD8DB00AB0E}" dt="2022-02-25T13:32:01.810" v="351" actId="26606"/>
          <ac:grpSpMkLst>
            <pc:docMk/>
            <pc:sldMk cId="2907468878" sldId="258"/>
            <ac:grpSpMk id="24" creationId="{13D9BC31-B57D-4933-AD83-94F462D4C2F9}"/>
          </ac:grpSpMkLst>
        </pc:grpChg>
        <pc:picChg chg="add">
          <ac:chgData name="BOPPANA   VEGESH SAI ." userId="be5e5dbb-20e3-452d-a121-94580b9cfd9b" providerId="ADAL" clId="{03C25D3D-190B-4A65-8974-3CD8DB00AB0E}" dt="2022-02-25T13:32:01.810" v="351" actId="26606"/>
          <ac:picMkLst>
            <pc:docMk/>
            <pc:sldMk cId="2907468878" sldId="258"/>
            <ac:picMk id="7" creationId="{E7BFC041-90D0-4F67-93AC-9A378F2F80F9}"/>
          </ac:picMkLst>
        </pc:picChg>
      </pc:sldChg>
      <pc:sldChg chg="modSp add mod">
        <pc:chgData name="BOPPANA   VEGESH SAI ." userId="be5e5dbb-20e3-452d-a121-94580b9cfd9b" providerId="ADAL" clId="{03C25D3D-190B-4A65-8974-3CD8DB00AB0E}" dt="2022-02-25T13:35:10.654" v="416" actId="122"/>
        <pc:sldMkLst>
          <pc:docMk/>
          <pc:sldMk cId="1174787669" sldId="259"/>
        </pc:sldMkLst>
        <pc:spChg chg="mod">
          <ac:chgData name="BOPPANA   VEGESH SAI ." userId="be5e5dbb-20e3-452d-a121-94580b9cfd9b" providerId="ADAL" clId="{03C25D3D-190B-4A65-8974-3CD8DB00AB0E}" dt="2022-02-25T13:35:10.654" v="416" actId="122"/>
          <ac:spMkLst>
            <pc:docMk/>
            <pc:sldMk cId="1174787669" sldId="259"/>
            <ac:spMk id="2" creationId="{576FD9A4-4487-4C75-B29C-5D5DC9A72A49}"/>
          </ac:spMkLst>
        </pc:spChg>
      </pc:sldChg>
      <pc:sldChg chg="add">
        <pc:chgData name="BOPPANA   VEGESH SAI ." userId="be5e5dbb-20e3-452d-a121-94580b9cfd9b" providerId="ADAL" clId="{03C25D3D-190B-4A65-8974-3CD8DB00AB0E}" dt="2022-02-25T13:34:30.531" v="396"/>
        <pc:sldMkLst>
          <pc:docMk/>
          <pc:sldMk cId="395841872" sldId="260"/>
        </pc:sldMkLst>
      </pc:sldChg>
      <pc:sldChg chg="modSp add mod ord">
        <pc:chgData name="BOPPANA   VEGESH SAI ." userId="be5e5dbb-20e3-452d-a121-94580b9cfd9b" providerId="ADAL" clId="{03C25D3D-190B-4A65-8974-3CD8DB00AB0E}" dt="2022-02-25T13:35:01.031" v="415" actId="122"/>
        <pc:sldMkLst>
          <pc:docMk/>
          <pc:sldMk cId="3488364136" sldId="261"/>
        </pc:sldMkLst>
        <pc:spChg chg="mod">
          <ac:chgData name="BOPPANA   VEGESH SAI ." userId="be5e5dbb-20e3-452d-a121-94580b9cfd9b" providerId="ADAL" clId="{03C25D3D-190B-4A65-8974-3CD8DB00AB0E}" dt="2022-02-25T13:35:01.031" v="415" actId="122"/>
          <ac:spMkLst>
            <pc:docMk/>
            <pc:sldMk cId="3488364136" sldId="261"/>
            <ac:spMk id="2" creationId="{BFA47A45-7361-410B-BD75-D46768564B4A}"/>
          </ac:spMkLst>
        </pc:spChg>
      </pc:sldChg>
      <pc:sldChg chg="addSp delSp modSp new mod setBg delDesignElem">
        <pc:chgData name="BOPPANA   VEGESH SAI ." userId="be5e5dbb-20e3-452d-a121-94580b9cfd9b" providerId="ADAL" clId="{03C25D3D-190B-4A65-8974-3CD8DB00AB0E}" dt="2022-02-25T13:48:48.709" v="680" actId="255"/>
        <pc:sldMkLst>
          <pc:docMk/>
          <pc:sldMk cId="468802838" sldId="262"/>
        </pc:sldMkLst>
        <pc:spChg chg="mod">
          <ac:chgData name="BOPPANA   VEGESH SAI ." userId="be5e5dbb-20e3-452d-a121-94580b9cfd9b" providerId="ADAL" clId="{03C25D3D-190B-4A65-8974-3CD8DB00AB0E}" dt="2022-02-25T13:48:48.709" v="680" actId="255"/>
          <ac:spMkLst>
            <pc:docMk/>
            <pc:sldMk cId="468802838" sldId="262"/>
            <ac:spMk id="2" creationId="{7DDA0959-546A-4A0D-A8DD-857A54806D8D}"/>
          </ac:spMkLst>
        </pc:spChg>
        <pc:spChg chg="mod">
          <ac:chgData name="BOPPANA   VEGESH SAI ." userId="be5e5dbb-20e3-452d-a121-94580b9cfd9b" providerId="ADAL" clId="{03C25D3D-190B-4A65-8974-3CD8DB00AB0E}" dt="2022-02-25T13:48:25.637" v="676" actId="26606"/>
          <ac:spMkLst>
            <pc:docMk/>
            <pc:sldMk cId="468802838" sldId="262"/>
            <ac:spMk id="3" creationId="{FBBC5598-B9BD-408E-9245-FAF8EED6E69C}"/>
          </ac:spMkLst>
        </pc:spChg>
        <pc:spChg chg="add del">
          <ac:chgData name="BOPPANA   VEGESH SAI ." userId="be5e5dbb-20e3-452d-a121-94580b9cfd9b" providerId="ADAL" clId="{03C25D3D-190B-4A65-8974-3CD8DB00AB0E}" dt="2022-02-25T13:40:11.042" v="485" actId="26606"/>
          <ac:spMkLst>
            <pc:docMk/>
            <pc:sldMk cId="468802838" sldId="262"/>
            <ac:spMk id="9" creationId="{EF9DBCE5-2A0D-4132-9400-C1A905E7211B}"/>
          </ac:spMkLst>
        </pc:spChg>
        <pc:spChg chg="add del">
          <ac:chgData name="BOPPANA   VEGESH SAI ." userId="be5e5dbb-20e3-452d-a121-94580b9cfd9b" providerId="ADAL" clId="{03C25D3D-190B-4A65-8974-3CD8DB00AB0E}" dt="2022-02-25T13:40:11.042" v="485" actId="26606"/>
          <ac:spMkLst>
            <pc:docMk/>
            <pc:sldMk cId="468802838" sldId="262"/>
            <ac:spMk id="11" creationId="{38190A0C-390B-418A-9335-DCD0FD830857}"/>
          </ac:spMkLst>
        </pc:spChg>
        <pc:spChg chg="add del">
          <ac:chgData name="BOPPANA   VEGESH SAI ." userId="be5e5dbb-20e3-452d-a121-94580b9cfd9b" providerId="ADAL" clId="{03C25D3D-190B-4A65-8974-3CD8DB00AB0E}" dt="2022-02-25T13:40:11.042" v="485" actId="26606"/>
          <ac:spMkLst>
            <pc:docMk/>
            <pc:sldMk cId="468802838" sldId="262"/>
            <ac:spMk id="13" creationId="{A868EC83-FF48-45B4-B4C3-D25755DB448C}"/>
          </ac:spMkLst>
        </pc:spChg>
        <pc:spChg chg="add del">
          <ac:chgData name="BOPPANA   VEGESH SAI ." userId="be5e5dbb-20e3-452d-a121-94580b9cfd9b" providerId="ADAL" clId="{03C25D3D-190B-4A65-8974-3CD8DB00AB0E}" dt="2022-02-25T13:40:09.854" v="482" actId="26606"/>
          <ac:spMkLst>
            <pc:docMk/>
            <pc:sldMk cId="468802838" sldId="262"/>
            <ac:spMk id="15" creationId="{88A61E97-BE00-4736-8008-94C93855FAA6}"/>
          </ac:spMkLst>
        </pc:spChg>
        <pc:spChg chg="add del">
          <ac:chgData name="BOPPANA   VEGESH SAI ." userId="be5e5dbb-20e3-452d-a121-94580b9cfd9b" providerId="ADAL" clId="{03C25D3D-190B-4A65-8974-3CD8DB00AB0E}" dt="2022-02-25T13:40:09.854" v="482" actId="26606"/>
          <ac:spMkLst>
            <pc:docMk/>
            <pc:sldMk cId="468802838" sldId="262"/>
            <ac:spMk id="16" creationId="{864C7C9C-5BF1-4098-85C8-C6B39BDE5CCA}"/>
          </ac:spMkLst>
        </pc:spChg>
        <pc:spChg chg="add del">
          <ac:chgData name="BOPPANA   VEGESH SAI ." userId="be5e5dbb-20e3-452d-a121-94580b9cfd9b" providerId="ADAL" clId="{03C25D3D-190B-4A65-8974-3CD8DB00AB0E}" dt="2022-02-25T13:40:03.887" v="472" actId="26606"/>
          <ac:spMkLst>
            <pc:docMk/>
            <pc:sldMk cId="468802838" sldId="262"/>
            <ac:spMk id="18" creationId="{EF9DBCE5-2A0D-4132-9400-C1A905E7211B}"/>
          </ac:spMkLst>
        </pc:spChg>
        <pc:spChg chg="add del">
          <ac:chgData name="BOPPANA   VEGESH SAI ." userId="be5e5dbb-20e3-452d-a121-94580b9cfd9b" providerId="ADAL" clId="{03C25D3D-190B-4A65-8974-3CD8DB00AB0E}" dt="2022-02-25T13:40:03.887" v="472" actId="26606"/>
          <ac:spMkLst>
            <pc:docMk/>
            <pc:sldMk cId="468802838" sldId="262"/>
            <ac:spMk id="20" creationId="{38190A0C-390B-418A-9335-DCD0FD830857}"/>
          </ac:spMkLst>
        </pc:spChg>
        <pc:spChg chg="add del">
          <ac:chgData name="BOPPANA   VEGESH SAI ." userId="be5e5dbb-20e3-452d-a121-94580b9cfd9b" providerId="ADAL" clId="{03C25D3D-190B-4A65-8974-3CD8DB00AB0E}" dt="2022-02-25T13:40:03.887" v="472" actId="26606"/>
          <ac:spMkLst>
            <pc:docMk/>
            <pc:sldMk cId="468802838" sldId="262"/>
            <ac:spMk id="22" creationId="{A868EC83-FF48-45B4-B4C3-D25755DB448C}"/>
          </ac:spMkLst>
        </pc:spChg>
        <pc:spChg chg="add del">
          <ac:chgData name="BOPPANA   VEGESH SAI ." userId="be5e5dbb-20e3-452d-a121-94580b9cfd9b" providerId="ADAL" clId="{03C25D3D-190B-4A65-8974-3CD8DB00AB0E}" dt="2022-02-25T13:40:05.699" v="474" actId="26606"/>
          <ac:spMkLst>
            <pc:docMk/>
            <pc:sldMk cId="468802838" sldId="262"/>
            <ac:spMk id="24" creationId="{EF9DBCE5-2A0D-4132-9400-C1A905E7211B}"/>
          </ac:spMkLst>
        </pc:spChg>
        <pc:spChg chg="add del">
          <ac:chgData name="BOPPANA   VEGESH SAI ." userId="be5e5dbb-20e3-452d-a121-94580b9cfd9b" providerId="ADAL" clId="{03C25D3D-190B-4A65-8974-3CD8DB00AB0E}" dt="2022-02-25T13:40:05.699" v="474" actId="26606"/>
          <ac:spMkLst>
            <pc:docMk/>
            <pc:sldMk cId="468802838" sldId="262"/>
            <ac:spMk id="25" creationId="{38190A0C-390B-418A-9335-DCD0FD830857}"/>
          </ac:spMkLst>
        </pc:spChg>
        <pc:spChg chg="add del">
          <ac:chgData name="BOPPANA   VEGESH SAI ." userId="be5e5dbb-20e3-452d-a121-94580b9cfd9b" providerId="ADAL" clId="{03C25D3D-190B-4A65-8974-3CD8DB00AB0E}" dt="2022-02-25T13:40:05.699" v="474" actId="26606"/>
          <ac:spMkLst>
            <pc:docMk/>
            <pc:sldMk cId="468802838" sldId="262"/>
            <ac:spMk id="26" creationId="{A868EC83-FF48-45B4-B4C3-D25755DB448C}"/>
          </ac:spMkLst>
        </pc:spChg>
        <pc:spChg chg="add del">
          <ac:chgData name="BOPPANA   VEGESH SAI ." userId="be5e5dbb-20e3-452d-a121-94580b9cfd9b" providerId="ADAL" clId="{03C25D3D-190B-4A65-8974-3CD8DB00AB0E}" dt="2022-02-25T13:40:06.605" v="476" actId="26606"/>
          <ac:spMkLst>
            <pc:docMk/>
            <pc:sldMk cId="468802838" sldId="262"/>
            <ac:spMk id="28" creationId="{57696E94-0A81-41B6-8121-04A3C46586F8}"/>
          </ac:spMkLst>
        </pc:spChg>
        <pc:spChg chg="add del">
          <ac:chgData name="BOPPANA   VEGESH SAI ." userId="be5e5dbb-20e3-452d-a121-94580b9cfd9b" providerId="ADAL" clId="{03C25D3D-190B-4A65-8974-3CD8DB00AB0E}" dt="2022-02-25T13:40:06.605" v="476" actId="26606"/>
          <ac:spMkLst>
            <pc:docMk/>
            <pc:sldMk cId="468802838" sldId="262"/>
            <ac:spMk id="29" creationId="{35EC69F6-00C8-4E1E-BD11-D166736E8A07}"/>
          </ac:spMkLst>
        </pc:spChg>
        <pc:spChg chg="add del">
          <ac:chgData name="BOPPANA   VEGESH SAI ." userId="be5e5dbb-20e3-452d-a121-94580b9cfd9b" providerId="ADAL" clId="{03C25D3D-190B-4A65-8974-3CD8DB00AB0E}" dt="2022-02-25T13:40:06.605" v="476" actId="26606"/>
          <ac:spMkLst>
            <pc:docMk/>
            <pc:sldMk cId="468802838" sldId="262"/>
            <ac:spMk id="30" creationId="{0D87DD63-258E-4696-AA04-75EC109FB929}"/>
          </ac:spMkLst>
        </pc:spChg>
        <pc:spChg chg="add del">
          <ac:chgData name="BOPPANA   VEGESH SAI ." userId="be5e5dbb-20e3-452d-a121-94580b9cfd9b" providerId="ADAL" clId="{03C25D3D-190B-4A65-8974-3CD8DB00AB0E}" dt="2022-02-25T13:40:07.949" v="478" actId="26606"/>
          <ac:spMkLst>
            <pc:docMk/>
            <pc:sldMk cId="468802838" sldId="262"/>
            <ac:spMk id="32" creationId="{57696E94-0A81-41B6-8121-04A3C46586F8}"/>
          </ac:spMkLst>
        </pc:spChg>
        <pc:spChg chg="add del">
          <ac:chgData name="BOPPANA   VEGESH SAI ." userId="be5e5dbb-20e3-452d-a121-94580b9cfd9b" providerId="ADAL" clId="{03C25D3D-190B-4A65-8974-3CD8DB00AB0E}" dt="2022-02-25T13:40:07.949" v="478" actId="26606"/>
          <ac:spMkLst>
            <pc:docMk/>
            <pc:sldMk cId="468802838" sldId="262"/>
            <ac:spMk id="33" creationId="{35EC69F6-00C8-4E1E-BD11-D166736E8A07}"/>
          </ac:spMkLst>
        </pc:spChg>
        <pc:spChg chg="add del">
          <ac:chgData name="BOPPANA   VEGESH SAI ." userId="be5e5dbb-20e3-452d-a121-94580b9cfd9b" providerId="ADAL" clId="{03C25D3D-190B-4A65-8974-3CD8DB00AB0E}" dt="2022-02-25T13:40:07.949" v="478" actId="26606"/>
          <ac:spMkLst>
            <pc:docMk/>
            <pc:sldMk cId="468802838" sldId="262"/>
            <ac:spMk id="34" creationId="{0D87DD63-258E-4696-AA04-75EC109FB929}"/>
          </ac:spMkLst>
        </pc:spChg>
        <pc:spChg chg="add del">
          <ac:chgData name="BOPPANA   VEGESH SAI ." userId="be5e5dbb-20e3-452d-a121-94580b9cfd9b" providerId="ADAL" clId="{03C25D3D-190B-4A65-8974-3CD8DB00AB0E}" dt="2022-02-25T13:40:09.854" v="482" actId="26606"/>
          <ac:spMkLst>
            <pc:docMk/>
            <pc:sldMk cId="468802838" sldId="262"/>
            <ac:spMk id="50" creationId="{54CA801C-DA42-4BC8-8E89-AEC618B65F8C}"/>
          </ac:spMkLst>
        </pc:spChg>
        <pc:spChg chg="add del">
          <ac:chgData name="BOPPANA   VEGESH SAI ." userId="be5e5dbb-20e3-452d-a121-94580b9cfd9b" providerId="ADAL" clId="{03C25D3D-190B-4A65-8974-3CD8DB00AB0E}" dt="2022-02-25T13:40:09.854" v="482" actId="26606"/>
          <ac:spMkLst>
            <pc:docMk/>
            <pc:sldMk cId="468802838" sldId="262"/>
            <ac:spMk id="52" creationId="{451093B6-F608-4EF5-92D3-7CE72849FB1E}"/>
          </ac:spMkLst>
        </pc:spChg>
        <pc:spChg chg="add del">
          <ac:chgData name="BOPPANA   VEGESH SAI ." userId="be5e5dbb-20e3-452d-a121-94580b9cfd9b" providerId="ADAL" clId="{03C25D3D-190B-4A65-8974-3CD8DB00AB0E}" dt="2022-02-25T13:40:11.026" v="484" actId="26606"/>
          <ac:spMkLst>
            <pc:docMk/>
            <pc:sldMk cId="468802838" sldId="262"/>
            <ac:spMk id="59" creationId="{57696E94-0A81-41B6-8121-04A3C46586F8}"/>
          </ac:spMkLst>
        </pc:spChg>
        <pc:spChg chg="add del">
          <ac:chgData name="BOPPANA   VEGESH SAI ." userId="be5e5dbb-20e3-452d-a121-94580b9cfd9b" providerId="ADAL" clId="{03C25D3D-190B-4A65-8974-3CD8DB00AB0E}" dt="2022-02-25T13:40:11.026" v="484" actId="26606"/>
          <ac:spMkLst>
            <pc:docMk/>
            <pc:sldMk cId="468802838" sldId="262"/>
            <ac:spMk id="60" creationId="{35EC69F6-00C8-4E1E-BD11-D166736E8A07}"/>
          </ac:spMkLst>
        </pc:spChg>
        <pc:spChg chg="add del">
          <ac:chgData name="BOPPANA   VEGESH SAI ." userId="be5e5dbb-20e3-452d-a121-94580b9cfd9b" providerId="ADAL" clId="{03C25D3D-190B-4A65-8974-3CD8DB00AB0E}" dt="2022-02-25T13:40:11.026" v="484" actId="26606"/>
          <ac:spMkLst>
            <pc:docMk/>
            <pc:sldMk cId="468802838" sldId="262"/>
            <ac:spMk id="61" creationId="{0D87DD63-258E-4696-AA04-75EC109FB929}"/>
          </ac:spMkLst>
        </pc:spChg>
        <pc:spChg chg="add del">
          <ac:chgData name="BOPPANA   VEGESH SAI ." userId="be5e5dbb-20e3-452d-a121-94580b9cfd9b" providerId="ADAL" clId="{03C25D3D-190B-4A65-8974-3CD8DB00AB0E}" dt="2022-02-25T13:40:26.694" v="490" actId="26606"/>
          <ac:spMkLst>
            <pc:docMk/>
            <pc:sldMk cId="468802838" sldId="262"/>
            <ac:spMk id="63" creationId="{57696E94-0A81-41B6-8121-04A3C46586F8}"/>
          </ac:spMkLst>
        </pc:spChg>
        <pc:spChg chg="add del">
          <ac:chgData name="BOPPANA   VEGESH SAI ." userId="be5e5dbb-20e3-452d-a121-94580b9cfd9b" providerId="ADAL" clId="{03C25D3D-190B-4A65-8974-3CD8DB00AB0E}" dt="2022-02-25T13:40:26.694" v="490" actId="26606"/>
          <ac:spMkLst>
            <pc:docMk/>
            <pc:sldMk cId="468802838" sldId="262"/>
            <ac:spMk id="64" creationId="{35EC69F6-00C8-4E1E-BD11-D166736E8A07}"/>
          </ac:spMkLst>
        </pc:spChg>
        <pc:spChg chg="add del">
          <ac:chgData name="BOPPANA   VEGESH SAI ." userId="be5e5dbb-20e3-452d-a121-94580b9cfd9b" providerId="ADAL" clId="{03C25D3D-190B-4A65-8974-3CD8DB00AB0E}" dt="2022-02-25T13:40:26.694" v="490" actId="26606"/>
          <ac:spMkLst>
            <pc:docMk/>
            <pc:sldMk cId="468802838" sldId="262"/>
            <ac:spMk id="65" creationId="{0D87DD63-258E-4696-AA04-75EC109FB929}"/>
          </ac:spMkLst>
        </pc:spChg>
        <pc:spChg chg="add del">
          <ac:chgData name="BOPPANA   VEGESH SAI ." userId="be5e5dbb-20e3-452d-a121-94580b9cfd9b" providerId="ADAL" clId="{03C25D3D-190B-4A65-8974-3CD8DB00AB0E}" dt="2022-02-25T13:45:43.452" v="655"/>
          <ac:spMkLst>
            <pc:docMk/>
            <pc:sldMk cId="468802838" sldId="262"/>
            <ac:spMk id="70" creationId="{EF9DBCE5-2A0D-4132-9400-C1A905E7211B}"/>
          </ac:spMkLst>
        </pc:spChg>
        <pc:spChg chg="add del">
          <ac:chgData name="BOPPANA   VEGESH SAI ." userId="be5e5dbb-20e3-452d-a121-94580b9cfd9b" providerId="ADAL" clId="{03C25D3D-190B-4A65-8974-3CD8DB00AB0E}" dt="2022-02-25T13:45:43.452" v="655"/>
          <ac:spMkLst>
            <pc:docMk/>
            <pc:sldMk cId="468802838" sldId="262"/>
            <ac:spMk id="72" creationId="{38190A0C-390B-418A-9335-DCD0FD830857}"/>
          </ac:spMkLst>
        </pc:spChg>
        <pc:spChg chg="add del">
          <ac:chgData name="BOPPANA   VEGESH SAI ." userId="be5e5dbb-20e3-452d-a121-94580b9cfd9b" providerId="ADAL" clId="{03C25D3D-190B-4A65-8974-3CD8DB00AB0E}" dt="2022-02-25T13:45:43.452" v="655"/>
          <ac:spMkLst>
            <pc:docMk/>
            <pc:sldMk cId="468802838" sldId="262"/>
            <ac:spMk id="74" creationId="{A868EC83-FF48-45B4-B4C3-D25755DB448C}"/>
          </ac:spMkLst>
        </pc:spChg>
        <pc:spChg chg="add del">
          <ac:chgData name="BOPPANA   VEGESH SAI ." userId="be5e5dbb-20e3-452d-a121-94580b9cfd9b" providerId="ADAL" clId="{03C25D3D-190B-4A65-8974-3CD8DB00AB0E}" dt="2022-02-25T13:40:41.113" v="496" actId="26606"/>
          <ac:spMkLst>
            <pc:docMk/>
            <pc:sldMk cId="468802838" sldId="262"/>
            <ac:spMk id="79" creationId="{EF9DBCE5-2A0D-4132-9400-C1A905E7211B}"/>
          </ac:spMkLst>
        </pc:spChg>
        <pc:spChg chg="add del">
          <ac:chgData name="BOPPANA   VEGESH SAI ." userId="be5e5dbb-20e3-452d-a121-94580b9cfd9b" providerId="ADAL" clId="{03C25D3D-190B-4A65-8974-3CD8DB00AB0E}" dt="2022-02-25T13:40:41.113" v="496" actId="26606"/>
          <ac:spMkLst>
            <pc:docMk/>
            <pc:sldMk cId="468802838" sldId="262"/>
            <ac:spMk id="81" creationId="{38190A0C-390B-418A-9335-DCD0FD830857}"/>
          </ac:spMkLst>
        </pc:spChg>
        <pc:spChg chg="add del">
          <ac:chgData name="BOPPANA   VEGESH SAI ." userId="be5e5dbb-20e3-452d-a121-94580b9cfd9b" providerId="ADAL" clId="{03C25D3D-190B-4A65-8974-3CD8DB00AB0E}" dt="2022-02-25T13:40:41.113" v="496" actId="26606"/>
          <ac:spMkLst>
            <pc:docMk/>
            <pc:sldMk cId="468802838" sldId="262"/>
            <ac:spMk id="83" creationId="{A868EC83-FF48-45B4-B4C3-D25755DB448C}"/>
          </ac:spMkLst>
        </pc:spChg>
        <pc:grpChg chg="add del">
          <ac:chgData name="BOPPANA   VEGESH SAI ." userId="be5e5dbb-20e3-452d-a121-94580b9cfd9b" providerId="ADAL" clId="{03C25D3D-190B-4A65-8974-3CD8DB00AB0E}" dt="2022-02-25T13:40:09.854" v="482" actId="26606"/>
          <ac:grpSpMkLst>
            <pc:docMk/>
            <pc:sldMk cId="468802838" sldId="262"/>
            <ac:grpSpMk id="17" creationId="{7F5F6A01-3861-4A02-8D22-231CD7CDA614}"/>
          </ac:grpSpMkLst>
        </pc:grpChg>
        <pc:graphicFrameChg chg="add mod modGraphic">
          <ac:chgData name="BOPPANA   VEGESH SAI ." userId="be5e5dbb-20e3-452d-a121-94580b9cfd9b" providerId="ADAL" clId="{03C25D3D-190B-4A65-8974-3CD8DB00AB0E}" dt="2022-02-25T13:48:25.637" v="676" actId="26606"/>
          <ac:graphicFrameMkLst>
            <pc:docMk/>
            <pc:sldMk cId="468802838" sldId="262"/>
            <ac:graphicFrameMk id="4" creationId="{5B2D59CD-6882-4FE7-BEAE-26A8FAF8128A}"/>
          </ac:graphicFrameMkLst>
        </pc:graphicFrameChg>
      </pc:sldChg>
      <pc:sldChg chg="new del">
        <pc:chgData name="BOPPANA   VEGESH SAI ." userId="be5e5dbb-20e3-452d-a121-94580b9cfd9b" providerId="ADAL" clId="{03C25D3D-190B-4A65-8974-3CD8DB00AB0E}" dt="2022-02-25T13:38:00.302" v="420" actId="47"/>
        <pc:sldMkLst>
          <pc:docMk/>
          <pc:sldMk cId="3943139708" sldId="262"/>
        </pc:sldMkLst>
      </pc:sldChg>
      <pc:sldChg chg="modSp new mod">
        <pc:chgData name="BOPPANA   VEGESH SAI ." userId="be5e5dbb-20e3-452d-a121-94580b9cfd9b" providerId="ADAL" clId="{03C25D3D-190B-4A65-8974-3CD8DB00AB0E}" dt="2022-02-25T13:46:58.233" v="661"/>
        <pc:sldMkLst>
          <pc:docMk/>
          <pc:sldMk cId="889442203" sldId="263"/>
        </pc:sldMkLst>
        <pc:spChg chg="mod">
          <ac:chgData name="BOPPANA   VEGESH SAI ." userId="be5e5dbb-20e3-452d-a121-94580b9cfd9b" providerId="ADAL" clId="{03C25D3D-190B-4A65-8974-3CD8DB00AB0E}" dt="2022-02-25T13:46:58.233" v="661"/>
          <ac:spMkLst>
            <pc:docMk/>
            <pc:sldMk cId="889442203" sldId="263"/>
            <ac:spMk id="2" creationId="{419712D1-2DAD-4836-9A7F-527649EE1F2D}"/>
          </ac:spMkLst>
        </pc:spChg>
      </pc:sldChg>
      <pc:sldChg chg="modSp new mod">
        <pc:chgData name="BOPPANA   VEGESH SAI ." userId="be5e5dbb-20e3-452d-a121-94580b9cfd9b" providerId="ADAL" clId="{03C25D3D-190B-4A65-8974-3CD8DB00AB0E}" dt="2022-02-25T13:46:58.233" v="661"/>
        <pc:sldMkLst>
          <pc:docMk/>
          <pc:sldMk cId="1125434863" sldId="264"/>
        </pc:sldMkLst>
        <pc:spChg chg="mod">
          <ac:chgData name="BOPPANA   VEGESH SAI ." userId="be5e5dbb-20e3-452d-a121-94580b9cfd9b" providerId="ADAL" clId="{03C25D3D-190B-4A65-8974-3CD8DB00AB0E}" dt="2022-02-25T13:46:58.233" v="661"/>
          <ac:spMkLst>
            <pc:docMk/>
            <pc:sldMk cId="1125434863" sldId="264"/>
            <ac:spMk id="2" creationId="{7B0FCAC8-D701-4FB0-93A8-42826BB6060E}"/>
          </ac:spMkLst>
        </pc:spChg>
      </pc:sldChg>
      <pc:sldChg chg="modSp new mod">
        <pc:chgData name="BOPPANA   VEGESH SAI ." userId="be5e5dbb-20e3-452d-a121-94580b9cfd9b" providerId="ADAL" clId="{03C25D3D-190B-4A65-8974-3CD8DB00AB0E}" dt="2022-02-25T13:46:58.233" v="661"/>
        <pc:sldMkLst>
          <pc:docMk/>
          <pc:sldMk cId="3324603261" sldId="265"/>
        </pc:sldMkLst>
        <pc:spChg chg="mod">
          <ac:chgData name="BOPPANA   VEGESH SAI ." userId="be5e5dbb-20e3-452d-a121-94580b9cfd9b" providerId="ADAL" clId="{03C25D3D-190B-4A65-8974-3CD8DB00AB0E}" dt="2022-02-25T13:46:58.233" v="661"/>
          <ac:spMkLst>
            <pc:docMk/>
            <pc:sldMk cId="3324603261" sldId="265"/>
            <ac:spMk id="2" creationId="{993675A8-D277-41A2-BF2D-8E8A13812ED1}"/>
          </ac:spMkLst>
        </pc:spChg>
      </pc:sldChg>
      <pc:sldChg chg="addSp delSp modSp new mod setBg delDesignElem">
        <pc:chgData name="BOPPANA   VEGESH SAI ." userId="be5e5dbb-20e3-452d-a121-94580b9cfd9b" providerId="ADAL" clId="{03C25D3D-190B-4A65-8974-3CD8DB00AB0E}" dt="2022-02-25T13:45:43.452" v="655"/>
        <pc:sldMkLst>
          <pc:docMk/>
          <pc:sldMk cId="649160878" sldId="266"/>
        </pc:sldMkLst>
        <pc:spChg chg="mod">
          <ac:chgData name="BOPPANA   VEGESH SAI ." userId="be5e5dbb-20e3-452d-a121-94580b9cfd9b" providerId="ADAL" clId="{03C25D3D-190B-4A65-8974-3CD8DB00AB0E}" dt="2022-02-25T13:43:23.038" v="555" actId="20577"/>
          <ac:spMkLst>
            <pc:docMk/>
            <pc:sldMk cId="649160878" sldId="266"/>
            <ac:spMk id="2" creationId="{CD079BD5-C3B2-4879-A860-4331847CC6FA}"/>
          </ac:spMkLst>
        </pc:spChg>
        <pc:spChg chg="add del">
          <ac:chgData name="BOPPANA   VEGESH SAI ." userId="be5e5dbb-20e3-452d-a121-94580b9cfd9b" providerId="ADAL" clId="{03C25D3D-190B-4A65-8974-3CD8DB00AB0E}" dt="2022-02-25T13:45:43.452" v="655"/>
          <ac:spMkLst>
            <pc:docMk/>
            <pc:sldMk cId="649160878" sldId="266"/>
            <ac:spMk id="35" creationId="{83692DF2-D2F9-452E-8E4F-5103B4D231A6}"/>
          </ac:spMkLst>
        </pc:spChg>
        <pc:spChg chg="add del">
          <ac:chgData name="BOPPANA   VEGESH SAI ." userId="be5e5dbb-20e3-452d-a121-94580b9cfd9b" providerId="ADAL" clId="{03C25D3D-190B-4A65-8974-3CD8DB00AB0E}" dt="2022-02-25T13:45:43.452" v="655"/>
          <ac:spMkLst>
            <pc:docMk/>
            <pc:sldMk cId="649160878" sldId="266"/>
            <ac:spMk id="37" creationId="{F3A25E16-3875-437D-82D3-450FCD0AB2EF}"/>
          </ac:spMkLst>
        </pc:spChg>
        <pc:spChg chg="add del">
          <ac:chgData name="BOPPANA   VEGESH SAI ." userId="be5e5dbb-20e3-452d-a121-94580b9cfd9b" providerId="ADAL" clId="{03C25D3D-190B-4A65-8974-3CD8DB00AB0E}" dt="2022-02-25T13:45:43.452" v="655"/>
          <ac:spMkLst>
            <pc:docMk/>
            <pc:sldMk cId="649160878" sldId="266"/>
            <ac:spMk id="39" creationId="{57ABABA7-0420-4200-9B65-1C1967CE9373}"/>
          </ac:spMkLst>
        </pc:spChg>
        <pc:spChg chg="add del">
          <ac:chgData name="BOPPANA   VEGESH SAI ." userId="be5e5dbb-20e3-452d-a121-94580b9cfd9b" providerId="ADAL" clId="{03C25D3D-190B-4A65-8974-3CD8DB00AB0E}" dt="2022-02-25T13:45:43.452" v="655"/>
          <ac:spMkLst>
            <pc:docMk/>
            <pc:sldMk cId="649160878" sldId="266"/>
            <ac:spMk id="55" creationId="{1E86F813-D67B-409D-AA77-FA8878C28E40}"/>
          </ac:spMkLst>
        </pc:spChg>
        <pc:spChg chg="add del">
          <ac:chgData name="BOPPANA   VEGESH SAI ." userId="be5e5dbb-20e3-452d-a121-94580b9cfd9b" providerId="ADAL" clId="{03C25D3D-190B-4A65-8974-3CD8DB00AB0E}" dt="2022-02-25T13:45:43.452" v="655"/>
          <ac:spMkLst>
            <pc:docMk/>
            <pc:sldMk cId="649160878" sldId="266"/>
            <ac:spMk id="57" creationId="{1F0BB6E0-44F4-4938-8070-5992040BD1D5}"/>
          </ac:spMkLst>
        </pc:spChg>
        <pc:grpChg chg="add del">
          <ac:chgData name="BOPPANA   VEGESH SAI ." userId="be5e5dbb-20e3-452d-a121-94580b9cfd9b" providerId="ADAL" clId="{03C25D3D-190B-4A65-8974-3CD8DB00AB0E}" dt="2022-02-25T13:45:43.452" v="655"/>
          <ac:grpSpMkLst>
            <pc:docMk/>
            <pc:sldMk cId="649160878" sldId="266"/>
            <ac:grpSpMk id="7" creationId="{B5D023AC-62C2-42A6-8F47-1B13E93F3928}"/>
          </ac:grpSpMkLst>
        </pc:grpChg>
        <pc:grpChg chg="add del">
          <ac:chgData name="BOPPANA   VEGESH SAI ." userId="be5e5dbb-20e3-452d-a121-94580b9cfd9b" providerId="ADAL" clId="{03C25D3D-190B-4A65-8974-3CD8DB00AB0E}" dt="2022-02-25T13:45:43.452" v="655"/>
          <ac:grpSpMkLst>
            <pc:docMk/>
            <pc:sldMk cId="649160878" sldId="266"/>
            <ac:grpSpMk id="21" creationId="{3D23B1CF-992B-455E-80B8-A03C1F9E57E3}"/>
          </ac:grpSpMkLst>
        </pc:grpChg>
        <pc:grpChg chg="add del">
          <ac:chgData name="BOPPANA   VEGESH SAI ." userId="be5e5dbb-20e3-452d-a121-94580b9cfd9b" providerId="ADAL" clId="{03C25D3D-190B-4A65-8974-3CD8DB00AB0E}" dt="2022-02-25T13:45:43.452" v="655"/>
          <ac:grpSpMkLst>
            <pc:docMk/>
            <pc:sldMk cId="649160878" sldId="266"/>
            <ac:grpSpMk id="41" creationId="{46F1E992-B14A-4FD5-8E41-E19C83492C2A}"/>
          </ac:grpSpMkLst>
        </pc:grpChg>
      </pc:sldChg>
      <pc:sldChg chg="addSp delSp modSp new mod setBg delDesignElem">
        <pc:chgData name="BOPPANA   VEGESH SAI ." userId="be5e5dbb-20e3-452d-a121-94580b9cfd9b" providerId="ADAL" clId="{03C25D3D-190B-4A65-8974-3CD8DB00AB0E}" dt="2022-02-25T14:55:52.954" v="743" actId="1076"/>
        <pc:sldMkLst>
          <pc:docMk/>
          <pc:sldMk cId="27290008" sldId="267"/>
        </pc:sldMkLst>
        <pc:spChg chg="mod">
          <ac:chgData name="BOPPANA   VEGESH SAI ." userId="be5e5dbb-20e3-452d-a121-94580b9cfd9b" providerId="ADAL" clId="{03C25D3D-190B-4A65-8974-3CD8DB00AB0E}" dt="2022-02-25T14:55:25.100" v="736" actId="26606"/>
          <ac:spMkLst>
            <pc:docMk/>
            <pc:sldMk cId="27290008" sldId="267"/>
            <ac:spMk id="2" creationId="{30750267-98BC-4F6A-A248-F8E1828E74B0}"/>
          </ac:spMkLst>
        </pc:spChg>
        <pc:spChg chg="mod">
          <ac:chgData name="BOPPANA   VEGESH SAI ." userId="be5e5dbb-20e3-452d-a121-94580b9cfd9b" providerId="ADAL" clId="{03C25D3D-190B-4A65-8974-3CD8DB00AB0E}" dt="2022-02-25T14:55:47.049" v="742" actId="120"/>
          <ac:spMkLst>
            <pc:docMk/>
            <pc:sldMk cId="27290008" sldId="267"/>
            <ac:spMk id="3" creationId="{D7CAA4D2-64D6-493B-9F76-0A01A753D520}"/>
          </ac:spMkLst>
        </pc:spChg>
        <pc:spChg chg="add del">
          <ac:chgData name="BOPPANA   VEGESH SAI ." userId="be5e5dbb-20e3-452d-a121-94580b9cfd9b" providerId="ADAL" clId="{03C25D3D-190B-4A65-8974-3CD8DB00AB0E}" dt="2022-02-25T13:48:00.422" v="668" actId="26606"/>
          <ac:spMkLst>
            <pc:docMk/>
            <pc:sldMk cId="27290008" sldId="267"/>
            <ac:spMk id="5" creationId="{B5F9E98A-4FF4-43D6-9C48-6DF0E7F2D272}"/>
          </ac:spMkLst>
        </pc:spChg>
        <pc:spChg chg="add del">
          <ac:chgData name="BOPPANA   VEGESH SAI ." userId="be5e5dbb-20e3-452d-a121-94580b9cfd9b" providerId="ADAL" clId="{03C25D3D-190B-4A65-8974-3CD8DB00AB0E}" dt="2022-02-25T13:48:00.422" v="668" actId="26606"/>
          <ac:spMkLst>
            <pc:docMk/>
            <pc:sldMk cId="27290008" sldId="267"/>
            <ac:spMk id="6" creationId="{D207A636-DC99-4588-80C4-9E069B97C3FD}"/>
          </ac:spMkLst>
        </pc:spChg>
        <pc:spChg chg="add del">
          <ac:chgData name="BOPPANA   VEGESH SAI ." userId="be5e5dbb-20e3-452d-a121-94580b9cfd9b" providerId="ADAL" clId="{03C25D3D-190B-4A65-8974-3CD8DB00AB0E}" dt="2022-02-25T13:45:27.237" v="648" actId="26606"/>
          <ac:spMkLst>
            <pc:docMk/>
            <pc:sldMk cId="27290008" sldId="267"/>
            <ac:spMk id="8" creationId="{57ABABA7-0420-4200-9B65-1C1967CE9373}"/>
          </ac:spMkLst>
        </pc:spChg>
        <pc:spChg chg="add del">
          <ac:chgData name="BOPPANA   VEGESH SAI ." userId="be5e5dbb-20e3-452d-a121-94580b9cfd9b" providerId="ADAL" clId="{03C25D3D-190B-4A65-8974-3CD8DB00AB0E}" dt="2022-02-25T14:55:25.100" v="736" actId="26606"/>
          <ac:spMkLst>
            <pc:docMk/>
            <pc:sldMk cId="27290008" sldId="267"/>
            <ac:spMk id="21" creationId="{F0AB17F6-592B-45CB-96F6-705C9825AFBC}"/>
          </ac:spMkLst>
        </pc:spChg>
        <pc:spChg chg="add del">
          <ac:chgData name="BOPPANA   VEGESH SAI ." userId="be5e5dbb-20e3-452d-a121-94580b9cfd9b" providerId="ADAL" clId="{03C25D3D-190B-4A65-8974-3CD8DB00AB0E}" dt="2022-02-25T13:45:27.237" v="648" actId="26606"/>
          <ac:spMkLst>
            <pc:docMk/>
            <pc:sldMk cId="27290008" sldId="267"/>
            <ac:spMk id="24" creationId="{8576F020-8157-45CE-B1D9-6FA47AFEB4FA}"/>
          </ac:spMkLst>
        </pc:spChg>
        <pc:spChg chg="add del">
          <ac:chgData name="BOPPANA   VEGESH SAI ." userId="be5e5dbb-20e3-452d-a121-94580b9cfd9b" providerId="ADAL" clId="{03C25D3D-190B-4A65-8974-3CD8DB00AB0E}" dt="2022-02-25T13:45:43.452" v="655"/>
          <ac:spMkLst>
            <pc:docMk/>
            <pc:sldMk cId="27290008" sldId="267"/>
            <ac:spMk id="26" creationId="{1F0BB6E0-44F4-4938-8070-5992040BD1D5}"/>
          </ac:spMkLst>
        </pc:spChg>
        <pc:spChg chg="add del">
          <ac:chgData name="BOPPANA   VEGESH SAI ." userId="be5e5dbb-20e3-452d-a121-94580b9cfd9b" providerId="ADAL" clId="{03C25D3D-190B-4A65-8974-3CD8DB00AB0E}" dt="2022-02-25T13:45:43.452" v="655"/>
          <ac:spMkLst>
            <pc:docMk/>
            <pc:sldMk cId="27290008" sldId="267"/>
            <ac:spMk id="27" creationId="{57ABABA7-0420-4200-9B65-1C1967CE9373}"/>
          </ac:spMkLst>
        </pc:spChg>
        <pc:spChg chg="add del">
          <ac:chgData name="BOPPANA   VEGESH SAI ." userId="be5e5dbb-20e3-452d-a121-94580b9cfd9b" providerId="ADAL" clId="{03C25D3D-190B-4A65-8974-3CD8DB00AB0E}" dt="2022-02-25T13:45:43.452" v="655"/>
          <ac:spMkLst>
            <pc:docMk/>
            <pc:sldMk cId="27290008" sldId="267"/>
            <ac:spMk id="29" creationId="{1E86F813-D67B-409D-AA77-FA8878C28E40}"/>
          </ac:spMkLst>
        </pc:spChg>
        <pc:grpChg chg="add del">
          <ac:chgData name="BOPPANA   VEGESH SAI ." userId="be5e5dbb-20e3-452d-a121-94580b9cfd9b" providerId="ADAL" clId="{03C25D3D-190B-4A65-8974-3CD8DB00AB0E}" dt="2022-02-25T13:45:27.237" v="648" actId="26606"/>
          <ac:grpSpMkLst>
            <pc:docMk/>
            <pc:sldMk cId="27290008" sldId="267"/>
            <ac:grpSpMk id="10" creationId="{7A03E380-9CD1-4ABA-A763-9F9D252B8908}"/>
          </ac:grpSpMkLst>
        </pc:grpChg>
        <pc:grpChg chg="add del">
          <ac:chgData name="BOPPANA   VEGESH SAI ." userId="be5e5dbb-20e3-452d-a121-94580b9cfd9b" providerId="ADAL" clId="{03C25D3D-190B-4A65-8974-3CD8DB00AB0E}" dt="2022-02-25T13:45:43.452" v="655"/>
          <ac:grpSpMkLst>
            <pc:docMk/>
            <pc:sldMk cId="27290008" sldId="267"/>
            <ac:grpSpMk id="28" creationId="{46F1E992-B14A-4FD5-8E41-E19C83492C2A}"/>
          </ac:grpSpMkLst>
        </pc:grpChg>
        <pc:picChg chg="add mod">
          <ac:chgData name="BOPPANA   VEGESH SAI ." userId="be5e5dbb-20e3-452d-a121-94580b9cfd9b" providerId="ADAL" clId="{03C25D3D-190B-4A65-8974-3CD8DB00AB0E}" dt="2022-02-25T14:55:52.954" v="743" actId="1076"/>
          <ac:picMkLst>
            <pc:docMk/>
            <pc:sldMk cId="27290008" sldId="267"/>
            <ac:picMk id="7" creationId="{5A2DFCF3-B081-49D3-A9CC-7C469FF5D677}"/>
          </ac:picMkLst>
        </pc:picChg>
        <pc:picChg chg="add del">
          <ac:chgData name="BOPPANA   VEGESH SAI ." userId="be5e5dbb-20e3-452d-a121-94580b9cfd9b" providerId="ADAL" clId="{03C25D3D-190B-4A65-8974-3CD8DB00AB0E}" dt="2022-02-25T13:48:00.422" v="668" actId="26606"/>
          <ac:picMkLst>
            <pc:docMk/>
            <pc:sldMk cId="27290008" sldId="267"/>
            <ac:picMk id="16" creationId="{8FDC2FA6-6637-43EC-B8B3-D2EF3EC32595}"/>
          </ac:picMkLst>
        </pc:picChg>
        <pc:cxnChg chg="add del">
          <ac:chgData name="BOPPANA   VEGESH SAI ." userId="be5e5dbb-20e3-452d-a121-94580b9cfd9b" providerId="ADAL" clId="{03C25D3D-190B-4A65-8974-3CD8DB00AB0E}" dt="2022-02-25T13:48:00.422" v="668" actId="26606"/>
          <ac:cxnSpMkLst>
            <pc:docMk/>
            <pc:sldMk cId="27290008" sldId="267"/>
            <ac:cxnSpMk id="12" creationId="{0F2BAA51-3181-4303-929A-FCD9C33F8900}"/>
          </ac:cxnSpMkLst>
        </pc:cxnChg>
        <pc:cxnChg chg="add del">
          <ac:chgData name="BOPPANA   VEGESH SAI ." userId="be5e5dbb-20e3-452d-a121-94580b9cfd9b" providerId="ADAL" clId="{03C25D3D-190B-4A65-8974-3CD8DB00AB0E}" dt="2022-02-25T13:48:00.422" v="668" actId="26606"/>
          <ac:cxnSpMkLst>
            <pc:docMk/>
            <pc:sldMk cId="27290008" sldId="267"/>
            <ac:cxnSpMk id="14" creationId="{C9A60B9D-8DAC-4DA9-88DE-9911621A2B96}"/>
          </ac:cxnSpMkLst>
        </pc:cxnChg>
        <pc:cxnChg chg="add del">
          <ac:chgData name="BOPPANA   VEGESH SAI ." userId="be5e5dbb-20e3-452d-a121-94580b9cfd9b" providerId="ADAL" clId="{03C25D3D-190B-4A65-8974-3CD8DB00AB0E}" dt="2022-02-25T14:55:25.100" v="736" actId="26606"/>
          <ac:cxnSpMkLst>
            <pc:docMk/>
            <pc:sldMk cId="27290008" sldId="267"/>
            <ac:cxnSpMk id="23" creationId="{5A9284E7-0823-472D-9963-18D89DFEB8B4}"/>
          </ac:cxnSpMkLst>
        </pc:cxnChg>
      </pc:sldChg>
      <pc:sldMasterChg chg="add del addSldLayout delSldLayout">
        <pc:chgData name="BOPPANA   VEGESH SAI ." userId="be5e5dbb-20e3-452d-a121-94580b9cfd9b" providerId="ADAL" clId="{03C25D3D-190B-4A65-8974-3CD8DB00AB0E}" dt="2022-02-25T13:21:44.872" v="12" actId="26606"/>
        <pc:sldMasterMkLst>
          <pc:docMk/>
          <pc:sldMasterMk cId="3538033412" sldId="2147483648"/>
        </pc:sldMasterMkLst>
        <pc:sldLayoutChg chg="add del">
          <pc:chgData name="BOPPANA   VEGESH SAI ." userId="be5e5dbb-20e3-452d-a121-94580b9cfd9b" providerId="ADAL" clId="{03C25D3D-190B-4A65-8974-3CD8DB00AB0E}" dt="2022-02-25T13:21:44.872" v="12" actId="26606"/>
          <pc:sldLayoutMkLst>
            <pc:docMk/>
            <pc:sldMasterMk cId="3538033412" sldId="2147483648"/>
            <pc:sldLayoutMk cId="3006039184" sldId="2147483649"/>
          </pc:sldLayoutMkLst>
        </pc:sldLayoutChg>
        <pc:sldLayoutChg chg="add del">
          <pc:chgData name="BOPPANA   VEGESH SAI ." userId="be5e5dbb-20e3-452d-a121-94580b9cfd9b" providerId="ADAL" clId="{03C25D3D-190B-4A65-8974-3CD8DB00AB0E}" dt="2022-02-25T13:21:44.872" v="12" actId="26606"/>
          <pc:sldLayoutMkLst>
            <pc:docMk/>
            <pc:sldMasterMk cId="3538033412" sldId="2147483648"/>
            <pc:sldLayoutMk cId="3108747497" sldId="2147483650"/>
          </pc:sldLayoutMkLst>
        </pc:sldLayoutChg>
        <pc:sldLayoutChg chg="add del">
          <pc:chgData name="BOPPANA   VEGESH SAI ." userId="be5e5dbb-20e3-452d-a121-94580b9cfd9b" providerId="ADAL" clId="{03C25D3D-190B-4A65-8974-3CD8DB00AB0E}" dt="2022-02-25T13:21:44.872" v="12" actId="26606"/>
          <pc:sldLayoutMkLst>
            <pc:docMk/>
            <pc:sldMasterMk cId="3538033412" sldId="2147483648"/>
            <pc:sldLayoutMk cId="3837798423" sldId="2147483651"/>
          </pc:sldLayoutMkLst>
        </pc:sldLayoutChg>
        <pc:sldLayoutChg chg="add del">
          <pc:chgData name="BOPPANA   VEGESH SAI ." userId="be5e5dbb-20e3-452d-a121-94580b9cfd9b" providerId="ADAL" clId="{03C25D3D-190B-4A65-8974-3CD8DB00AB0E}" dt="2022-02-25T13:21:44.872" v="12" actId="26606"/>
          <pc:sldLayoutMkLst>
            <pc:docMk/>
            <pc:sldMasterMk cId="3538033412" sldId="2147483648"/>
            <pc:sldLayoutMk cId="1499649577" sldId="2147483652"/>
          </pc:sldLayoutMkLst>
        </pc:sldLayoutChg>
        <pc:sldLayoutChg chg="add del">
          <pc:chgData name="BOPPANA   VEGESH SAI ." userId="be5e5dbb-20e3-452d-a121-94580b9cfd9b" providerId="ADAL" clId="{03C25D3D-190B-4A65-8974-3CD8DB00AB0E}" dt="2022-02-25T13:21:44.872" v="12" actId="26606"/>
          <pc:sldLayoutMkLst>
            <pc:docMk/>
            <pc:sldMasterMk cId="3538033412" sldId="2147483648"/>
            <pc:sldLayoutMk cId="238736509" sldId="2147483653"/>
          </pc:sldLayoutMkLst>
        </pc:sldLayoutChg>
        <pc:sldLayoutChg chg="add del">
          <pc:chgData name="BOPPANA   VEGESH SAI ." userId="be5e5dbb-20e3-452d-a121-94580b9cfd9b" providerId="ADAL" clId="{03C25D3D-190B-4A65-8974-3CD8DB00AB0E}" dt="2022-02-25T13:21:44.872" v="12" actId="26606"/>
          <pc:sldLayoutMkLst>
            <pc:docMk/>
            <pc:sldMasterMk cId="3538033412" sldId="2147483648"/>
            <pc:sldLayoutMk cId="3220383556" sldId="2147483654"/>
          </pc:sldLayoutMkLst>
        </pc:sldLayoutChg>
        <pc:sldLayoutChg chg="add del">
          <pc:chgData name="BOPPANA   VEGESH SAI ." userId="be5e5dbb-20e3-452d-a121-94580b9cfd9b" providerId="ADAL" clId="{03C25D3D-190B-4A65-8974-3CD8DB00AB0E}" dt="2022-02-25T13:21:44.872" v="12" actId="26606"/>
          <pc:sldLayoutMkLst>
            <pc:docMk/>
            <pc:sldMasterMk cId="3538033412" sldId="2147483648"/>
            <pc:sldLayoutMk cId="460997617" sldId="2147483655"/>
          </pc:sldLayoutMkLst>
        </pc:sldLayoutChg>
        <pc:sldLayoutChg chg="add del">
          <pc:chgData name="BOPPANA   VEGESH SAI ." userId="be5e5dbb-20e3-452d-a121-94580b9cfd9b" providerId="ADAL" clId="{03C25D3D-190B-4A65-8974-3CD8DB00AB0E}" dt="2022-02-25T13:21:44.872" v="12" actId="26606"/>
          <pc:sldLayoutMkLst>
            <pc:docMk/>
            <pc:sldMasterMk cId="3538033412" sldId="2147483648"/>
            <pc:sldLayoutMk cId="570192185" sldId="2147483656"/>
          </pc:sldLayoutMkLst>
        </pc:sldLayoutChg>
        <pc:sldLayoutChg chg="add del">
          <pc:chgData name="BOPPANA   VEGESH SAI ." userId="be5e5dbb-20e3-452d-a121-94580b9cfd9b" providerId="ADAL" clId="{03C25D3D-190B-4A65-8974-3CD8DB00AB0E}" dt="2022-02-25T13:21:44.872" v="12" actId="26606"/>
          <pc:sldLayoutMkLst>
            <pc:docMk/>
            <pc:sldMasterMk cId="3538033412" sldId="2147483648"/>
            <pc:sldLayoutMk cId="689996327" sldId="2147483657"/>
          </pc:sldLayoutMkLst>
        </pc:sldLayoutChg>
        <pc:sldLayoutChg chg="add del">
          <pc:chgData name="BOPPANA   VEGESH SAI ." userId="be5e5dbb-20e3-452d-a121-94580b9cfd9b" providerId="ADAL" clId="{03C25D3D-190B-4A65-8974-3CD8DB00AB0E}" dt="2022-02-25T13:21:44.872" v="12" actId="26606"/>
          <pc:sldLayoutMkLst>
            <pc:docMk/>
            <pc:sldMasterMk cId="3538033412" sldId="2147483648"/>
            <pc:sldLayoutMk cId="4154480498" sldId="2147483658"/>
          </pc:sldLayoutMkLst>
        </pc:sldLayoutChg>
        <pc:sldLayoutChg chg="add del">
          <pc:chgData name="BOPPANA   VEGESH SAI ." userId="be5e5dbb-20e3-452d-a121-94580b9cfd9b" providerId="ADAL" clId="{03C25D3D-190B-4A65-8974-3CD8DB00AB0E}" dt="2022-02-25T13:21:44.872" v="12" actId="26606"/>
          <pc:sldLayoutMkLst>
            <pc:docMk/>
            <pc:sldMasterMk cId="3538033412" sldId="2147483648"/>
            <pc:sldLayoutMk cId="750950852" sldId="2147483659"/>
          </pc:sldLayoutMkLst>
        </pc:sldLayoutChg>
      </pc:sldMasterChg>
      <pc:sldMasterChg chg="add del addSldLayout delSldLayout">
        <pc:chgData name="BOPPANA   VEGESH SAI ." userId="be5e5dbb-20e3-452d-a121-94580b9cfd9b" providerId="ADAL" clId="{03C25D3D-190B-4A65-8974-3CD8DB00AB0E}" dt="2022-02-25T13:21:44.809" v="11" actId="26606"/>
        <pc:sldMasterMkLst>
          <pc:docMk/>
          <pc:sldMasterMk cId="821582573" sldId="2147483673"/>
        </pc:sldMasterMkLst>
        <pc:sldLayoutChg chg="add del">
          <pc:chgData name="BOPPANA   VEGESH SAI ." userId="be5e5dbb-20e3-452d-a121-94580b9cfd9b" providerId="ADAL" clId="{03C25D3D-190B-4A65-8974-3CD8DB00AB0E}" dt="2022-02-25T13:21:44.809" v="11" actId="26606"/>
          <pc:sldLayoutMkLst>
            <pc:docMk/>
            <pc:sldMasterMk cId="821582573" sldId="2147483673"/>
            <pc:sldLayoutMk cId="2794621353" sldId="2147483662"/>
          </pc:sldLayoutMkLst>
        </pc:sldLayoutChg>
        <pc:sldLayoutChg chg="add del">
          <pc:chgData name="BOPPANA   VEGESH SAI ." userId="be5e5dbb-20e3-452d-a121-94580b9cfd9b" providerId="ADAL" clId="{03C25D3D-190B-4A65-8974-3CD8DB00AB0E}" dt="2022-02-25T13:21:44.809" v="11" actId="26606"/>
          <pc:sldLayoutMkLst>
            <pc:docMk/>
            <pc:sldMasterMk cId="821582573" sldId="2147483673"/>
            <pc:sldLayoutMk cId="1118714968" sldId="2147483663"/>
          </pc:sldLayoutMkLst>
        </pc:sldLayoutChg>
        <pc:sldLayoutChg chg="add del">
          <pc:chgData name="BOPPANA   VEGESH SAI ." userId="be5e5dbb-20e3-452d-a121-94580b9cfd9b" providerId="ADAL" clId="{03C25D3D-190B-4A65-8974-3CD8DB00AB0E}" dt="2022-02-25T13:21:44.809" v="11" actId="26606"/>
          <pc:sldLayoutMkLst>
            <pc:docMk/>
            <pc:sldMasterMk cId="821582573" sldId="2147483673"/>
            <pc:sldLayoutMk cId="3383087900" sldId="2147483664"/>
          </pc:sldLayoutMkLst>
        </pc:sldLayoutChg>
        <pc:sldLayoutChg chg="add del">
          <pc:chgData name="BOPPANA   VEGESH SAI ." userId="be5e5dbb-20e3-452d-a121-94580b9cfd9b" providerId="ADAL" clId="{03C25D3D-190B-4A65-8974-3CD8DB00AB0E}" dt="2022-02-25T13:21:44.809" v="11" actId="26606"/>
          <pc:sldLayoutMkLst>
            <pc:docMk/>
            <pc:sldMasterMk cId="821582573" sldId="2147483673"/>
            <pc:sldLayoutMk cId="4074913673" sldId="2147483665"/>
          </pc:sldLayoutMkLst>
        </pc:sldLayoutChg>
        <pc:sldLayoutChg chg="add del">
          <pc:chgData name="BOPPANA   VEGESH SAI ." userId="be5e5dbb-20e3-452d-a121-94580b9cfd9b" providerId="ADAL" clId="{03C25D3D-190B-4A65-8974-3CD8DB00AB0E}" dt="2022-02-25T13:21:44.809" v="11" actId="26606"/>
          <pc:sldLayoutMkLst>
            <pc:docMk/>
            <pc:sldMasterMk cId="821582573" sldId="2147483673"/>
            <pc:sldLayoutMk cId="1670744318" sldId="2147483666"/>
          </pc:sldLayoutMkLst>
        </pc:sldLayoutChg>
        <pc:sldLayoutChg chg="add del">
          <pc:chgData name="BOPPANA   VEGESH SAI ." userId="be5e5dbb-20e3-452d-a121-94580b9cfd9b" providerId="ADAL" clId="{03C25D3D-190B-4A65-8974-3CD8DB00AB0E}" dt="2022-02-25T13:21:44.809" v="11" actId="26606"/>
          <pc:sldLayoutMkLst>
            <pc:docMk/>
            <pc:sldMasterMk cId="821582573" sldId="2147483673"/>
            <pc:sldLayoutMk cId="343378930" sldId="2147483667"/>
          </pc:sldLayoutMkLst>
        </pc:sldLayoutChg>
        <pc:sldLayoutChg chg="add del">
          <pc:chgData name="BOPPANA   VEGESH SAI ." userId="be5e5dbb-20e3-452d-a121-94580b9cfd9b" providerId="ADAL" clId="{03C25D3D-190B-4A65-8974-3CD8DB00AB0E}" dt="2022-02-25T13:21:44.809" v="11" actId="26606"/>
          <pc:sldLayoutMkLst>
            <pc:docMk/>
            <pc:sldMasterMk cId="821582573" sldId="2147483673"/>
            <pc:sldLayoutMk cId="2308602550" sldId="2147483668"/>
          </pc:sldLayoutMkLst>
        </pc:sldLayoutChg>
        <pc:sldLayoutChg chg="add del">
          <pc:chgData name="BOPPANA   VEGESH SAI ." userId="be5e5dbb-20e3-452d-a121-94580b9cfd9b" providerId="ADAL" clId="{03C25D3D-190B-4A65-8974-3CD8DB00AB0E}" dt="2022-02-25T13:21:44.809" v="11" actId="26606"/>
          <pc:sldLayoutMkLst>
            <pc:docMk/>
            <pc:sldMasterMk cId="821582573" sldId="2147483673"/>
            <pc:sldLayoutMk cId="178513080" sldId="2147483669"/>
          </pc:sldLayoutMkLst>
        </pc:sldLayoutChg>
        <pc:sldLayoutChg chg="add del">
          <pc:chgData name="BOPPANA   VEGESH SAI ." userId="be5e5dbb-20e3-452d-a121-94580b9cfd9b" providerId="ADAL" clId="{03C25D3D-190B-4A65-8974-3CD8DB00AB0E}" dt="2022-02-25T13:21:44.809" v="11" actId="26606"/>
          <pc:sldLayoutMkLst>
            <pc:docMk/>
            <pc:sldMasterMk cId="821582573" sldId="2147483673"/>
            <pc:sldLayoutMk cId="3081449898" sldId="2147483670"/>
          </pc:sldLayoutMkLst>
        </pc:sldLayoutChg>
        <pc:sldLayoutChg chg="add del">
          <pc:chgData name="BOPPANA   VEGESH SAI ." userId="be5e5dbb-20e3-452d-a121-94580b9cfd9b" providerId="ADAL" clId="{03C25D3D-190B-4A65-8974-3CD8DB00AB0E}" dt="2022-02-25T13:21:44.809" v="11" actId="26606"/>
          <pc:sldLayoutMkLst>
            <pc:docMk/>
            <pc:sldMasterMk cId="821582573" sldId="2147483673"/>
            <pc:sldLayoutMk cId="16800806" sldId="2147483671"/>
          </pc:sldLayoutMkLst>
        </pc:sldLayoutChg>
        <pc:sldLayoutChg chg="add del">
          <pc:chgData name="BOPPANA   VEGESH SAI ." userId="be5e5dbb-20e3-452d-a121-94580b9cfd9b" providerId="ADAL" clId="{03C25D3D-190B-4A65-8974-3CD8DB00AB0E}" dt="2022-02-25T13:21:44.809" v="11" actId="26606"/>
          <pc:sldLayoutMkLst>
            <pc:docMk/>
            <pc:sldMasterMk cId="821582573" sldId="2147483673"/>
            <pc:sldLayoutMk cId="3179900844" sldId="2147483672"/>
          </pc:sldLayoutMkLst>
        </pc:sldLayoutChg>
      </pc:sldMasterChg>
      <pc:sldMasterChg chg="add del addSldLayout delSldLayout">
        <pc:chgData name="BOPPANA   VEGESH SAI ." userId="be5e5dbb-20e3-452d-a121-94580b9cfd9b" providerId="ADAL" clId="{03C25D3D-190B-4A65-8974-3CD8DB00AB0E}" dt="2022-02-25T13:21:44.872" v="12" actId="26606"/>
        <pc:sldMasterMkLst>
          <pc:docMk/>
          <pc:sldMasterMk cId="1792774923" sldId="2147483725"/>
        </pc:sldMasterMkLst>
        <pc:sldLayoutChg chg="add del">
          <pc:chgData name="BOPPANA   VEGESH SAI ." userId="be5e5dbb-20e3-452d-a121-94580b9cfd9b" providerId="ADAL" clId="{03C25D3D-190B-4A65-8974-3CD8DB00AB0E}" dt="2022-02-25T13:21:44.872" v="12" actId="26606"/>
          <pc:sldLayoutMkLst>
            <pc:docMk/>
            <pc:sldMasterMk cId="1792774923" sldId="2147483725"/>
            <pc:sldLayoutMk cId="3209350527" sldId="2147483714"/>
          </pc:sldLayoutMkLst>
        </pc:sldLayoutChg>
        <pc:sldLayoutChg chg="add del">
          <pc:chgData name="BOPPANA   VEGESH SAI ." userId="be5e5dbb-20e3-452d-a121-94580b9cfd9b" providerId="ADAL" clId="{03C25D3D-190B-4A65-8974-3CD8DB00AB0E}" dt="2022-02-25T13:21:44.872" v="12" actId="26606"/>
          <pc:sldLayoutMkLst>
            <pc:docMk/>
            <pc:sldMasterMk cId="1792774923" sldId="2147483725"/>
            <pc:sldLayoutMk cId="2080897480" sldId="2147483715"/>
          </pc:sldLayoutMkLst>
        </pc:sldLayoutChg>
        <pc:sldLayoutChg chg="add del">
          <pc:chgData name="BOPPANA   VEGESH SAI ." userId="be5e5dbb-20e3-452d-a121-94580b9cfd9b" providerId="ADAL" clId="{03C25D3D-190B-4A65-8974-3CD8DB00AB0E}" dt="2022-02-25T13:21:44.872" v="12" actId="26606"/>
          <pc:sldLayoutMkLst>
            <pc:docMk/>
            <pc:sldMasterMk cId="1792774923" sldId="2147483725"/>
            <pc:sldLayoutMk cId="1662474096" sldId="2147483716"/>
          </pc:sldLayoutMkLst>
        </pc:sldLayoutChg>
        <pc:sldLayoutChg chg="add del">
          <pc:chgData name="BOPPANA   VEGESH SAI ." userId="be5e5dbb-20e3-452d-a121-94580b9cfd9b" providerId="ADAL" clId="{03C25D3D-190B-4A65-8974-3CD8DB00AB0E}" dt="2022-02-25T13:21:44.872" v="12" actId="26606"/>
          <pc:sldLayoutMkLst>
            <pc:docMk/>
            <pc:sldMasterMk cId="1792774923" sldId="2147483725"/>
            <pc:sldLayoutMk cId="4100439405" sldId="2147483717"/>
          </pc:sldLayoutMkLst>
        </pc:sldLayoutChg>
        <pc:sldLayoutChg chg="add del">
          <pc:chgData name="BOPPANA   VEGESH SAI ." userId="be5e5dbb-20e3-452d-a121-94580b9cfd9b" providerId="ADAL" clId="{03C25D3D-190B-4A65-8974-3CD8DB00AB0E}" dt="2022-02-25T13:21:44.872" v="12" actId="26606"/>
          <pc:sldLayoutMkLst>
            <pc:docMk/>
            <pc:sldMasterMk cId="1792774923" sldId="2147483725"/>
            <pc:sldLayoutMk cId="1464562622" sldId="2147483718"/>
          </pc:sldLayoutMkLst>
        </pc:sldLayoutChg>
        <pc:sldLayoutChg chg="add del">
          <pc:chgData name="BOPPANA   VEGESH SAI ." userId="be5e5dbb-20e3-452d-a121-94580b9cfd9b" providerId="ADAL" clId="{03C25D3D-190B-4A65-8974-3CD8DB00AB0E}" dt="2022-02-25T13:21:44.872" v="12" actId="26606"/>
          <pc:sldLayoutMkLst>
            <pc:docMk/>
            <pc:sldMasterMk cId="1792774923" sldId="2147483725"/>
            <pc:sldLayoutMk cId="2233874805" sldId="2147483719"/>
          </pc:sldLayoutMkLst>
        </pc:sldLayoutChg>
        <pc:sldLayoutChg chg="add del">
          <pc:chgData name="BOPPANA   VEGESH SAI ." userId="be5e5dbb-20e3-452d-a121-94580b9cfd9b" providerId="ADAL" clId="{03C25D3D-190B-4A65-8974-3CD8DB00AB0E}" dt="2022-02-25T13:21:44.872" v="12" actId="26606"/>
          <pc:sldLayoutMkLst>
            <pc:docMk/>
            <pc:sldMasterMk cId="1792774923" sldId="2147483725"/>
            <pc:sldLayoutMk cId="3202453877" sldId="2147483720"/>
          </pc:sldLayoutMkLst>
        </pc:sldLayoutChg>
        <pc:sldLayoutChg chg="add del">
          <pc:chgData name="BOPPANA   VEGESH SAI ." userId="be5e5dbb-20e3-452d-a121-94580b9cfd9b" providerId="ADAL" clId="{03C25D3D-190B-4A65-8974-3CD8DB00AB0E}" dt="2022-02-25T13:21:44.872" v="12" actId="26606"/>
          <pc:sldLayoutMkLst>
            <pc:docMk/>
            <pc:sldMasterMk cId="1792774923" sldId="2147483725"/>
            <pc:sldLayoutMk cId="181224180" sldId="2147483721"/>
          </pc:sldLayoutMkLst>
        </pc:sldLayoutChg>
        <pc:sldLayoutChg chg="add del">
          <pc:chgData name="BOPPANA   VEGESH SAI ." userId="be5e5dbb-20e3-452d-a121-94580b9cfd9b" providerId="ADAL" clId="{03C25D3D-190B-4A65-8974-3CD8DB00AB0E}" dt="2022-02-25T13:21:44.872" v="12" actId="26606"/>
          <pc:sldLayoutMkLst>
            <pc:docMk/>
            <pc:sldMasterMk cId="1792774923" sldId="2147483725"/>
            <pc:sldLayoutMk cId="3513945127" sldId="2147483722"/>
          </pc:sldLayoutMkLst>
        </pc:sldLayoutChg>
        <pc:sldLayoutChg chg="add del">
          <pc:chgData name="BOPPANA   VEGESH SAI ." userId="be5e5dbb-20e3-452d-a121-94580b9cfd9b" providerId="ADAL" clId="{03C25D3D-190B-4A65-8974-3CD8DB00AB0E}" dt="2022-02-25T13:21:44.872" v="12" actId="26606"/>
          <pc:sldLayoutMkLst>
            <pc:docMk/>
            <pc:sldMasterMk cId="1792774923" sldId="2147483725"/>
            <pc:sldLayoutMk cId="2287199894" sldId="2147483723"/>
          </pc:sldLayoutMkLst>
        </pc:sldLayoutChg>
        <pc:sldLayoutChg chg="add del">
          <pc:chgData name="BOPPANA   VEGESH SAI ." userId="be5e5dbb-20e3-452d-a121-94580b9cfd9b" providerId="ADAL" clId="{03C25D3D-190B-4A65-8974-3CD8DB00AB0E}" dt="2022-02-25T13:21:44.872" v="12" actId="26606"/>
          <pc:sldLayoutMkLst>
            <pc:docMk/>
            <pc:sldMasterMk cId="1792774923" sldId="2147483725"/>
            <pc:sldLayoutMk cId="590407008" sldId="2147483724"/>
          </pc:sldLayoutMkLst>
        </pc:sldLayoutChg>
      </pc:sldMasterChg>
      <pc:sldMasterChg chg="add addSldLayout modSldLayout">
        <pc:chgData name="BOPPANA   VEGESH SAI ." userId="be5e5dbb-20e3-452d-a121-94580b9cfd9b" providerId="ADAL" clId="{03C25D3D-190B-4A65-8974-3CD8DB00AB0E}" dt="2022-02-25T13:34:11.439" v="391" actId="27028"/>
        <pc:sldMasterMkLst>
          <pc:docMk/>
          <pc:sldMasterMk cId="60952317" sldId="2147483767"/>
        </pc:sldMasterMkLst>
        <pc:sldLayoutChg chg="add">
          <pc:chgData name="BOPPANA   VEGESH SAI ." userId="be5e5dbb-20e3-452d-a121-94580b9cfd9b" providerId="ADAL" clId="{03C25D3D-190B-4A65-8974-3CD8DB00AB0E}" dt="2022-02-25T13:34:11.439" v="391" actId="27028"/>
          <pc:sldLayoutMkLst>
            <pc:docMk/>
            <pc:sldMasterMk cId="60952317" sldId="2147483767"/>
            <pc:sldLayoutMk cId="3312232934" sldId="2147483773"/>
          </pc:sldLayoutMkLst>
        </pc:sldLayoutChg>
        <pc:sldLayoutChg chg="add">
          <pc:chgData name="BOPPANA   VEGESH SAI ." userId="be5e5dbb-20e3-452d-a121-94580b9cfd9b" providerId="ADAL" clId="{03C25D3D-190B-4A65-8974-3CD8DB00AB0E}" dt="2022-02-25T13:23:30.899" v="16" actId="27028"/>
          <pc:sldLayoutMkLst>
            <pc:docMk/>
            <pc:sldMasterMk cId="60952317" sldId="2147483767"/>
            <pc:sldLayoutMk cId="3945293940" sldId="2147483774"/>
          </pc:sldLayoutMkLst>
        </pc:sldLayoutChg>
        <pc:sldLayoutChg chg="delSp">
          <pc:chgData name="BOPPANA   VEGESH SAI ." userId="be5e5dbb-20e3-452d-a121-94580b9cfd9b" providerId="ADAL" clId="{03C25D3D-190B-4A65-8974-3CD8DB00AB0E}" dt="2022-02-25T13:32:35.538" v="354"/>
          <pc:sldLayoutMkLst>
            <pc:docMk/>
            <pc:sldMasterMk cId="60952317" sldId="2147483767"/>
            <pc:sldLayoutMk cId="3960335972" sldId="2147483775"/>
          </pc:sldLayoutMkLst>
          <pc:grpChg chg="del">
            <ac:chgData name="BOPPANA   VEGESH SAI ." userId="be5e5dbb-20e3-452d-a121-94580b9cfd9b" providerId="ADAL" clId="{03C25D3D-190B-4A65-8974-3CD8DB00AB0E}" dt="2022-02-25T13:32:35.538" v="354"/>
            <ac:grpSpMkLst>
              <pc:docMk/>
              <pc:sldMasterMk cId="60952317" sldId="2147483767"/>
              <pc:sldLayoutMk cId="3960335972" sldId="2147483775"/>
              <ac:grpSpMk id="7" creationId="{51B01909-73B8-4486-A749-C643B1D7E361}"/>
            </ac:grpSpMkLst>
          </pc:grpChg>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87F77DE-BE53-42A9-9017-EF15784B9CB4}" type="datetimeFigureOut">
              <a:rPr lang="en-IN" smtClean="0"/>
              <a:t>25-02-2022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CE47814-24D1-4C7B-8E8C-8ACDE8F356AB}" type="slidenum">
              <a:rPr lang="en-IN" smtClean="0"/>
              <a:t>‹#›</a:t>
            </a:fld>
            <a:endParaRPr lang="en-IN"/>
          </a:p>
        </p:txBody>
      </p:sp>
    </p:spTree>
    <p:extLst>
      <p:ext uri="{BB962C8B-B14F-4D97-AF65-F5344CB8AC3E}">
        <p14:creationId xmlns:p14="http://schemas.microsoft.com/office/powerpoint/2010/main" val="14786451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TABLE OF CONTENTS</a:t>
            </a:r>
          </a:p>
        </p:txBody>
      </p:sp>
      <p:sp>
        <p:nvSpPr>
          <p:cNvPr id="4" name="Slide Number Placeholder 3"/>
          <p:cNvSpPr>
            <a:spLocks noGrp="1"/>
          </p:cNvSpPr>
          <p:nvPr>
            <p:ph type="sldNum" sz="quarter" idx="5"/>
          </p:nvPr>
        </p:nvSpPr>
        <p:spPr/>
        <p:txBody>
          <a:bodyPr/>
          <a:lstStyle/>
          <a:p>
            <a:fld id="{A3D39BA2-F127-4DB1-B8FD-D5A70CC3E01B}" type="slidenum">
              <a:rPr lang="en-US" smtClean="0"/>
              <a:t>2</a:t>
            </a:fld>
            <a:endParaRPr lang="en-US" dirty="0"/>
          </a:p>
        </p:txBody>
      </p:sp>
    </p:spTree>
    <p:extLst>
      <p:ext uri="{BB962C8B-B14F-4D97-AF65-F5344CB8AC3E}">
        <p14:creationId xmlns:p14="http://schemas.microsoft.com/office/powerpoint/2010/main" val="15478572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74423" y="802298"/>
            <a:ext cx="8637073" cy="2920713"/>
          </a:xfrm>
        </p:spPr>
        <p:txBody>
          <a:bodyPr bIns="0" anchor="b">
            <a:normAutofit/>
          </a:bodyPr>
          <a:lstStyle>
            <a:lvl1pPr algn="ctr">
              <a:defRPr sz="6600"/>
            </a:lvl1pPr>
          </a:lstStyle>
          <a:p>
            <a:r>
              <a:rPr lang="en-US"/>
              <a:t>Click to edit Master title style</a:t>
            </a:r>
            <a:endParaRPr lang="en-US" dirty="0"/>
          </a:p>
        </p:txBody>
      </p:sp>
      <p:sp>
        <p:nvSpPr>
          <p:cNvPr id="3" name="Subtitle 2"/>
          <p:cNvSpPr>
            <a:spLocks noGrp="1"/>
          </p:cNvSpPr>
          <p:nvPr>
            <p:ph type="subTitle" idx="1"/>
          </p:nvPr>
        </p:nvSpPr>
        <p:spPr>
          <a:xfrm>
            <a:off x="1774424" y="3724074"/>
            <a:ext cx="8637072" cy="977621"/>
          </a:xfrm>
        </p:spPr>
        <p:txBody>
          <a:bodyPr tIns="91440" bIns="91440">
            <a:normAutofit/>
          </a:bodyPr>
          <a:lstStyle>
            <a:lvl1pPr marL="0" indent="0" algn="ctr">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24C6359-9BB8-4148-8114-537E698DA205}" type="datetime1">
              <a:rPr lang="en-US" smtClean="0"/>
              <a:t>2/25/2022</a:t>
            </a:fld>
            <a:endParaRPr lang="en-US" dirty="0"/>
          </a:p>
        </p:txBody>
      </p:sp>
      <p:sp>
        <p:nvSpPr>
          <p:cNvPr id="5" name="Footer Placeholder 4"/>
          <p:cNvSpPr>
            <a:spLocks noGrp="1"/>
          </p:cNvSpPr>
          <p:nvPr>
            <p:ph type="ftr" sz="quarter" idx="11"/>
          </p:nvPr>
        </p:nvSpPr>
        <p:spPr>
          <a:xfrm>
            <a:off x="1451579" y="329307"/>
            <a:ext cx="5626774" cy="309201"/>
          </a:xfrm>
        </p:spPr>
        <p:txBody>
          <a:bodyPr/>
          <a:lstStyle/>
          <a:p>
            <a:endParaRPr lang="en-US"/>
          </a:p>
        </p:txBody>
      </p:sp>
      <p:sp>
        <p:nvSpPr>
          <p:cNvPr id="6" name="Slide Number Placeholder 5"/>
          <p:cNvSpPr>
            <a:spLocks noGrp="1"/>
          </p:cNvSpPr>
          <p:nvPr>
            <p:ph type="sldNum" sz="quarter" idx="12"/>
          </p:nvPr>
        </p:nvSpPr>
        <p:spPr>
          <a:xfrm>
            <a:off x="476834" y="798973"/>
            <a:ext cx="811019" cy="503578"/>
          </a:xfrm>
        </p:spPr>
        <p:txBody>
          <a:bodyPr/>
          <a:lstStyle/>
          <a:p>
            <a:fld id="{E1076ED0-0DB3-4879-AAE5-5C20D22C1DF4}" type="slidenum">
              <a:rPr lang="en-US" smtClean="0"/>
              <a:t>‹#›</a:t>
            </a:fld>
            <a:endParaRPr lang="en-US"/>
          </a:p>
        </p:txBody>
      </p:sp>
    </p:spTree>
    <p:extLst>
      <p:ext uri="{BB962C8B-B14F-4D97-AF65-F5344CB8AC3E}">
        <p14:creationId xmlns:p14="http://schemas.microsoft.com/office/powerpoint/2010/main" val="42822672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910392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7052"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518654"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442330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924916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74423" y="1756130"/>
            <a:ext cx="8643154" cy="1969007"/>
          </a:xfrm>
        </p:spPr>
        <p:txBody>
          <a:bodyPr anchor="b">
            <a:normAutofit/>
          </a:bodyPr>
          <a:lstStyle>
            <a:lvl1pPr algn="ctr">
              <a:defRPr sz="3600"/>
            </a:lvl1pPr>
          </a:lstStyle>
          <a:p>
            <a:r>
              <a:rPr lang="en-US"/>
              <a:t>Click to edit Master title style</a:t>
            </a:r>
            <a:endParaRPr lang="en-US" dirty="0"/>
          </a:p>
        </p:txBody>
      </p:sp>
      <p:sp>
        <p:nvSpPr>
          <p:cNvPr id="3" name="Text Placeholder 2"/>
          <p:cNvSpPr>
            <a:spLocks noGrp="1"/>
          </p:cNvSpPr>
          <p:nvPr>
            <p:ph type="body" idx="1"/>
          </p:nvPr>
        </p:nvSpPr>
        <p:spPr>
          <a:xfrm>
            <a:off x="1774423" y="3725137"/>
            <a:ext cx="8643154" cy="1093987"/>
          </a:xfrm>
        </p:spPr>
        <p:txBody>
          <a:bodyPr tIns="91440">
            <a:normAutofit/>
          </a:bodyPr>
          <a:lstStyle>
            <a:lvl1pPr marL="0" indent="0" algn="ct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520499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293577"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488654"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54140" y="2017343"/>
            <a:ext cx="4488654"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2/25/2022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516886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295603"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488794"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488794"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56025" y="2023003"/>
            <a:ext cx="4488794"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56025" y="2821491"/>
            <a:ext cx="4488794"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2/25/2022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929669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2/25/2022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95827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2/25/2022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309670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2961967" cy="2406518"/>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73032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2961967"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496351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blipFill dpi="0" rotWithShape="1">
              <a:blip r:embed="rId2">
                <a:alphaModFix amt="30000"/>
              </a:blip>
              <a:srcRect/>
              <a:tile tx="0" ty="0" sx="100000" sy="100000" flip="none" algn="ctr"/>
            </a:blip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extrusionH="76200" contourW="12700" prstMaterial="matte">
              <a:bevelT w="152400" h="50800" prst="softRound"/>
              <a:extrusionClr>
                <a:schemeClr val="tx2"/>
              </a:extrusionClr>
              <a:contourClr>
                <a:schemeClr val="bg2"/>
              </a:contourClr>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38100" cmpd="sng">
              <a:solidFill>
                <a:schemeClr val="tx2">
                  <a:lumMod val="25000"/>
                </a:schemeClr>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2"/>
            <a:ext cx="5532328" cy="1922299"/>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50000"/>
              <a:lumOff val="50000"/>
              <a:alpha val="80000"/>
            </a:schemeClr>
          </a:solidFill>
          <a:ln w="9525" cap="sq">
            <a:noFill/>
            <a:miter lim="800000"/>
          </a:ln>
          <a:effectLst/>
        </p:spPr>
        <p:txBody>
          <a:bodyPr vert="horz" lIns="91440" tIns="45720" rIns="91440" bIns="45720" rtlCol="0" anchor="t">
            <a:normAutofit/>
          </a:bodyPr>
          <a:lstStyle>
            <a:lvl1pPr>
              <a:defRPr lang="en-US" sz="3200" dirty="0"/>
            </a:lvl1pPr>
          </a:lstStyle>
          <a:p>
            <a:pPr lvl="0" algn="ctr"/>
            <a:r>
              <a:rPr lang="en-US"/>
              <a:t>Click icon to add picture</a:t>
            </a:r>
            <a:endParaRPr lang="en-US" dirty="0"/>
          </a:p>
        </p:txBody>
      </p:sp>
      <p:sp>
        <p:nvSpPr>
          <p:cNvPr id="4" name="Text Placeholder 3"/>
          <p:cNvSpPr>
            <a:spLocks noGrp="1"/>
          </p:cNvSpPr>
          <p:nvPr>
            <p:ph type="body" sz="half" idx="2"/>
          </p:nvPr>
        </p:nvSpPr>
        <p:spPr>
          <a:xfrm>
            <a:off x="1450329" y="3059600"/>
            <a:ext cx="5524404" cy="2090134"/>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B61BEF0D-F0BB-DE4B-95CE-6DB70DBA9567}" type="datetimeFigureOut">
              <a:rPr lang="en-US" smtClean="0"/>
              <a:pPr/>
              <a:t>2/25/2022</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924498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51579" y="804519"/>
            <a:ext cx="9291215" cy="104923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29121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42079"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B61BEF0D-F0BB-DE4B-95CE-6DB70DBA9567}" type="datetimeFigureOut">
              <a:rPr lang="en-US" smtClean="0"/>
              <a:pPr/>
              <a:t>2/25/2022</a:t>
            </a:fld>
            <a:endParaRPr lang="en-US" dirty="0"/>
          </a:p>
        </p:txBody>
      </p:sp>
      <p:sp>
        <p:nvSpPr>
          <p:cNvPr id="5" name="Footer Placeholder 4"/>
          <p:cNvSpPr>
            <a:spLocks noGrp="1"/>
          </p:cNvSpPr>
          <p:nvPr>
            <p:ph type="ftr" sz="quarter" idx="3"/>
          </p:nvPr>
        </p:nvSpPr>
        <p:spPr>
          <a:xfrm>
            <a:off x="1451579" y="329307"/>
            <a:ext cx="5626774"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D57F1E4F-1CFF-5643-939E-217C01CDF565}" type="slidenum">
              <a:rPr lang="en-US" smtClean="0"/>
              <a:pPr/>
              <a:t>‹#›</a:t>
            </a:fld>
            <a:endParaRPr lang="en-US" dirty="0"/>
          </a:p>
        </p:txBody>
      </p:sp>
      <p:sp>
        <p:nvSpPr>
          <p:cNvPr id="9" name="Rectangle 8"/>
          <p:cNvSpPr/>
          <p:nvPr/>
        </p:nvSpPr>
        <p:spPr>
          <a:xfrm>
            <a:off x="0" y="3622291"/>
            <a:ext cx="12192000" cy="2505984"/>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9"/>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a:xfrm>
            <a:off x="0" y="6129338"/>
            <a:ext cx="12192000" cy="742950"/>
          </a:xfrm>
          <a:prstGeom prst="rect">
            <a:avLst/>
          </a:prstGeom>
        </p:spPr>
      </p:pic>
      <p:cxnSp>
        <p:nvCxnSpPr>
          <p:cNvPr id="12" name="Straight Connector 11"/>
          <p:cNvCxnSpPr/>
          <p:nvPr/>
        </p:nvCxnSpPr>
        <p:spPr>
          <a:xfrm>
            <a:off x="0" y="6138142"/>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0023023"/>
      </p:ext>
    </p:extLst>
  </p:cSld>
  <p:clrMap bg1="dk1" tx1="lt1" bg2="dk2" tx2="lt2" accent1="accent1" accent2="accent2" accent3="accent3" accent4="accent4" accent5="accent5" accent6="accent6" hlink="hlink" folHlink="folHlink"/>
  <p:sldLayoutIdLst>
    <p:sldLayoutId id="2147483806" r:id="rId1"/>
    <p:sldLayoutId id="2147483807" r:id="rId2"/>
    <p:sldLayoutId id="2147483808" r:id="rId3"/>
    <p:sldLayoutId id="2147483809" r:id="rId4"/>
    <p:sldLayoutId id="2147483810" r:id="rId5"/>
    <p:sldLayoutId id="2147483811" r:id="rId6"/>
    <p:sldLayoutId id="2147483812" r:id="rId7"/>
    <p:sldLayoutId id="2147483813" r:id="rId8"/>
    <p:sldLayoutId id="2147483814" r:id="rId9"/>
    <p:sldLayoutId id="2147483815" r:id="rId10"/>
    <p:sldLayoutId id="2147483816" r:id="rId11"/>
  </p:sldLayoutIdLst>
  <p:txStyles>
    <p:titleStyle>
      <a:lvl1pPr algn="ctr" defTabSz="914400" rtl="0" eaLnBrk="1" latinLnBrk="0" hangingPunct="1">
        <a:lnSpc>
          <a:spcPct val="90000"/>
        </a:lnSpc>
        <a:spcBef>
          <a:spcPct val="0"/>
        </a:spcBef>
        <a:buNone/>
        <a:defRPr sz="3200" b="0" i="0" kern="1200" cap="all">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23" name="Rectangle 96">
            <a:extLst>
              <a:ext uri="{FF2B5EF4-FFF2-40B4-BE49-F238E27FC236}">
                <a16:creationId xmlns:a16="http://schemas.microsoft.com/office/drawing/2014/main" id="{130B326A-C054-4820-AFCA-FCB009ABC6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22291"/>
            <a:ext cx="12192000" cy="2505984"/>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24" name="Picture 98">
            <a:extLst>
              <a:ext uri="{FF2B5EF4-FFF2-40B4-BE49-F238E27FC236}">
                <a16:creationId xmlns:a16="http://schemas.microsoft.com/office/drawing/2014/main" id="{E265DFC7-1B2A-4A32-9C43-C48EA6FF614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a:xfrm>
            <a:off x="0" y="6129338"/>
            <a:ext cx="12192000" cy="742950"/>
          </a:xfrm>
          <a:prstGeom prst="rect">
            <a:avLst/>
          </a:prstGeom>
        </p:spPr>
      </p:pic>
      <p:cxnSp>
        <p:nvCxnSpPr>
          <p:cNvPr id="125" name="Straight Connector 100">
            <a:extLst>
              <a:ext uri="{FF2B5EF4-FFF2-40B4-BE49-F238E27FC236}">
                <a16:creationId xmlns:a16="http://schemas.microsoft.com/office/drawing/2014/main" id="{853B328C-A402-44DE-AABB-9BFBB6617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38142"/>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0045DCBC-0BAD-4953-BA28-0C504F2749D5}"/>
              </a:ext>
            </a:extLst>
          </p:cNvPr>
          <p:cNvSpPr>
            <a:spLocks noGrp="1"/>
          </p:cNvSpPr>
          <p:nvPr>
            <p:ph type="ctrTitle"/>
          </p:nvPr>
        </p:nvSpPr>
        <p:spPr>
          <a:xfrm>
            <a:off x="5188043" y="804520"/>
            <a:ext cx="5550355" cy="1049235"/>
          </a:xfrm>
        </p:spPr>
        <p:txBody>
          <a:bodyPr vert="horz" lIns="91440" tIns="45720" rIns="91440" bIns="45720" rtlCol="0" anchor="ctr">
            <a:normAutofit/>
          </a:bodyPr>
          <a:lstStyle/>
          <a:p>
            <a:r>
              <a:rPr lang="en-US" sz="3200"/>
              <a:t>IMPLEMENTING AN IP ADDRESSING SCHEME</a:t>
            </a:r>
          </a:p>
        </p:txBody>
      </p:sp>
      <p:grpSp>
        <p:nvGrpSpPr>
          <p:cNvPr id="126" name="Group 102">
            <a:extLst>
              <a:ext uri="{FF2B5EF4-FFF2-40B4-BE49-F238E27FC236}">
                <a16:creationId xmlns:a16="http://schemas.microsoft.com/office/drawing/2014/main" id="{EB69A38F-B342-48D1-884F-03267367F4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32239" y="482171"/>
            <a:ext cx="4074533" cy="5149101"/>
            <a:chOff x="632239" y="482171"/>
            <a:chExt cx="4074533" cy="5149101"/>
          </a:xfrm>
        </p:grpSpPr>
        <p:sp>
          <p:nvSpPr>
            <p:cNvPr id="104" name="Rectangle 103">
              <a:extLst>
                <a:ext uri="{FF2B5EF4-FFF2-40B4-BE49-F238E27FC236}">
                  <a16:creationId xmlns:a16="http://schemas.microsoft.com/office/drawing/2014/main" id="{88B2160C-762E-4543-AE7E-CB66A84693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239" y="482171"/>
              <a:ext cx="4074533" cy="5149101"/>
            </a:xfrm>
            <a:prstGeom prst="rect">
              <a:avLst/>
            </a:prstGeom>
            <a:blipFill dpi="0" rotWithShape="1">
              <a:blip r:embed="rId3">
                <a:alphaModFix amt="30000"/>
              </a:blip>
              <a:srcRect/>
              <a:tile tx="0" ty="0" sx="100000" sy="100000" flip="none" algn="ctr"/>
            </a:blip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extrusionH="76200" contourW="12700" prstMaterial="matte">
              <a:bevelT w="152400" h="50800" prst="softRound"/>
              <a:extrusionClr>
                <a:schemeClr val="tx2"/>
              </a:extrusionClr>
              <a:contourClr>
                <a:schemeClr val="bg2"/>
              </a:contourClr>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5" name="Rectangle 104">
              <a:extLst>
                <a:ext uri="{FF2B5EF4-FFF2-40B4-BE49-F238E27FC236}">
                  <a16:creationId xmlns:a16="http://schemas.microsoft.com/office/drawing/2014/main" id="{A7126887-BFD9-4BE3-BF55-BE2524AF22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45298" y="812507"/>
              <a:ext cx="3450289" cy="4466452"/>
            </a:xfrm>
            <a:prstGeom prst="rect">
              <a:avLst/>
            </a:prstGeom>
            <a:gradFill>
              <a:gsLst>
                <a:gs pos="0">
                  <a:srgbClr val="DADADA"/>
                </a:gs>
                <a:gs pos="100000">
                  <a:srgbClr val="FFFFFE"/>
                </a:gs>
              </a:gsLst>
              <a:lin ang="16200000" scaled="0"/>
            </a:gradFill>
            <a:ln w="38100" cmpd="sng">
              <a:solidFill>
                <a:schemeClr val="tx2">
                  <a:lumMod val="25000"/>
                </a:schemeClr>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38" name="Picture 3" descr="Background pattern&#10;&#10;Description automatically generated">
            <a:extLst>
              <a:ext uri="{FF2B5EF4-FFF2-40B4-BE49-F238E27FC236}">
                <a16:creationId xmlns:a16="http://schemas.microsoft.com/office/drawing/2014/main" id="{F8BB7BDD-52C7-46E6-89B4-7479058D13AC}"/>
              </a:ext>
            </a:extLst>
          </p:cNvPr>
          <p:cNvPicPr>
            <a:picLocks noChangeAspect="1"/>
          </p:cNvPicPr>
          <p:nvPr/>
        </p:nvPicPr>
        <p:blipFill rotWithShape="1">
          <a:blip r:embed="rId4"/>
          <a:srcRect l="30932" r="32868" b="1"/>
          <a:stretch/>
        </p:blipFill>
        <p:spPr>
          <a:xfrm>
            <a:off x="1285438" y="1116345"/>
            <a:ext cx="2799103" cy="3866172"/>
          </a:xfrm>
          <a:prstGeom prst="rect">
            <a:avLst/>
          </a:prstGeom>
        </p:spPr>
      </p:pic>
      <p:sp>
        <p:nvSpPr>
          <p:cNvPr id="3" name="Subtitle 2">
            <a:extLst>
              <a:ext uri="{FF2B5EF4-FFF2-40B4-BE49-F238E27FC236}">
                <a16:creationId xmlns:a16="http://schemas.microsoft.com/office/drawing/2014/main" id="{BCB99F93-AB45-4755-8D5B-2B5015E55E0B}"/>
              </a:ext>
            </a:extLst>
          </p:cNvPr>
          <p:cNvSpPr>
            <a:spLocks noGrp="1"/>
          </p:cNvSpPr>
          <p:nvPr>
            <p:ph type="subTitle" idx="1"/>
          </p:nvPr>
        </p:nvSpPr>
        <p:spPr>
          <a:xfrm>
            <a:off x="5188043" y="2015732"/>
            <a:ext cx="5550355" cy="3450613"/>
          </a:xfrm>
        </p:spPr>
        <p:txBody>
          <a:bodyPr vert="horz" lIns="91440" tIns="45720" rIns="91440" bIns="45720" rtlCol="0" anchor="t">
            <a:normAutofit/>
          </a:bodyPr>
          <a:lstStyle/>
          <a:p>
            <a:pPr indent="-228600" algn="l">
              <a:buFont typeface="Arial" panose="020B0604020202020204" pitchFamily="34" charset="0"/>
              <a:buChar char="•"/>
            </a:pPr>
            <a:endParaRPr lang="en-US" dirty="0"/>
          </a:p>
          <a:p>
            <a:pPr indent="-228600" algn="l">
              <a:buFont typeface="Arial" panose="020B0604020202020204" pitchFamily="34" charset="0"/>
              <a:buChar char="•"/>
            </a:pPr>
            <a:r>
              <a:rPr lang="en-US" dirty="0"/>
              <a:t>     2010030024-B.Vegesh Sai</a:t>
            </a:r>
          </a:p>
          <a:p>
            <a:pPr indent="-228600" algn="l">
              <a:buFont typeface="Arial" panose="020B0604020202020204" pitchFamily="34" charset="0"/>
              <a:buChar char="•"/>
            </a:pPr>
            <a:r>
              <a:rPr lang="en-US" dirty="0"/>
              <a:t>     2010030326-K.Vamshi</a:t>
            </a:r>
          </a:p>
          <a:p>
            <a:pPr indent="-228600" algn="l">
              <a:buFont typeface="Arial" panose="020B0604020202020204" pitchFamily="34" charset="0"/>
              <a:buChar char="•"/>
            </a:pPr>
            <a:r>
              <a:rPr lang="en-US" dirty="0"/>
              <a:t>     2010030469-P.Vinay Kumar</a:t>
            </a:r>
          </a:p>
          <a:p>
            <a:pPr algn="l"/>
            <a:r>
              <a:rPr lang="en-US" b="1" dirty="0"/>
              <a:t>           </a:t>
            </a:r>
          </a:p>
          <a:p>
            <a:pPr algn="l"/>
            <a:r>
              <a:rPr lang="en-US" b="1" dirty="0"/>
              <a:t>              </a:t>
            </a:r>
            <a:r>
              <a:rPr lang="en-US" dirty="0"/>
              <a:t> </a:t>
            </a:r>
            <a:r>
              <a:rPr lang="en-US" b="1" dirty="0"/>
              <a:t>Dr. Gayathri </a:t>
            </a:r>
            <a:r>
              <a:rPr lang="en-US" b="1" dirty="0" err="1"/>
              <a:t>Edamadaka</a:t>
            </a:r>
            <a:endParaRPr lang="en-US" b="1" dirty="0"/>
          </a:p>
          <a:p>
            <a:pPr indent="-228600" algn="l">
              <a:buFont typeface="Arial" panose="020B0604020202020204" pitchFamily="34" charset="0"/>
              <a:buChar char="•"/>
            </a:pPr>
            <a:endParaRPr lang="en-US" dirty="0"/>
          </a:p>
          <a:p>
            <a:pPr indent="-228600" algn="l">
              <a:buFont typeface="Arial" panose="020B0604020202020204" pitchFamily="34" charset="0"/>
              <a:buChar char="•"/>
            </a:pPr>
            <a:endParaRPr lang="en-US" dirty="0"/>
          </a:p>
        </p:txBody>
      </p:sp>
    </p:spTree>
    <p:extLst>
      <p:ext uri="{BB962C8B-B14F-4D97-AF65-F5344CB8AC3E}">
        <p14:creationId xmlns:p14="http://schemas.microsoft.com/office/powerpoint/2010/main" val="24218227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FCAC8-D701-4FB0-93A8-42826BB6060E}"/>
              </a:ext>
            </a:extLst>
          </p:cNvPr>
          <p:cNvSpPr>
            <a:spLocks noGrp="1"/>
          </p:cNvSpPr>
          <p:nvPr>
            <p:ph type="title"/>
          </p:nvPr>
        </p:nvSpPr>
        <p:spPr/>
        <p:txBody>
          <a:bodyPr/>
          <a:lstStyle/>
          <a:p>
            <a:pPr algn="ctr"/>
            <a:r>
              <a:rPr lang="en-US" dirty="0"/>
              <a:t>IMPLEMENTATIONS</a:t>
            </a:r>
            <a:endParaRPr lang="en-IN" dirty="0"/>
          </a:p>
        </p:txBody>
      </p:sp>
    </p:spTree>
    <p:extLst>
      <p:ext uri="{BB962C8B-B14F-4D97-AF65-F5344CB8AC3E}">
        <p14:creationId xmlns:p14="http://schemas.microsoft.com/office/powerpoint/2010/main" val="11254348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675A8-D277-41A2-BF2D-8E8A13812ED1}"/>
              </a:ext>
            </a:extLst>
          </p:cNvPr>
          <p:cNvSpPr>
            <a:spLocks noGrp="1"/>
          </p:cNvSpPr>
          <p:nvPr>
            <p:ph type="title"/>
          </p:nvPr>
        </p:nvSpPr>
        <p:spPr/>
        <p:txBody>
          <a:bodyPr/>
          <a:lstStyle/>
          <a:p>
            <a:pPr algn="ctr"/>
            <a:r>
              <a:rPr lang="en-US" dirty="0"/>
              <a:t>GITHUB COMMITS</a:t>
            </a:r>
            <a:endParaRPr lang="en-IN" dirty="0"/>
          </a:p>
        </p:txBody>
      </p:sp>
    </p:spTree>
    <p:extLst>
      <p:ext uri="{BB962C8B-B14F-4D97-AF65-F5344CB8AC3E}">
        <p14:creationId xmlns:p14="http://schemas.microsoft.com/office/powerpoint/2010/main" val="33246032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079BD5-C3B2-4879-A860-4331847CC6FA}"/>
              </a:ext>
            </a:extLst>
          </p:cNvPr>
          <p:cNvSpPr>
            <a:spLocks noGrp="1"/>
          </p:cNvSpPr>
          <p:nvPr>
            <p:ph type="title"/>
          </p:nvPr>
        </p:nvSpPr>
        <p:spPr>
          <a:xfrm>
            <a:off x="5618969" y="804335"/>
            <a:ext cx="5768697" cy="5249332"/>
          </a:xfrm>
        </p:spPr>
        <p:txBody>
          <a:bodyPr vert="horz" lIns="91440" tIns="45720" rIns="91440" bIns="45720" rtlCol="0" anchor="ctr">
            <a:normAutofit/>
          </a:bodyPr>
          <a:lstStyle/>
          <a:p>
            <a:r>
              <a:rPr lang="en-US" sz="5400" dirty="0">
                <a:solidFill>
                  <a:schemeClr val="tx1"/>
                </a:solidFill>
              </a:rPr>
              <a:t>THANKQ</a:t>
            </a:r>
          </a:p>
        </p:txBody>
      </p:sp>
    </p:spTree>
    <p:extLst>
      <p:ext uri="{BB962C8B-B14F-4D97-AF65-F5344CB8AC3E}">
        <p14:creationId xmlns:p14="http://schemas.microsoft.com/office/powerpoint/2010/main" val="6491608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82EAE69-5C60-4FCC-84BB-AA8678592AF4}"/>
              </a:ext>
            </a:extLst>
          </p:cNvPr>
          <p:cNvSpPr txBox="1"/>
          <p:nvPr/>
        </p:nvSpPr>
        <p:spPr>
          <a:xfrm>
            <a:off x="540279" y="967417"/>
            <a:ext cx="3778870" cy="3943250"/>
          </a:xfrm>
          <a:prstGeom prst="rect">
            <a:avLst/>
          </a:prstGeom>
        </p:spPr>
        <p:txBody>
          <a:bodyPr vert="horz" lIns="91440" tIns="45720" rIns="91440" bIns="45720" rtlCol="0" anchor="b">
            <a:normAutofit/>
          </a:bodyPr>
          <a:lstStyle/>
          <a:p>
            <a:pPr defTabSz="457200">
              <a:spcBef>
                <a:spcPct val="0"/>
              </a:spcBef>
              <a:spcAft>
                <a:spcPts val="600"/>
              </a:spcAft>
            </a:pPr>
            <a:r>
              <a:rPr lang="en-US" sz="4000" b="1">
                <a:solidFill>
                  <a:srgbClr val="FEFFFF"/>
                </a:solidFill>
                <a:latin typeface="+mj-lt"/>
                <a:ea typeface="+mj-ea"/>
                <a:cs typeface="+mj-cs"/>
              </a:rPr>
              <a:t>TABLE OF CONTENTS</a:t>
            </a:r>
          </a:p>
        </p:txBody>
      </p:sp>
      <p:graphicFrame>
        <p:nvGraphicFramePr>
          <p:cNvPr id="5" name="Table 5">
            <a:extLst>
              <a:ext uri="{FF2B5EF4-FFF2-40B4-BE49-F238E27FC236}">
                <a16:creationId xmlns:a16="http://schemas.microsoft.com/office/drawing/2014/main" id="{F1C5E5D0-B8B6-4BD3-8D64-DACC54139C63}"/>
              </a:ext>
            </a:extLst>
          </p:cNvPr>
          <p:cNvGraphicFramePr>
            <a:graphicFrameLocks noGrp="1"/>
          </p:cNvGraphicFramePr>
          <p:nvPr>
            <p:extLst>
              <p:ext uri="{D42A27DB-BD31-4B8C-83A1-F6EECF244321}">
                <p14:modId xmlns:p14="http://schemas.microsoft.com/office/powerpoint/2010/main" val="2951703571"/>
              </p:ext>
            </p:extLst>
          </p:nvPr>
        </p:nvGraphicFramePr>
        <p:xfrm>
          <a:off x="6797361" y="0"/>
          <a:ext cx="3792124" cy="6301590"/>
        </p:xfrm>
        <a:graphic>
          <a:graphicData uri="http://schemas.openxmlformats.org/drawingml/2006/table">
            <a:tbl>
              <a:tblPr firstRow="1" bandRow="1">
                <a:noFill/>
                <a:tableStyleId>{0505E3EF-67EA-436B-97B2-0124C06EBD24}</a:tableStyleId>
              </a:tblPr>
              <a:tblGrid>
                <a:gridCol w="936812">
                  <a:extLst>
                    <a:ext uri="{9D8B030D-6E8A-4147-A177-3AD203B41FA5}">
                      <a16:colId xmlns:a16="http://schemas.microsoft.com/office/drawing/2014/main" val="2702231399"/>
                    </a:ext>
                  </a:extLst>
                </a:gridCol>
                <a:gridCol w="2855312">
                  <a:extLst>
                    <a:ext uri="{9D8B030D-6E8A-4147-A177-3AD203B41FA5}">
                      <a16:colId xmlns:a16="http://schemas.microsoft.com/office/drawing/2014/main" val="2056807309"/>
                    </a:ext>
                  </a:extLst>
                </a:gridCol>
              </a:tblGrid>
              <a:tr h="595423">
                <a:tc>
                  <a:txBody>
                    <a:bodyPr/>
                    <a:lstStyle/>
                    <a:p>
                      <a:pPr>
                        <a:lnSpc>
                          <a:spcPct val="107000"/>
                        </a:lnSpc>
                        <a:spcAft>
                          <a:spcPts val="800"/>
                        </a:spcAft>
                      </a:pPr>
                      <a:r>
                        <a:rPr lang="en-IN" sz="1400" b="0" cap="all" spc="150">
                          <a:solidFill>
                            <a:schemeClr val="lt1"/>
                          </a:solidFill>
                          <a:effectLst/>
                          <a:latin typeface="Arial Black" panose="020B0A04020102020204" pitchFamily="34" charset="0"/>
                          <a:ea typeface="Calibri" panose="020F0502020204030204" pitchFamily="34" charset="0"/>
                          <a:cs typeface="Times New Roman" panose="02020603050405020304" pitchFamily="18" charset="0"/>
                        </a:rPr>
                        <a:t>S.NO</a:t>
                      </a:r>
                    </a:p>
                  </a:txBody>
                  <a:tcPr marL="121168" marR="121168" marT="121168" marB="121168">
                    <a:lnL w="12700" cmpd="sng">
                      <a:noFill/>
                    </a:lnL>
                    <a:lnR w="12700" cmpd="sng">
                      <a:noFill/>
                    </a:lnR>
                    <a:lnT w="12700" cmpd="sng">
                      <a:noFill/>
                    </a:lnT>
                    <a:lnB w="38100" cmpd="sng">
                      <a:noFill/>
                    </a:lnB>
                    <a:solidFill>
                      <a:srgbClr val="505356"/>
                    </a:solidFill>
                  </a:tcPr>
                </a:tc>
                <a:tc>
                  <a:txBody>
                    <a:bodyPr/>
                    <a:lstStyle/>
                    <a:p>
                      <a:pPr algn="ctr">
                        <a:lnSpc>
                          <a:spcPct val="107000"/>
                        </a:lnSpc>
                        <a:spcAft>
                          <a:spcPts val="800"/>
                        </a:spcAft>
                      </a:pPr>
                      <a:r>
                        <a:rPr lang="en-IN" sz="1400" b="0" cap="all" spc="150" dirty="0">
                          <a:solidFill>
                            <a:schemeClr val="lt1"/>
                          </a:solidFill>
                          <a:effectLst/>
                          <a:latin typeface="Arial Black" panose="020B0A04020102020204" pitchFamily="34" charset="0"/>
                          <a:ea typeface="Calibri" panose="020F0502020204030204" pitchFamily="34" charset="0"/>
                          <a:cs typeface="Times New Roman" panose="02020603050405020304" pitchFamily="18" charset="0"/>
                        </a:rPr>
                        <a:t>        CONTENTS</a:t>
                      </a:r>
                    </a:p>
                  </a:txBody>
                  <a:tcPr marL="121168" marR="121168" marT="121168" marB="121168">
                    <a:lnL w="12700" cmpd="sng">
                      <a:noFill/>
                    </a:lnL>
                    <a:lnR w="12700" cmpd="sng">
                      <a:noFill/>
                    </a:lnR>
                    <a:lnT w="12700" cmpd="sng">
                      <a:noFill/>
                    </a:lnT>
                    <a:lnB w="38100" cmpd="sng">
                      <a:noFill/>
                    </a:lnB>
                    <a:solidFill>
                      <a:srgbClr val="505356"/>
                    </a:solidFill>
                  </a:tcPr>
                </a:tc>
                <a:extLst>
                  <a:ext uri="{0D108BD9-81ED-4DB2-BD59-A6C34878D82A}">
                    <a16:rowId xmlns:a16="http://schemas.microsoft.com/office/drawing/2014/main" val="926130130"/>
                  </a:ext>
                </a:extLst>
              </a:tr>
              <a:tr h="521453">
                <a:tc>
                  <a:txBody>
                    <a:bodyPr/>
                    <a:lstStyle/>
                    <a:p>
                      <a:pPr algn="ctr">
                        <a:lnSpc>
                          <a:spcPct val="107000"/>
                        </a:lnSpc>
                        <a:spcAft>
                          <a:spcPts val="800"/>
                        </a:spcAft>
                      </a:pPr>
                      <a:r>
                        <a:rPr lang="en-IN" sz="16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p>
                  </a:txBody>
                  <a:tcPr marL="121168" marR="121168" marT="121168" marB="121168">
                    <a:lnL w="12700" cmpd="sng">
                      <a:noFill/>
                      <a:prstDash val="solid"/>
                    </a:lnL>
                    <a:lnR w="12700" cmpd="sng">
                      <a:noFill/>
                      <a:prstDash val="solid"/>
                    </a:lnR>
                    <a:lnT w="38100" cmpd="sng">
                      <a:noFill/>
                    </a:lnT>
                    <a:lnB w="12700" cmpd="sng">
                      <a:noFill/>
                      <a:prstDash val="solid"/>
                    </a:lnB>
                    <a:noFill/>
                  </a:tcPr>
                </a:tc>
                <a:tc>
                  <a:txBody>
                    <a:bodyPr/>
                    <a:lstStyle/>
                    <a:p>
                      <a:pPr algn="ctr">
                        <a:lnSpc>
                          <a:spcPct val="107000"/>
                        </a:lnSpc>
                        <a:spcAft>
                          <a:spcPts val="800"/>
                        </a:spcAft>
                      </a:pPr>
                      <a:r>
                        <a:rPr lang="en-IN" sz="1600" cap="none" spc="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Title</a:t>
                      </a:r>
                    </a:p>
                  </a:txBody>
                  <a:tcPr marL="121168" marR="121168" marT="121168" marB="121168">
                    <a:lnL w="12700" cmpd="sng">
                      <a:noFill/>
                      <a:prstDash val="solid"/>
                    </a:lnL>
                    <a:lnR w="12700" cmpd="sng">
                      <a:noFill/>
                      <a:prstDash val="solid"/>
                    </a:lnR>
                    <a:lnT w="38100" cmpd="sng">
                      <a:noFill/>
                    </a:lnT>
                    <a:lnB w="12700" cmpd="sng">
                      <a:noFill/>
                      <a:prstDash val="solid"/>
                    </a:lnB>
                    <a:noFill/>
                  </a:tcPr>
                </a:tc>
                <a:extLst>
                  <a:ext uri="{0D108BD9-81ED-4DB2-BD59-A6C34878D82A}">
                    <a16:rowId xmlns:a16="http://schemas.microsoft.com/office/drawing/2014/main" val="1247797534"/>
                  </a:ext>
                </a:extLst>
              </a:tr>
              <a:tr h="521453">
                <a:tc>
                  <a:txBody>
                    <a:bodyPr/>
                    <a:lstStyle/>
                    <a:p>
                      <a:pPr algn="ctr">
                        <a:lnSpc>
                          <a:spcPct val="107000"/>
                        </a:lnSpc>
                        <a:spcAft>
                          <a:spcPts val="800"/>
                        </a:spcAft>
                      </a:pPr>
                      <a:r>
                        <a:rPr lang="en-IN" sz="16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p>
                  </a:txBody>
                  <a:tcPr marL="121168" marR="121168" marT="121168" marB="121168">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algn="ctr">
                        <a:lnSpc>
                          <a:spcPct val="107000"/>
                        </a:lnSpc>
                        <a:spcAft>
                          <a:spcPts val="800"/>
                        </a:spcAft>
                      </a:pPr>
                      <a:r>
                        <a:rPr lang="en-IN" sz="1600" cap="none" spc="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Table of contents</a:t>
                      </a:r>
                    </a:p>
                  </a:txBody>
                  <a:tcPr marL="121168" marR="121168" marT="121168" marB="121168">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extLst>
                  <a:ext uri="{0D108BD9-81ED-4DB2-BD59-A6C34878D82A}">
                    <a16:rowId xmlns:a16="http://schemas.microsoft.com/office/drawing/2014/main" val="1633253666"/>
                  </a:ext>
                </a:extLst>
              </a:tr>
              <a:tr h="521453">
                <a:tc>
                  <a:txBody>
                    <a:bodyPr/>
                    <a:lstStyle/>
                    <a:p>
                      <a:pPr algn="ctr">
                        <a:lnSpc>
                          <a:spcPct val="107000"/>
                        </a:lnSpc>
                        <a:spcAft>
                          <a:spcPts val="800"/>
                        </a:spcAft>
                      </a:pPr>
                      <a:r>
                        <a:rPr lang="en-IN" sz="16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3)</a:t>
                      </a:r>
                    </a:p>
                  </a:txBody>
                  <a:tcPr marL="121168" marR="121168" marT="121168" marB="121168">
                    <a:lnL w="12700" cmpd="sng">
                      <a:noFill/>
                      <a:prstDash val="solid"/>
                    </a:lnL>
                    <a:lnR w="12700" cmpd="sng">
                      <a:noFill/>
                      <a:prstDash val="solid"/>
                    </a:lnR>
                    <a:lnT w="12700" cmpd="sng">
                      <a:noFill/>
                      <a:prstDash val="solid"/>
                    </a:lnT>
                    <a:lnB w="12700" cmpd="sng">
                      <a:noFill/>
                      <a:prstDash val="solid"/>
                    </a:lnB>
                    <a:noFill/>
                  </a:tcPr>
                </a:tc>
                <a:tc>
                  <a:txBody>
                    <a:bodyPr/>
                    <a:lstStyle/>
                    <a:p>
                      <a:pPr algn="ctr">
                        <a:lnSpc>
                          <a:spcPct val="107000"/>
                        </a:lnSpc>
                        <a:spcAft>
                          <a:spcPts val="800"/>
                        </a:spcAft>
                      </a:pPr>
                      <a:r>
                        <a:rPr lang="en-IN" sz="1600" cap="none" spc="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Abstract</a:t>
                      </a:r>
                    </a:p>
                  </a:txBody>
                  <a:tcPr marL="121168" marR="121168" marT="121168" marB="121168">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1008720964"/>
                  </a:ext>
                </a:extLst>
              </a:tr>
              <a:tr h="521453">
                <a:tc>
                  <a:txBody>
                    <a:bodyPr/>
                    <a:lstStyle/>
                    <a:p>
                      <a:pPr algn="ctr">
                        <a:lnSpc>
                          <a:spcPct val="107000"/>
                        </a:lnSpc>
                        <a:spcAft>
                          <a:spcPts val="800"/>
                        </a:spcAft>
                      </a:pPr>
                      <a:r>
                        <a:rPr lang="en-IN" sz="16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4)</a:t>
                      </a:r>
                    </a:p>
                  </a:txBody>
                  <a:tcPr marL="121168" marR="121168" marT="121168" marB="121168">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algn="ctr">
                        <a:lnSpc>
                          <a:spcPct val="107000"/>
                        </a:lnSpc>
                        <a:spcAft>
                          <a:spcPts val="800"/>
                        </a:spcAft>
                      </a:pPr>
                      <a:r>
                        <a:rPr lang="en-IN" sz="1600" cap="none" spc="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Introduction</a:t>
                      </a:r>
                    </a:p>
                  </a:txBody>
                  <a:tcPr marL="121168" marR="121168" marT="121168" marB="121168">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extLst>
                  <a:ext uri="{0D108BD9-81ED-4DB2-BD59-A6C34878D82A}">
                    <a16:rowId xmlns:a16="http://schemas.microsoft.com/office/drawing/2014/main" val="3142351978"/>
                  </a:ext>
                </a:extLst>
              </a:tr>
              <a:tr h="521453">
                <a:tc>
                  <a:txBody>
                    <a:bodyPr/>
                    <a:lstStyle/>
                    <a:p>
                      <a:pPr algn="ctr">
                        <a:lnSpc>
                          <a:spcPct val="107000"/>
                        </a:lnSpc>
                        <a:spcAft>
                          <a:spcPts val="800"/>
                        </a:spcAft>
                      </a:pPr>
                      <a:r>
                        <a:rPr lang="en-IN" sz="16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5)</a:t>
                      </a:r>
                    </a:p>
                  </a:txBody>
                  <a:tcPr marL="121168" marR="121168" marT="121168" marB="121168">
                    <a:lnL w="12700" cmpd="sng">
                      <a:noFill/>
                      <a:prstDash val="solid"/>
                    </a:lnL>
                    <a:lnR w="12700" cmpd="sng">
                      <a:noFill/>
                      <a:prstDash val="solid"/>
                    </a:lnR>
                    <a:lnT w="12700" cmpd="sng">
                      <a:noFill/>
                      <a:prstDash val="solid"/>
                    </a:lnT>
                    <a:lnB w="12700" cmpd="sng">
                      <a:noFill/>
                      <a:prstDash val="solid"/>
                    </a:lnB>
                    <a:noFill/>
                  </a:tcPr>
                </a:tc>
                <a:tc>
                  <a:txBody>
                    <a:bodyPr/>
                    <a:lstStyle/>
                    <a:p>
                      <a:pPr algn="ctr">
                        <a:lnSpc>
                          <a:spcPct val="107000"/>
                        </a:lnSpc>
                        <a:spcAft>
                          <a:spcPts val="800"/>
                        </a:spcAft>
                      </a:pPr>
                      <a:r>
                        <a:rPr lang="en-IN" sz="1600" cap="none" spc="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Literature Review</a:t>
                      </a:r>
                    </a:p>
                  </a:txBody>
                  <a:tcPr marL="121168" marR="121168" marT="121168" marB="121168">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466821946"/>
                  </a:ext>
                </a:extLst>
              </a:tr>
              <a:tr h="521453">
                <a:tc>
                  <a:txBody>
                    <a:bodyPr/>
                    <a:lstStyle/>
                    <a:p>
                      <a:pPr algn="ctr">
                        <a:lnSpc>
                          <a:spcPct val="107000"/>
                        </a:lnSpc>
                        <a:spcAft>
                          <a:spcPts val="800"/>
                        </a:spcAft>
                      </a:pPr>
                      <a:r>
                        <a:rPr lang="en-IN" sz="16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6)</a:t>
                      </a:r>
                    </a:p>
                  </a:txBody>
                  <a:tcPr marL="121168" marR="121168" marT="121168" marB="121168">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algn="ctr">
                        <a:lnSpc>
                          <a:spcPct val="107000"/>
                        </a:lnSpc>
                        <a:spcAft>
                          <a:spcPts val="800"/>
                        </a:spcAft>
                      </a:pPr>
                      <a:r>
                        <a:rPr lang="en-IN" sz="1600" cap="none" spc="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Methods &amp; Tools</a:t>
                      </a:r>
                    </a:p>
                  </a:txBody>
                  <a:tcPr marL="121168" marR="121168" marT="121168" marB="121168">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extLst>
                  <a:ext uri="{0D108BD9-81ED-4DB2-BD59-A6C34878D82A}">
                    <a16:rowId xmlns:a16="http://schemas.microsoft.com/office/drawing/2014/main" val="590099324"/>
                  </a:ext>
                </a:extLst>
              </a:tr>
              <a:tr h="521453">
                <a:tc>
                  <a:txBody>
                    <a:bodyPr/>
                    <a:lstStyle/>
                    <a:p>
                      <a:pPr algn="ctr">
                        <a:lnSpc>
                          <a:spcPct val="107000"/>
                        </a:lnSpc>
                        <a:spcAft>
                          <a:spcPts val="800"/>
                        </a:spcAft>
                      </a:pPr>
                      <a:r>
                        <a:rPr lang="en-US" sz="1600" cap="none" spc="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8)</a:t>
                      </a:r>
                      <a:endParaRPr lang="en-IN" sz="1600" cap="none" spc="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21168" marR="121168" marT="121168" marB="121168">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algn="ctr">
                        <a:lnSpc>
                          <a:spcPct val="107000"/>
                        </a:lnSpc>
                        <a:spcAft>
                          <a:spcPts val="800"/>
                        </a:spcAft>
                      </a:pPr>
                      <a:r>
                        <a:rPr lang="en-IN" sz="1600" cap="none" spc="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IPV4 and IPV6 Differences</a:t>
                      </a:r>
                    </a:p>
                  </a:txBody>
                  <a:tcPr marL="121168" marR="121168" marT="121168" marB="121168">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extLst>
                  <a:ext uri="{0D108BD9-81ED-4DB2-BD59-A6C34878D82A}">
                    <a16:rowId xmlns:a16="http://schemas.microsoft.com/office/drawing/2014/main" val="232840411"/>
                  </a:ext>
                </a:extLst>
              </a:tr>
              <a:tr h="521453">
                <a:tc>
                  <a:txBody>
                    <a:bodyPr/>
                    <a:lstStyle/>
                    <a:p>
                      <a:pPr algn="ctr">
                        <a:lnSpc>
                          <a:spcPct val="107000"/>
                        </a:lnSpc>
                        <a:spcAft>
                          <a:spcPts val="800"/>
                        </a:spcAft>
                      </a:pPr>
                      <a:r>
                        <a:rPr lang="en-US" sz="1600" cap="none" spc="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9)</a:t>
                      </a:r>
                      <a:endParaRPr lang="en-IN" sz="1600" cap="none" spc="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21168" marR="121168" marT="121168" marB="121168">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algn="ctr">
                        <a:lnSpc>
                          <a:spcPct val="107000"/>
                        </a:lnSpc>
                        <a:spcAft>
                          <a:spcPts val="800"/>
                        </a:spcAft>
                      </a:pPr>
                      <a:r>
                        <a:rPr lang="en-US" sz="1600" cap="none" spc="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Flow-Chart</a:t>
                      </a:r>
                      <a:endParaRPr lang="en-IN" sz="1600" cap="none" spc="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21168" marR="121168" marT="121168" marB="121168">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extLst>
                  <a:ext uri="{0D108BD9-81ED-4DB2-BD59-A6C34878D82A}">
                    <a16:rowId xmlns:a16="http://schemas.microsoft.com/office/drawing/2014/main" val="2332049674"/>
                  </a:ext>
                </a:extLst>
              </a:tr>
              <a:tr h="521453">
                <a:tc>
                  <a:txBody>
                    <a:bodyPr/>
                    <a:lstStyle/>
                    <a:p>
                      <a:pPr algn="ctr">
                        <a:lnSpc>
                          <a:spcPct val="107000"/>
                        </a:lnSpc>
                        <a:spcAft>
                          <a:spcPts val="800"/>
                        </a:spcAft>
                      </a:pPr>
                      <a:r>
                        <a:rPr lang="en-US" sz="1600" cap="none" spc="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10)</a:t>
                      </a:r>
                      <a:endParaRPr lang="en-IN" sz="1600" cap="none" spc="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21168" marR="121168" marT="121168" marB="121168">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algn="ctr">
                        <a:lnSpc>
                          <a:spcPct val="107000"/>
                        </a:lnSpc>
                        <a:spcAft>
                          <a:spcPts val="800"/>
                        </a:spcAft>
                      </a:pPr>
                      <a:r>
                        <a:rPr lang="en-US" sz="1600" cap="none" spc="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Implementation</a:t>
                      </a:r>
                      <a:endParaRPr lang="en-IN" sz="1600" cap="none" spc="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21168" marR="121168" marT="121168" marB="121168">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extLst>
                  <a:ext uri="{0D108BD9-81ED-4DB2-BD59-A6C34878D82A}">
                    <a16:rowId xmlns:a16="http://schemas.microsoft.com/office/drawing/2014/main" val="2409207542"/>
                  </a:ext>
                </a:extLst>
              </a:tr>
              <a:tr h="521453">
                <a:tc>
                  <a:txBody>
                    <a:bodyPr/>
                    <a:lstStyle/>
                    <a:p>
                      <a:pPr algn="ctr">
                        <a:lnSpc>
                          <a:spcPct val="107000"/>
                        </a:lnSpc>
                        <a:spcAft>
                          <a:spcPts val="800"/>
                        </a:spcAft>
                      </a:pPr>
                      <a:r>
                        <a:rPr lang="en-US" sz="1600" cap="none" spc="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11)</a:t>
                      </a:r>
                      <a:endParaRPr lang="en-IN" sz="1600" cap="none" spc="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21168" marR="121168" marT="121168" marB="121168">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algn="ctr">
                        <a:lnSpc>
                          <a:spcPct val="107000"/>
                        </a:lnSpc>
                        <a:spcAft>
                          <a:spcPts val="800"/>
                        </a:spcAft>
                      </a:pPr>
                      <a:r>
                        <a:rPr lang="en-US" sz="1600" cap="none" spc="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GitHub-Commits</a:t>
                      </a:r>
                      <a:endParaRPr lang="en-IN" sz="1600" cap="none" spc="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21168" marR="121168" marT="121168" marB="121168">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extLst>
                  <a:ext uri="{0D108BD9-81ED-4DB2-BD59-A6C34878D82A}">
                    <a16:rowId xmlns:a16="http://schemas.microsoft.com/office/drawing/2014/main" val="1323884201"/>
                  </a:ext>
                </a:extLst>
              </a:tr>
              <a:tr h="344665">
                <a:tc>
                  <a:txBody>
                    <a:bodyPr/>
                    <a:lstStyle/>
                    <a:p>
                      <a:pPr algn="ctr">
                        <a:lnSpc>
                          <a:spcPct val="107000"/>
                        </a:lnSpc>
                        <a:spcAft>
                          <a:spcPts val="800"/>
                        </a:spcAft>
                      </a:pPr>
                      <a:r>
                        <a:rPr lang="en-IN" sz="1600" cap="none" spc="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12)</a:t>
                      </a:r>
                    </a:p>
                  </a:txBody>
                  <a:tcPr marL="121168" marR="121168" marT="121168" marB="121168">
                    <a:lnL w="12700" cmpd="sng">
                      <a:noFill/>
                      <a:prstDash val="solid"/>
                    </a:lnL>
                    <a:lnR w="12700" cmpd="sng">
                      <a:noFill/>
                      <a:prstDash val="solid"/>
                    </a:lnR>
                    <a:lnT w="12700" cmpd="sng">
                      <a:noFill/>
                      <a:prstDash val="solid"/>
                    </a:lnT>
                    <a:lnB w="12700" cmpd="sng">
                      <a:noFill/>
                      <a:prstDash val="solid"/>
                    </a:lnB>
                    <a:noFill/>
                  </a:tcPr>
                </a:tc>
                <a:tc>
                  <a:txBody>
                    <a:bodyPr/>
                    <a:lstStyle/>
                    <a:p>
                      <a:pPr algn="ctr">
                        <a:lnSpc>
                          <a:spcPct val="107000"/>
                        </a:lnSpc>
                        <a:spcAft>
                          <a:spcPts val="800"/>
                        </a:spcAft>
                      </a:pPr>
                      <a:r>
                        <a:rPr lang="en-IN" sz="1600" cap="none" spc="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Conclusion</a:t>
                      </a:r>
                    </a:p>
                  </a:txBody>
                  <a:tcPr marL="121168" marR="121168" marT="121168" marB="121168">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877136129"/>
                  </a:ext>
                </a:extLst>
              </a:tr>
            </a:tbl>
          </a:graphicData>
        </a:graphic>
      </p:graphicFrame>
    </p:spTree>
    <p:extLst>
      <p:ext uri="{BB962C8B-B14F-4D97-AF65-F5344CB8AC3E}">
        <p14:creationId xmlns:p14="http://schemas.microsoft.com/office/powerpoint/2010/main" val="14321053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AB893C-3780-487D-8CB8-BD6CE7950497}"/>
              </a:ext>
            </a:extLst>
          </p:cNvPr>
          <p:cNvSpPr>
            <a:spLocks noGrp="1"/>
          </p:cNvSpPr>
          <p:nvPr>
            <p:ph type="title"/>
          </p:nvPr>
        </p:nvSpPr>
        <p:spPr>
          <a:xfrm>
            <a:off x="1772792" y="492134"/>
            <a:ext cx="8020137" cy="987874"/>
          </a:xfrm>
        </p:spPr>
        <p:txBody>
          <a:bodyPr>
            <a:normAutofit/>
          </a:bodyPr>
          <a:lstStyle/>
          <a:p>
            <a:pPr algn="ctr"/>
            <a:r>
              <a:rPr lang="en-IN" sz="5400" b="1" dirty="0">
                <a:latin typeface="Arial Black" panose="020B0A04020102020204" pitchFamily="34" charset="0"/>
              </a:rPr>
              <a:t>      ABSTRACT</a:t>
            </a:r>
          </a:p>
        </p:txBody>
      </p:sp>
      <p:sp>
        <p:nvSpPr>
          <p:cNvPr id="4" name="TextBox 3">
            <a:extLst>
              <a:ext uri="{FF2B5EF4-FFF2-40B4-BE49-F238E27FC236}">
                <a16:creationId xmlns:a16="http://schemas.microsoft.com/office/drawing/2014/main" id="{FC39919A-F536-419B-A93A-6C1F3F8D310D}"/>
              </a:ext>
            </a:extLst>
          </p:cNvPr>
          <p:cNvSpPr txBox="1"/>
          <p:nvPr/>
        </p:nvSpPr>
        <p:spPr>
          <a:xfrm>
            <a:off x="2132814" y="1779995"/>
            <a:ext cx="9594129" cy="4585871"/>
          </a:xfrm>
          <a:prstGeom prst="rect">
            <a:avLst/>
          </a:prstGeom>
          <a:noFill/>
        </p:spPr>
        <p:txBody>
          <a:bodyPr wrap="square">
            <a:spAutoFit/>
          </a:bodyPr>
          <a:lstStyle/>
          <a:p>
            <a:r>
              <a:rPr lang="en-US" sz="3600" dirty="0"/>
              <a:t>          </a:t>
            </a:r>
            <a:r>
              <a:rPr lang="en-US" sz="3200" dirty="0"/>
              <a:t>The number of machines you expect to support will affect several decisions you will need to make at this stage of setting up a network for your site. we propose Implementing IP addressing scheme. An addressing scheme is clearly a requirement for communications in a computer network. With an addressing scheme, packets are forwarded from one location to another.</a:t>
            </a:r>
          </a:p>
        </p:txBody>
      </p:sp>
    </p:spTree>
    <p:extLst>
      <p:ext uri="{BB962C8B-B14F-4D97-AF65-F5344CB8AC3E}">
        <p14:creationId xmlns:p14="http://schemas.microsoft.com/office/powerpoint/2010/main" val="20312853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6FD9A4-4487-4C75-B29C-5D5DC9A72A49}"/>
              </a:ext>
            </a:extLst>
          </p:cNvPr>
          <p:cNvSpPr>
            <a:spLocks noGrp="1"/>
          </p:cNvSpPr>
          <p:nvPr>
            <p:ph type="title"/>
          </p:nvPr>
        </p:nvSpPr>
        <p:spPr>
          <a:xfrm>
            <a:off x="1640156" y="501562"/>
            <a:ext cx="8911687" cy="865325"/>
          </a:xfrm>
        </p:spPr>
        <p:txBody>
          <a:bodyPr>
            <a:normAutofit/>
          </a:bodyPr>
          <a:lstStyle/>
          <a:p>
            <a:pPr algn="ctr"/>
            <a:r>
              <a:rPr lang="en-IN" sz="4400" b="1" dirty="0">
                <a:latin typeface="Arial Black" panose="020B0A04020102020204" pitchFamily="34" charset="0"/>
              </a:rPr>
              <a:t>INTRODUCTION</a:t>
            </a:r>
          </a:p>
        </p:txBody>
      </p:sp>
      <p:sp>
        <p:nvSpPr>
          <p:cNvPr id="4" name="TextBox 3">
            <a:extLst>
              <a:ext uri="{FF2B5EF4-FFF2-40B4-BE49-F238E27FC236}">
                <a16:creationId xmlns:a16="http://schemas.microsoft.com/office/drawing/2014/main" id="{CCDA02AA-B695-48B4-9B9D-68573A44DB5C}"/>
              </a:ext>
            </a:extLst>
          </p:cNvPr>
          <p:cNvSpPr txBox="1"/>
          <p:nvPr/>
        </p:nvSpPr>
        <p:spPr>
          <a:xfrm>
            <a:off x="2227082" y="1744206"/>
            <a:ext cx="8839985" cy="4154984"/>
          </a:xfrm>
          <a:prstGeom prst="rect">
            <a:avLst/>
          </a:prstGeom>
          <a:noFill/>
        </p:spPr>
        <p:txBody>
          <a:bodyPr wrap="square">
            <a:spAutoFit/>
          </a:bodyPr>
          <a:lstStyle/>
          <a:p>
            <a:r>
              <a:rPr lang="en-US" dirty="0"/>
              <a:t>                    </a:t>
            </a:r>
            <a:r>
              <a:rPr lang="en-US" sz="2400" dirty="0"/>
              <a:t>To connect to the network, a system must have at least one physical network interface. Each network interface must have its own unique IP address. When you add the second network interface, the host then becomes multihomed. By contrast, when you add a second network interface to a host and enable IP forwarding, that host becomes a router. The IP address closure handles address assignment based upon three inputs: requests for addresses, a policy on address assignment, and architectural information about routing and gateways within the network.</a:t>
            </a:r>
          </a:p>
        </p:txBody>
      </p:sp>
    </p:spTree>
    <p:extLst>
      <p:ext uri="{BB962C8B-B14F-4D97-AF65-F5344CB8AC3E}">
        <p14:creationId xmlns:p14="http://schemas.microsoft.com/office/powerpoint/2010/main" val="11747876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2801C-A8C4-4EEF-865C-5BAC59A722BF}"/>
              </a:ext>
            </a:extLst>
          </p:cNvPr>
          <p:cNvSpPr>
            <a:spLocks noGrp="1"/>
          </p:cNvSpPr>
          <p:nvPr>
            <p:ph type="title"/>
          </p:nvPr>
        </p:nvSpPr>
        <p:spPr>
          <a:xfrm>
            <a:off x="1640156" y="96209"/>
            <a:ext cx="8911687" cy="959593"/>
          </a:xfrm>
        </p:spPr>
        <p:txBody>
          <a:bodyPr>
            <a:normAutofit fontScale="90000"/>
          </a:bodyPr>
          <a:lstStyle/>
          <a:p>
            <a:r>
              <a:rPr lang="en-IN" sz="6000" b="1" dirty="0">
                <a:latin typeface="Arial Black" panose="020B0A04020102020204" pitchFamily="34" charset="0"/>
              </a:rPr>
              <a:t>LITERATURE REVIEW</a:t>
            </a:r>
          </a:p>
        </p:txBody>
      </p:sp>
      <p:graphicFrame>
        <p:nvGraphicFramePr>
          <p:cNvPr id="3" name="Table 3">
            <a:extLst>
              <a:ext uri="{FF2B5EF4-FFF2-40B4-BE49-F238E27FC236}">
                <a16:creationId xmlns:a16="http://schemas.microsoft.com/office/drawing/2014/main" id="{221DC7BE-AF04-48F6-9F07-97B81C521C4D}"/>
              </a:ext>
            </a:extLst>
          </p:cNvPr>
          <p:cNvGraphicFramePr>
            <a:graphicFrameLocks noGrp="1"/>
          </p:cNvGraphicFramePr>
          <p:nvPr/>
        </p:nvGraphicFramePr>
        <p:xfrm>
          <a:off x="1640155" y="1432874"/>
          <a:ext cx="9436340" cy="5099901"/>
        </p:xfrm>
        <a:graphic>
          <a:graphicData uri="http://schemas.openxmlformats.org/drawingml/2006/table">
            <a:tbl>
              <a:tblPr firstRow="1" bandRow="1">
                <a:tableStyleId>{0505E3EF-67EA-436B-97B2-0124C06EBD24}</a:tableStyleId>
              </a:tblPr>
              <a:tblGrid>
                <a:gridCol w="697692">
                  <a:extLst>
                    <a:ext uri="{9D8B030D-6E8A-4147-A177-3AD203B41FA5}">
                      <a16:colId xmlns:a16="http://schemas.microsoft.com/office/drawing/2014/main" val="890496846"/>
                    </a:ext>
                  </a:extLst>
                </a:gridCol>
                <a:gridCol w="1536569">
                  <a:extLst>
                    <a:ext uri="{9D8B030D-6E8A-4147-A177-3AD203B41FA5}">
                      <a16:colId xmlns:a16="http://schemas.microsoft.com/office/drawing/2014/main" val="1344208069"/>
                    </a:ext>
                  </a:extLst>
                </a:gridCol>
                <a:gridCol w="2469823">
                  <a:extLst>
                    <a:ext uri="{9D8B030D-6E8A-4147-A177-3AD203B41FA5}">
                      <a16:colId xmlns:a16="http://schemas.microsoft.com/office/drawing/2014/main" val="3738592647"/>
                    </a:ext>
                  </a:extLst>
                </a:gridCol>
                <a:gridCol w="2460396">
                  <a:extLst>
                    <a:ext uri="{9D8B030D-6E8A-4147-A177-3AD203B41FA5}">
                      <a16:colId xmlns:a16="http://schemas.microsoft.com/office/drawing/2014/main" val="3857446430"/>
                    </a:ext>
                  </a:extLst>
                </a:gridCol>
                <a:gridCol w="2271860">
                  <a:extLst>
                    <a:ext uri="{9D8B030D-6E8A-4147-A177-3AD203B41FA5}">
                      <a16:colId xmlns:a16="http://schemas.microsoft.com/office/drawing/2014/main" val="2101513386"/>
                    </a:ext>
                  </a:extLst>
                </a:gridCol>
              </a:tblGrid>
              <a:tr h="424543">
                <a:tc>
                  <a:txBody>
                    <a:bodyPr/>
                    <a:lstStyle/>
                    <a:p>
                      <a:pPr>
                        <a:lnSpc>
                          <a:spcPct val="107000"/>
                        </a:lnSpc>
                        <a:spcAft>
                          <a:spcPts val="800"/>
                        </a:spcAft>
                      </a:pPr>
                      <a:r>
                        <a:rPr lang="en-IN" sz="2000" dirty="0">
                          <a:effectLst/>
                          <a:latin typeface="Calibri" panose="020F0502020204030204" pitchFamily="34" charset="0"/>
                          <a:ea typeface="Calibri" panose="020F0502020204030204" pitchFamily="34" charset="0"/>
                          <a:cs typeface="Times New Roman" panose="02020603050405020304" pitchFamily="18" charset="0"/>
                        </a:rPr>
                        <a:t>S.NO</a:t>
                      </a:r>
                    </a:p>
                  </a:txBody>
                  <a:tcPr marL="68580" marR="68580" marT="0" marB="0"/>
                </a:tc>
                <a:tc>
                  <a:txBody>
                    <a:bodyPr/>
                    <a:lstStyle/>
                    <a:p>
                      <a:pPr>
                        <a:lnSpc>
                          <a:spcPct val="107000"/>
                        </a:lnSpc>
                        <a:spcAft>
                          <a:spcPts val="800"/>
                        </a:spcAft>
                      </a:pPr>
                      <a:r>
                        <a:rPr lang="en-IN" sz="2000" dirty="0">
                          <a:effectLst/>
                          <a:latin typeface="Calibri" panose="020F0502020204030204" pitchFamily="34" charset="0"/>
                          <a:ea typeface="Calibri" panose="020F0502020204030204" pitchFamily="34" charset="0"/>
                          <a:cs typeface="Times New Roman" panose="02020603050405020304" pitchFamily="18" charset="0"/>
                        </a:rPr>
                        <a:t>         Authors</a:t>
                      </a:r>
                    </a:p>
                  </a:txBody>
                  <a:tcPr marL="68580" marR="68580" marT="0" marB="0"/>
                </a:tc>
                <a:tc>
                  <a:txBody>
                    <a:bodyPr/>
                    <a:lstStyle/>
                    <a:p>
                      <a:pPr>
                        <a:lnSpc>
                          <a:spcPct val="107000"/>
                        </a:lnSpc>
                        <a:spcAft>
                          <a:spcPts val="800"/>
                        </a:spcAft>
                      </a:pPr>
                      <a:r>
                        <a:rPr lang="en-IN" sz="2000" dirty="0">
                          <a:effectLst/>
                          <a:latin typeface="Calibri" panose="020F0502020204030204" pitchFamily="34" charset="0"/>
                          <a:ea typeface="Calibri" panose="020F0502020204030204" pitchFamily="34" charset="0"/>
                          <a:cs typeface="Times New Roman" panose="02020603050405020304" pitchFamily="18" charset="0"/>
                        </a:rPr>
                        <a:t>              Title</a:t>
                      </a:r>
                    </a:p>
                  </a:txBody>
                  <a:tcPr marL="68580" marR="68580" marT="0" marB="0"/>
                </a:tc>
                <a:tc>
                  <a:txBody>
                    <a:bodyPr/>
                    <a:lstStyle/>
                    <a:p>
                      <a:pPr>
                        <a:lnSpc>
                          <a:spcPct val="107000"/>
                        </a:lnSpc>
                        <a:spcAft>
                          <a:spcPts val="800"/>
                        </a:spcAft>
                      </a:pPr>
                      <a:r>
                        <a:rPr lang="en-IN" sz="2000" dirty="0">
                          <a:effectLst/>
                          <a:latin typeface="Calibri" panose="020F0502020204030204" pitchFamily="34" charset="0"/>
                          <a:ea typeface="Calibri" panose="020F0502020204030204" pitchFamily="34" charset="0"/>
                          <a:cs typeface="Times New Roman" panose="02020603050405020304" pitchFamily="18" charset="0"/>
                        </a:rPr>
                        <a:t>      Techniques</a:t>
                      </a:r>
                    </a:p>
                  </a:txBody>
                  <a:tcPr marL="68580" marR="68580" marT="0" marB="0"/>
                </a:tc>
                <a:tc>
                  <a:txBody>
                    <a:bodyPr/>
                    <a:lstStyle/>
                    <a:p>
                      <a:pPr>
                        <a:lnSpc>
                          <a:spcPct val="107000"/>
                        </a:lnSpc>
                        <a:spcAft>
                          <a:spcPts val="800"/>
                        </a:spcAft>
                      </a:pPr>
                      <a:r>
                        <a:rPr lang="en-IN" sz="2000" dirty="0">
                          <a:effectLst/>
                          <a:latin typeface="Calibri" panose="020F0502020204030204" pitchFamily="34" charset="0"/>
                          <a:ea typeface="Calibri" panose="020F0502020204030204" pitchFamily="34" charset="0"/>
                          <a:cs typeface="Times New Roman" panose="02020603050405020304" pitchFamily="18" charset="0"/>
                        </a:rPr>
                        <a:t>           Pros</a:t>
                      </a:r>
                    </a:p>
                  </a:txBody>
                  <a:tcPr marL="68580" marR="68580" marT="0" marB="0"/>
                </a:tc>
                <a:extLst>
                  <a:ext uri="{0D108BD9-81ED-4DB2-BD59-A6C34878D82A}">
                    <a16:rowId xmlns:a16="http://schemas.microsoft.com/office/drawing/2014/main" val="1777927678"/>
                  </a:ext>
                </a:extLst>
              </a:tr>
              <a:tr h="1558453">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Times New Roman" panose="02020603050405020304" pitchFamily="18" charset="0"/>
                        </a:rPr>
                        <a:t>1)</a:t>
                      </a:r>
                    </a:p>
                  </a:txBody>
                  <a:tcPr marL="68580" marR="68580" marT="0" marB="0"/>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Times New Roman" panose="02020603050405020304" pitchFamily="18" charset="0"/>
                        </a:rPr>
                        <a:t>Sinead Cummins, J.P. O’Grady &amp; Fergus O’Reilly</a:t>
                      </a:r>
                    </a:p>
                  </a:txBody>
                  <a:tcPr marL="68580" marR="68580" marT="0" marB="0"/>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Times New Roman" panose="02020603050405020304" pitchFamily="18" charset="0"/>
                        </a:rPr>
                        <a:t>Managing Wireless Ad-hoc Networks, IP Addressing and Service Delivery</a:t>
                      </a:r>
                    </a:p>
                  </a:txBody>
                  <a:tcPr marL="68580" marR="68580" marT="0" marB="0"/>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Times New Roman" panose="02020603050405020304" pitchFamily="18" charset="0"/>
                        </a:rPr>
                        <a:t>Basic Jini Architecture, Surrogate Architecture - Lightweight Jini Access, Dynamic IP Address Assignment Approaches for Ad Hoc Networks</a:t>
                      </a:r>
                    </a:p>
                  </a:txBody>
                  <a:tcPr marL="68580" marR="68580" marT="0" marB="0"/>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Times New Roman" panose="02020603050405020304" pitchFamily="18" charset="0"/>
                        </a:rPr>
                        <a:t>This paper has examined two basic infrastructure services needed to provide for wireless ad-hoc networking.</a:t>
                      </a:r>
                    </a:p>
                  </a:txBody>
                  <a:tcPr marL="68580" marR="68580" marT="0" marB="0"/>
                </a:tc>
                <a:extLst>
                  <a:ext uri="{0D108BD9-81ED-4DB2-BD59-A6C34878D82A}">
                    <a16:rowId xmlns:a16="http://schemas.microsoft.com/office/drawing/2014/main" val="1521724802"/>
                  </a:ext>
                </a:extLst>
              </a:tr>
              <a:tr h="1782501">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Times New Roman" panose="02020603050405020304" pitchFamily="18" charset="0"/>
                        </a:rPr>
                        <a:t>2)</a:t>
                      </a:r>
                    </a:p>
                  </a:txBody>
                  <a:tcPr marL="68580" marR="68580" marT="0" marB="0"/>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Times New Roman" panose="02020603050405020304" pitchFamily="18" charset="0"/>
                        </a:rPr>
                        <a:t>A Pandey, JR Saini</a:t>
                      </a:r>
                    </a:p>
                  </a:txBody>
                  <a:tcPr marL="68580" marR="68580" marT="0" marB="0"/>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Times New Roman" panose="02020603050405020304" pitchFamily="18" charset="0"/>
                        </a:rPr>
                        <a:t>Centralized Web Based Allocation and Management Approach towards Private IP Addressing for providing Mobility and Security</a:t>
                      </a:r>
                    </a:p>
                  </a:txBody>
                  <a:tcPr marL="68580" marR="68580" marT="0" marB="0"/>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Times New Roman" panose="02020603050405020304" pitchFamily="18" charset="0"/>
                        </a:rPr>
                        <a:t>DHCP Spoofing, IP address Management, Mobility &amp; Security</a:t>
                      </a:r>
                    </a:p>
                  </a:txBody>
                  <a:tcPr marL="68580" marR="68580" marT="0" marB="0"/>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Times New Roman" panose="02020603050405020304" pitchFamily="18" charset="0"/>
                        </a:rPr>
                        <a:t>provide mobility to the user and at the same time enhance the security features and facilitate the improved management and monitoring mechanism of private</a:t>
                      </a:r>
                    </a:p>
                  </a:txBody>
                  <a:tcPr marL="68580" marR="68580" marT="0" marB="0"/>
                </a:tc>
                <a:extLst>
                  <a:ext uri="{0D108BD9-81ED-4DB2-BD59-A6C34878D82A}">
                    <a16:rowId xmlns:a16="http://schemas.microsoft.com/office/drawing/2014/main" val="1917419367"/>
                  </a:ext>
                </a:extLst>
              </a:tr>
              <a:tr h="1334404">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Times New Roman" panose="02020603050405020304" pitchFamily="18" charset="0"/>
                        </a:rPr>
                        <a:t>3)</a:t>
                      </a:r>
                    </a:p>
                  </a:txBody>
                  <a:tcPr marL="68580" marR="68580" marT="0" marB="0"/>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Times New Roman" panose="02020603050405020304" pitchFamily="18" charset="0"/>
                        </a:rPr>
                        <a:t>Ning Wu, Alva Couch</a:t>
                      </a:r>
                    </a:p>
                  </a:txBody>
                  <a:tcPr marL="68580" marR="68580" marT="0" marB="0"/>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Times New Roman" panose="02020603050405020304" pitchFamily="18" charset="0"/>
                        </a:rPr>
                        <a:t>Experience Implementing an IP Address Closure</a:t>
                      </a:r>
                    </a:p>
                  </a:txBody>
                  <a:tcPr marL="68580" marR="68580" marT="0" marB="0"/>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Times New Roman" panose="02020603050405020304" pitchFamily="18" charset="0"/>
                        </a:rPr>
                        <a:t>Bootstrapping the Closure, Policy Change Planning, Bootstrapping a PIP</a:t>
                      </a:r>
                    </a:p>
                  </a:txBody>
                  <a:tcPr marL="68580" marR="68580" marT="0" marB="0"/>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Times New Roman" panose="02020603050405020304" pitchFamily="18" charset="0"/>
                        </a:rPr>
                        <a:t>Implemented a prototype self-managing ‘‘IP address closure’’ that implements integrated DNS and DHCP</a:t>
                      </a:r>
                    </a:p>
                  </a:txBody>
                  <a:tcPr marL="68580" marR="68580" marT="0" marB="0"/>
                </a:tc>
                <a:extLst>
                  <a:ext uri="{0D108BD9-81ED-4DB2-BD59-A6C34878D82A}">
                    <a16:rowId xmlns:a16="http://schemas.microsoft.com/office/drawing/2014/main" val="2535303251"/>
                  </a:ext>
                </a:extLst>
              </a:tr>
            </a:tbl>
          </a:graphicData>
        </a:graphic>
      </p:graphicFrame>
    </p:spTree>
    <p:extLst>
      <p:ext uri="{BB962C8B-B14F-4D97-AF65-F5344CB8AC3E}">
        <p14:creationId xmlns:p14="http://schemas.microsoft.com/office/powerpoint/2010/main" val="3958418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47A45-7361-410B-BD75-D46768564B4A}"/>
              </a:ext>
            </a:extLst>
          </p:cNvPr>
          <p:cNvSpPr>
            <a:spLocks noGrp="1"/>
          </p:cNvSpPr>
          <p:nvPr>
            <p:ph type="title"/>
          </p:nvPr>
        </p:nvSpPr>
        <p:spPr>
          <a:xfrm>
            <a:off x="1716231" y="501561"/>
            <a:ext cx="8911687" cy="705069"/>
          </a:xfrm>
        </p:spPr>
        <p:txBody>
          <a:bodyPr>
            <a:noAutofit/>
          </a:bodyPr>
          <a:lstStyle/>
          <a:p>
            <a:pPr algn="ctr"/>
            <a:r>
              <a:rPr lang="en-IN" sz="5400" b="1" dirty="0">
                <a:latin typeface="Arial Black" panose="020B0A04020102020204" pitchFamily="34" charset="0"/>
              </a:rPr>
              <a:t>METHODS &amp; TOOLS</a:t>
            </a:r>
          </a:p>
        </p:txBody>
      </p:sp>
      <p:sp>
        <p:nvSpPr>
          <p:cNvPr id="4" name="TextBox 3">
            <a:extLst>
              <a:ext uri="{FF2B5EF4-FFF2-40B4-BE49-F238E27FC236}">
                <a16:creationId xmlns:a16="http://schemas.microsoft.com/office/drawing/2014/main" id="{34E6CE8E-B763-4877-AA1C-700BE709642E}"/>
              </a:ext>
            </a:extLst>
          </p:cNvPr>
          <p:cNvSpPr txBox="1"/>
          <p:nvPr/>
        </p:nvSpPr>
        <p:spPr>
          <a:xfrm>
            <a:off x="1784022" y="1404841"/>
            <a:ext cx="8396925" cy="5109091"/>
          </a:xfrm>
          <a:prstGeom prst="rect">
            <a:avLst/>
          </a:prstGeom>
          <a:noFill/>
        </p:spPr>
        <p:txBody>
          <a:bodyPr wrap="square">
            <a:spAutoFit/>
          </a:bodyPr>
          <a:lstStyle/>
          <a:p>
            <a:endParaRPr lang="en-US" dirty="0"/>
          </a:p>
          <a:p>
            <a:r>
              <a:rPr lang="en-US" sz="2800" dirty="0"/>
              <a:t>Each network running TCP/IP must have a unique network number, and every machine on it must have a unique IP address. </a:t>
            </a:r>
          </a:p>
          <a:p>
            <a:endParaRPr lang="en-US" sz="2800" dirty="0"/>
          </a:p>
          <a:p>
            <a:r>
              <a:rPr lang="en-US" sz="2800" dirty="0"/>
              <a:t>First step        -    Network Classes(Class A,B,C).</a:t>
            </a:r>
          </a:p>
          <a:p>
            <a:r>
              <a:rPr lang="en-US" sz="2800" dirty="0"/>
              <a:t>Second step -    Administering Network      </a:t>
            </a:r>
          </a:p>
          <a:p>
            <a:r>
              <a:rPr lang="en-US" sz="2800" dirty="0"/>
              <a:t>                             Numbers.</a:t>
            </a:r>
          </a:p>
          <a:p>
            <a:r>
              <a:rPr lang="en-US" sz="2800" dirty="0"/>
              <a:t>Third Step      -    Designing The IP addressing    </a:t>
            </a:r>
          </a:p>
          <a:p>
            <a:r>
              <a:rPr lang="en-US" sz="2800" dirty="0"/>
              <a:t>                             Scheme.</a:t>
            </a:r>
          </a:p>
          <a:p>
            <a:r>
              <a:rPr lang="en-US" sz="2800" dirty="0"/>
              <a:t>Fourth Step   -    Applying IP Address to Network </a:t>
            </a:r>
          </a:p>
          <a:p>
            <a:r>
              <a:rPr lang="en-US" sz="2800" dirty="0"/>
              <a:t>                             Interfaces.</a:t>
            </a:r>
          </a:p>
        </p:txBody>
      </p:sp>
    </p:spTree>
    <p:extLst>
      <p:ext uri="{BB962C8B-B14F-4D97-AF65-F5344CB8AC3E}">
        <p14:creationId xmlns:p14="http://schemas.microsoft.com/office/powerpoint/2010/main" val="34883641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750267-98BC-4F6A-A248-F8E1828E74B0}"/>
              </a:ext>
            </a:extLst>
          </p:cNvPr>
          <p:cNvSpPr>
            <a:spLocks noGrp="1"/>
          </p:cNvSpPr>
          <p:nvPr>
            <p:ph type="ctrTitle"/>
          </p:nvPr>
        </p:nvSpPr>
        <p:spPr>
          <a:xfrm>
            <a:off x="6579647" y="967166"/>
            <a:ext cx="4162489" cy="2466839"/>
          </a:xfrm>
        </p:spPr>
        <p:txBody>
          <a:bodyPr>
            <a:normAutofit/>
          </a:bodyPr>
          <a:lstStyle/>
          <a:p>
            <a:endParaRPr lang="en-IN" sz="4800" dirty="0"/>
          </a:p>
        </p:txBody>
      </p:sp>
      <p:sp>
        <p:nvSpPr>
          <p:cNvPr id="3" name="Subtitle 2">
            <a:extLst>
              <a:ext uri="{FF2B5EF4-FFF2-40B4-BE49-F238E27FC236}">
                <a16:creationId xmlns:a16="http://schemas.microsoft.com/office/drawing/2014/main" id="{D7CAA4D2-64D6-493B-9F76-0A01A753D520}"/>
              </a:ext>
            </a:extLst>
          </p:cNvPr>
          <p:cNvSpPr>
            <a:spLocks noGrp="1"/>
          </p:cNvSpPr>
          <p:nvPr>
            <p:ph type="subTitle" idx="1"/>
          </p:nvPr>
        </p:nvSpPr>
        <p:spPr>
          <a:xfrm>
            <a:off x="6575111" y="3448294"/>
            <a:ext cx="4167026" cy="1687441"/>
          </a:xfrm>
        </p:spPr>
        <p:txBody>
          <a:bodyPr>
            <a:noAutofit/>
          </a:bodyPr>
          <a:lstStyle/>
          <a:p>
            <a:pPr algn="l">
              <a:lnSpc>
                <a:spcPct val="110000"/>
              </a:lnSpc>
            </a:pPr>
            <a:r>
              <a:rPr lang="en-US" sz="1400" dirty="0">
                <a:latin typeface="Rockwell (Body)"/>
              </a:rPr>
              <a:t>In implementing Ip address we are using Cisco packet tracer.</a:t>
            </a:r>
          </a:p>
          <a:p>
            <a:pPr algn="l">
              <a:lnSpc>
                <a:spcPct val="110000"/>
              </a:lnSpc>
            </a:pPr>
            <a:r>
              <a:rPr lang="en-IN" sz="1400" i="0" dirty="0">
                <a:effectLst/>
                <a:latin typeface="Rockwell (Body)"/>
              </a:rPr>
              <a:t>Packet Tracer is a cross-platform visual simulation tool designed by Cisco Systems that allows users to create network topologies and imitate modern computer networks. The software allows users to simulate the configuration of Cisco routers and switches using a simulated command line interface</a:t>
            </a:r>
            <a:r>
              <a:rPr lang="en-IN" sz="1400" b="0" i="0" dirty="0">
                <a:effectLst/>
                <a:latin typeface="Rockwell (Body)"/>
              </a:rPr>
              <a:t>.</a:t>
            </a:r>
            <a:endParaRPr lang="en-IN" sz="1400" dirty="0">
              <a:latin typeface="Rockwell (Body)"/>
            </a:endParaRPr>
          </a:p>
        </p:txBody>
      </p:sp>
      <p:pic>
        <p:nvPicPr>
          <p:cNvPr id="7" name="Picture 6">
            <a:extLst>
              <a:ext uri="{FF2B5EF4-FFF2-40B4-BE49-F238E27FC236}">
                <a16:creationId xmlns:a16="http://schemas.microsoft.com/office/drawing/2014/main" id="{5A2DFCF3-B081-49D3-A9CC-7C469FF5D677}"/>
              </a:ext>
            </a:extLst>
          </p:cNvPr>
          <p:cNvPicPr>
            <a:picLocks noChangeAspect="1"/>
          </p:cNvPicPr>
          <p:nvPr/>
        </p:nvPicPr>
        <p:blipFill>
          <a:blip r:embed="rId2"/>
          <a:stretch>
            <a:fillRect/>
          </a:stretch>
        </p:blipFill>
        <p:spPr>
          <a:xfrm>
            <a:off x="264790" y="1260206"/>
            <a:ext cx="4960442" cy="3731849"/>
          </a:xfrm>
          <a:prstGeom prst="rect">
            <a:avLst/>
          </a:prstGeom>
        </p:spPr>
      </p:pic>
    </p:spTree>
    <p:extLst>
      <p:ext uri="{BB962C8B-B14F-4D97-AF65-F5344CB8AC3E}">
        <p14:creationId xmlns:p14="http://schemas.microsoft.com/office/powerpoint/2010/main" val="272900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A0959-546A-4A0D-A8DD-857A54806D8D}"/>
              </a:ext>
            </a:extLst>
          </p:cNvPr>
          <p:cNvSpPr>
            <a:spLocks noGrp="1"/>
          </p:cNvSpPr>
          <p:nvPr>
            <p:ph type="ctrTitle"/>
          </p:nvPr>
        </p:nvSpPr>
        <p:spPr>
          <a:xfrm>
            <a:off x="540279" y="967417"/>
            <a:ext cx="3412289" cy="3943250"/>
          </a:xfrm>
        </p:spPr>
        <p:txBody>
          <a:bodyPr>
            <a:normAutofit/>
          </a:bodyPr>
          <a:lstStyle/>
          <a:p>
            <a:r>
              <a:rPr lang="en-US" sz="3600" dirty="0">
                <a:solidFill>
                  <a:srgbClr val="FEFFFF"/>
                </a:solidFill>
              </a:rPr>
              <a:t>Differences Between Ipv4 &amp; Ipv6</a:t>
            </a:r>
            <a:endParaRPr lang="en-IN" sz="3600" dirty="0">
              <a:solidFill>
                <a:srgbClr val="FEFFFF"/>
              </a:solidFill>
            </a:endParaRPr>
          </a:p>
        </p:txBody>
      </p:sp>
      <p:sp>
        <p:nvSpPr>
          <p:cNvPr id="3" name="Subtitle 2">
            <a:extLst>
              <a:ext uri="{FF2B5EF4-FFF2-40B4-BE49-F238E27FC236}">
                <a16:creationId xmlns:a16="http://schemas.microsoft.com/office/drawing/2014/main" id="{FBBC5598-B9BD-408E-9245-FAF8EED6E69C}"/>
              </a:ext>
            </a:extLst>
          </p:cNvPr>
          <p:cNvSpPr>
            <a:spLocks noGrp="1"/>
          </p:cNvSpPr>
          <p:nvPr>
            <p:ph type="subTitle" idx="1"/>
          </p:nvPr>
        </p:nvSpPr>
        <p:spPr>
          <a:xfrm>
            <a:off x="540279" y="5189400"/>
            <a:ext cx="3778870" cy="544260"/>
          </a:xfrm>
        </p:spPr>
        <p:txBody>
          <a:bodyPr anchor="ctr">
            <a:normAutofit/>
          </a:bodyPr>
          <a:lstStyle/>
          <a:p>
            <a:endParaRPr lang="en-IN" sz="1600">
              <a:solidFill>
                <a:srgbClr val="FEFFFF"/>
              </a:solidFill>
            </a:endParaRPr>
          </a:p>
        </p:txBody>
      </p:sp>
      <p:graphicFrame>
        <p:nvGraphicFramePr>
          <p:cNvPr id="4" name="Table 3">
            <a:extLst>
              <a:ext uri="{FF2B5EF4-FFF2-40B4-BE49-F238E27FC236}">
                <a16:creationId xmlns:a16="http://schemas.microsoft.com/office/drawing/2014/main" id="{5B2D59CD-6882-4FE7-BEAE-26A8FAF8128A}"/>
              </a:ext>
            </a:extLst>
          </p:cNvPr>
          <p:cNvGraphicFramePr>
            <a:graphicFrameLocks noGrp="1"/>
          </p:cNvGraphicFramePr>
          <p:nvPr>
            <p:extLst>
              <p:ext uri="{D42A27DB-BD31-4B8C-83A1-F6EECF244321}">
                <p14:modId xmlns:p14="http://schemas.microsoft.com/office/powerpoint/2010/main" val="938377585"/>
              </p:ext>
            </p:extLst>
          </p:nvPr>
        </p:nvGraphicFramePr>
        <p:xfrm>
          <a:off x="5180012" y="167148"/>
          <a:ext cx="6372891" cy="6550089"/>
        </p:xfrm>
        <a:graphic>
          <a:graphicData uri="http://schemas.openxmlformats.org/drawingml/2006/table">
            <a:tbl>
              <a:tblPr firstRow="1" bandRow="1">
                <a:tableStyleId>{9D7B26C5-4107-4FEC-AEDC-1716B250A1EF}</a:tableStyleId>
              </a:tblPr>
              <a:tblGrid>
                <a:gridCol w="2838018">
                  <a:extLst>
                    <a:ext uri="{9D8B030D-6E8A-4147-A177-3AD203B41FA5}">
                      <a16:colId xmlns:a16="http://schemas.microsoft.com/office/drawing/2014/main" val="1272548633"/>
                    </a:ext>
                  </a:extLst>
                </a:gridCol>
                <a:gridCol w="3534873">
                  <a:extLst>
                    <a:ext uri="{9D8B030D-6E8A-4147-A177-3AD203B41FA5}">
                      <a16:colId xmlns:a16="http://schemas.microsoft.com/office/drawing/2014/main" val="193217751"/>
                    </a:ext>
                  </a:extLst>
                </a:gridCol>
              </a:tblGrid>
              <a:tr h="357466">
                <a:tc>
                  <a:txBody>
                    <a:bodyPr/>
                    <a:lstStyle/>
                    <a:p>
                      <a:pPr algn="l" fontAlgn="base">
                        <a:spcBef>
                          <a:spcPts val="0"/>
                        </a:spcBef>
                        <a:spcAft>
                          <a:spcPts val="0"/>
                        </a:spcAft>
                      </a:pPr>
                      <a:r>
                        <a:rPr lang="en-IN" sz="1200" b="1" u="none" strike="noStrike">
                          <a:effectLst/>
                        </a:rPr>
                        <a:t>IPv4</a:t>
                      </a:r>
                      <a:endParaRPr lang="en-IN" sz="1200" b="0" i="0" u="none" strike="noStrike">
                        <a:effectLst/>
                        <a:latin typeface="Arial" panose="020B0604020202020204" pitchFamily="34" charset="0"/>
                      </a:endParaRPr>
                    </a:p>
                  </a:txBody>
                  <a:tcPr marL="32625" marR="32625" marT="32625" marB="32625" anchor="ctr"/>
                </a:tc>
                <a:tc>
                  <a:txBody>
                    <a:bodyPr/>
                    <a:lstStyle/>
                    <a:p>
                      <a:pPr algn="l" fontAlgn="base">
                        <a:spcBef>
                          <a:spcPts val="0"/>
                        </a:spcBef>
                        <a:spcAft>
                          <a:spcPts val="0"/>
                        </a:spcAft>
                      </a:pPr>
                      <a:r>
                        <a:rPr lang="en-IN" sz="1200" b="1" u="none" strike="noStrike">
                          <a:effectLst/>
                        </a:rPr>
                        <a:t>IPv6</a:t>
                      </a:r>
                      <a:endParaRPr lang="en-IN" sz="1200" b="0" i="0" u="none" strike="noStrike">
                        <a:effectLst/>
                        <a:latin typeface="Arial" panose="020B0604020202020204" pitchFamily="34" charset="0"/>
                      </a:endParaRPr>
                    </a:p>
                  </a:txBody>
                  <a:tcPr marL="32625" marR="32625" marT="32625" marB="32625" anchor="ctr"/>
                </a:tc>
                <a:extLst>
                  <a:ext uri="{0D108BD9-81ED-4DB2-BD59-A6C34878D82A}">
                    <a16:rowId xmlns:a16="http://schemas.microsoft.com/office/drawing/2014/main" val="362734617"/>
                  </a:ext>
                </a:extLst>
              </a:tr>
              <a:tr h="376319">
                <a:tc>
                  <a:txBody>
                    <a:bodyPr/>
                    <a:lstStyle/>
                    <a:p>
                      <a:pPr algn="l" fontAlgn="base">
                        <a:spcBef>
                          <a:spcPts val="0"/>
                        </a:spcBef>
                        <a:spcAft>
                          <a:spcPts val="0"/>
                        </a:spcAft>
                      </a:pPr>
                      <a:r>
                        <a:rPr lang="en-IN" sz="1200" b="0" u="none" strike="noStrike">
                          <a:effectLst/>
                        </a:rPr>
                        <a:t>IPv4 has a 32-bit address length</a:t>
                      </a:r>
                      <a:endParaRPr lang="en-IN" sz="1200" b="0" i="0" u="none" strike="noStrike">
                        <a:effectLst/>
                        <a:latin typeface="Arial" panose="020B0604020202020204" pitchFamily="34" charset="0"/>
                      </a:endParaRPr>
                    </a:p>
                  </a:txBody>
                  <a:tcPr marL="32625" marR="32625" marT="45675" marB="45675" anchor="ctr"/>
                </a:tc>
                <a:tc>
                  <a:txBody>
                    <a:bodyPr/>
                    <a:lstStyle/>
                    <a:p>
                      <a:pPr algn="l" fontAlgn="base">
                        <a:spcBef>
                          <a:spcPts val="0"/>
                        </a:spcBef>
                        <a:spcAft>
                          <a:spcPts val="0"/>
                        </a:spcAft>
                      </a:pPr>
                      <a:r>
                        <a:rPr lang="en-IN" sz="1200" b="0" u="none" strike="noStrike">
                          <a:effectLst/>
                        </a:rPr>
                        <a:t>IPv6 has a 128-bit address length</a:t>
                      </a:r>
                      <a:endParaRPr lang="en-IN" sz="1200" b="0" i="0" u="none" strike="noStrike">
                        <a:effectLst/>
                        <a:latin typeface="Arial" panose="020B0604020202020204" pitchFamily="34" charset="0"/>
                      </a:endParaRPr>
                    </a:p>
                  </a:txBody>
                  <a:tcPr marL="32625" marR="32625" marT="45675" marB="45675" anchor="ctr"/>
                </a:tc>
                <a:extLst>
                  <a:ext uri="{0D108BD9-81ED-4DB2-BD59-A6C34878D82A}">
                    <a16:rowId xmlns:a16="http://schemas.microsoft.com/office/drawing/2014/main" val="3117423880"/>
                  </a:ext>
                </a:extLst>
              </a:tr>
              <a:tr h="571495">
                <a:tc>
                  <a:txBody>
                    <a:bodyPr/>
                    <a:lstStyle/>
                    <a:p>
                      <a:pPr algn="l" fontAlgn="base">
                        <a:spcBef>
                          <a:spcPts val="0"/>
                        </a:spcBef>
                        <a:spcAft>
                          <a:spcPts val="0"/>
                        </a:spcAft>
                      </a:pPr>
                      <a:r>
                        <a:rPr lang="en-IN" sz="1200" b="0" u="none" strike="noStrike">
                          <a:effectLst/>
                        </a:rPr>
                        <a:t>It Supports Manual and DHCP address configuration</a:t>
                      </a:r>
                      <a:endParaRPr lang="en-IN" sz="1200" b="0" i="0" u="none" strike="noStrike">
                        <a:effectLst/>
                        <a:latin typeface="Arial" panose="020B0604020202020204" pitchFamily="34" charset="0"/>
                      </a:endParaRPr>
                    </a:p>
                  </a:txBody>
                  <a:tcPr marL="32625" marR="32625" marT="45675" marB="45675" anchor="ctr"/>
                </a:tc>
                <a:tc>
                  <a:txBody>
                    <a:bodyPr/>
                    <a:lstStyle/>
                    <a:p>
                      <a:pPr algn="l" fontAlgn="base">
                        <a:spcBef>
                          <a:spcPts val="0"/>
                        </a:spcBef>
                        <a:spcAft>
                          <a:spcPts val="0"/>
                        </a:spcAft>
                      </a:pPr>
                      <a:r>
                        <a:rPr lang="en-IN" sz="1200" b="0" u="none" strike="noStrike">
                          <a:effectLst/>
                        </a:rPr>
                        <a:t>It supports Auto and renumbering address configuration</a:t>
                      </a:r>
                      <a:endParaRPr lang="en-IN" sz="1200" b="0" i="0" u="none" strike="noStrike">
                        <a:effectLst/>
                        <a:latin typeface="Arial" panose="020B0604020202020204" pitchFamily="34" charset="0"/>
                      </a:endParaRPr>
                    </a:p>
                  </a:txBody>
                  <a:tcPr marL="32625" marR="32625" marT="45675" marB="45675" anchor="ctr"/>
                </a:tc>
                <a:extLst>
                  <a:ext uri="{0D108BD9-81ED-4DB2-BD59-A6C34878D82A}">
                    <a16:rowId xmlns:a16="http://schemas.microsoft.com/office/drawing/2014/main" val="828756487"/>
                  </a:ext>
                </a:extLst>
              </a:tr>
              <a:tr h="571495">
                <a:tc>
                  <a:txBody>
                    <a:bodyPr/>
                    <a:lstStyle/>
                    <a:p>
                      <a:pPr algn="l" fontAlgn="base">
                        <a:spcBef>
                          <a:spcPts val="0"/>
                        </a:spcBef>
                        <a:spcAft>
                          <a:spcPts val="0"/>
                        </a:spcAft>
                      </a:pPr>
                      <a:r>
                        <a:rPr lang="en-IN" sz="1200" b="0" u="none" strike="noStrike">
                          <a:effectLst/>
                        </a:rPr>
                        <a:t>In IPv4 end to end, connection integrity is Unachievable</a:t>
                      </a:r>
                      <a:endParaRPr lang="en-IN" sz="1200" b="0" i="0" u="none" strike="noStrike">
                        <a:effectLst/>
                        <a:latin typeface="Arial" panose="020B0604020202020204" pitchFamily="34" charset="0"/>
                      </a:endParaRPr>
                    </a:p>
                  </a:txBody>
                  <a:tcPr marL="32625" marR="32625" marT="45675" marB="45675" anchor="ctr"/>
                </a:tc>
                <a:tc>
                  <a:txBody>
                    <a:bodyPr/>
                    <a:lstStyle/>
                    <a:p>
                      <a:pPr algn="l" fontAlgn="base">
                        <a:spcBef>
                          <a:spcPts val="0"/>
                        </a:spcBef>
                        <a:spcAft>
                          <a:spcPts val="0"/>
                        </a:spcAft>
                      </a:pPr>
                      <a:r>
                        <a:rPr lang="en-IN" sz="1200" b="0" u="none" strike="noStrike">
                          <a:effectLst/>
                        </a:rPr>
                        <a:t>In IPv6 end to end, connection integrity is Achievable</a:t>
                      </a:r>
                      <a:endParaRPr lang="en-IN" sz="1200" b="0" i="0" u="none" strike="noStrike">
                        <a:effectLst/>
                        <a:latin typeface="Arial" panose="020B0604020202020204" pitchFamily="34" charset="0"/>
                      </a:endParaRPr>
                    </a:p>
                  </a:txBody>
                  <a:tcPr marL="32625" marR="32625" marT="45675" marB="45675" anchor="ctr"/>
                </a:tc>
                <a:extLst>
                  <a:ext uri="{0D108BD9-81ED-4DB2-BD59-A6C34878D82A}">
                    <a16:rowId xmlns:a16="http://schemas.microsoft.com/office/drawing/2014/main" val="321828935"/>
                  </a:ext>
                </a:extLst>
              </a:tr>
              <a:tr h="571495">
                <a:tc>
                  <a:txBody>
                    <a:bodyPr/>
                    <a:lstStyle/>
                    <a:p>
                      <a:pPr algn="l" fontAlgn="base">
                        <a:spcBef>
                          <a:spcPts val="0"/>
                        </a:spcBef>
                        <a:spcAft>
                          <a:spcPts val="0"/>
                        </a:spcAft>
                      </a:pPr>
                      <a:r>
                        <a:rPr lang="en-IN" sz="1200" b="0" u="none" strike="noStrike">
                          <a:effectLst/>
                        </a:rPr>
                        <a:t>It can generate 4.29×10</a:t>
                      </a:r>
                      <a:r>
                        <a:rPr lang="en-IN" sz="1200" b="0" u="none" strike="noStrike" baseline="30000">
                          <a:effectLst/>
                        </a:rPr>
                        <a:t>9</a:t>
                      </a:r>
                      <a:r>
                        <a:rPr lang="en-IN" sz="1200" b="0" u="none" strike="noStrike">
                          <a:effectLst/>
                        </a:rPr>
                        <a:t> address space</a:t>
                      </a:r>
                      <a:endParaRPr lang="en-IN" sz="1200" b="0" i="0" u="none" strike="noStrike">
                        <a:effectLst/>
                        <a:latin typeface="Arial" panose="020B0604020202020204" pitchFamily="34" charset="0"/>
                      </a:endParaRPr>
                    </a:p>
                  </a:txBody>
                  <a:tcPr marL="32625" marR="32625" marT="45675" marB="45675" anchor="ctr"/>
                </a:tc>
                <a:tc>
                  <a:txBody>
                    <a:bodyPr/>
                    <a:lstStyle/>
                    <a:p>
                      <a:pPr algn="l" fontAlgn="base">
                        <a:spcBef>
                          <a:spcPts val="0"/>
                        </a:spcBef>
                        <a:spcAft>
                          <a:spcPts val="0"/>
                        </a:spcAft>
                      </a:pPr>
                      <a:r>
                        <a:rPr lang="en-IN" sz="1200" b="0" u="none" strike="noStrike">
                          <a:effectLst/>
                        </a:rPr>
                        <a:t>Address space of IPv6 is quite large it can produce 3.4×10</a:t>
                      </a:r>
                      <a:r>
                        <a:rPr lang="en-IN" sz="1200" b="0" u="none" strike="noStrike" baseline="30000">
                          <a:effectLst/>
                        </a:rPr>
                        <a:t>38</a:t>
                      </a:r>
                      <a:r>
                        <a:rPr lang="en-IN" sz="1200" b="0" u="none" strike="noStrike">
                          <a:effectLst/>
                        </a:rPr>
                        <a:t> address space</a:t>
                      </a:r>
                      <a:endParaRPr lang="en-IN" sz="1200" b="0" i="0" u="none" strike="noStrike">
                        <a:effectLst/>
                        <a:latin typeface="Arial" panose="020B0604020202020204" pitchFamily="34" charset="0"/>
                      </a:endParaRPr>
                    </a:p>
                  </a:txBody>
                  <a:tcPr marL="32625" marR="32625" marT="45675" marB="45675" anchor="ctr"/>
                </a:tc>
                <a:extLst>
                  <a:ext uri="{0D108BD9-81ED-4DB2-BD59-A6C34878D82A}">
                    <a16:rowId xmlns:a16="http://schemas.microsoft.com/office/drawing/2014/main" val="3984499253"/>
                  </a:ext>
                </a:extLst>
              </a:tr>
              <a:tr h="537596">
                <a:tc>
                  <a:txBody>
                    <a:bodyPr/>
                    <a:lstStyle/>
                    <a:p>
                      <a:pPr algn="l" fontAlgn="base">
                        <a:spcBef>
                          <a:spcPts val="0"/>
                        </a:spcBef>
                        <a:spcAft>
                          <a:spcPts val="0"/>
                        </a:spcAft>
                      </a:pPr>
                      <a:r>
                        <a:rPr lang="en-IN" sz="1200" b="0" u="none" strike="noStrike">
                          <a:effectLst/>
                        </a:rPr>
                        <a:t>The Security feature is dependent on application</a:t>
                      </a:r>
                      <a:endParaRPr lang="en-IN" sz="1200" b="0" i="0" u="none" strike="noStrike">
                        <a:effectLst/>
                        <a:latin typeface="Arial" panose="020B0604020202020204" pitchFamily="34" charset="0"/>
                      </a:endParaRPr>
                    </a:p>
                  </a:txBody>
                  <a:tcPr marL="32625" marR="32625" marT="45675" marB="45675" anchor="ctr"/>
                </a:tc>
                <a:tc>
                  <a:txBody>
                    <a:bodyPr/>
                    <a:lstStyle/>
                    <a:p>
                      <a:pPr algn="l" fontAlgn="base">
                        <a:spcBef>
                          <a:spcPts val="0"/>
                        </a:spcBef>
                        <a:spcAft>
                          <a:spcPts val="0"/>
                        </a:spcAft>
                      </a:pPr>
                      <a:r>
                        <a:rPr lang="en-IN" sz="1200" b="0" u="none" strike="noStrike">
                          <a:effectLst/>
                        </a:rPr>
                        <a:t>IPSEC is an inbuilt security feature in the IPv6 protocol</a:t>
                      </a:r>
                      <a:endParaRPr lang="en-IN" sz="1200" b="0" i="0" u="none" strike="noStrike">
                        <a:effectLst/>
                        <a:latin typeface="Arial" panose="020B0604020202020204" pitchFamily="34" charset="0"/>
                      </a:endParaRPr>
                    </a:p>
                  </a:txBody>
                  <a:tcPr marL="32625" marR="32625" marT="45675" marB="45675" anchor="ctr"/>
                </a:tc>
                <a:extLst>
                  <a:ext uri="{0D108BD9-81ED-4DB2-BD59-A6C34878D82A}">
                    <a16:rowId xmlns:a16="http://schemas.microsoft.com/office/drawing/2014/main" val="11826191"/>
                  </a:ext>
                </a:extLst>
              </a:tr>
              <a:tr h="376319">
                <a:tc>
                  <a:txBody>
                    <a:bodyPr/>
                    <a:lstStyle/>
                    <a:p>
                      <a:pPr algn="l" fontAlgn="base">
                        <a:spcBef>
                          <a:spcPts val="0"/>
                        </a:spcBef>
                        <a:spcAft>
                          <a:spcPts val="0"/>
                        </a:spcAft>
                      </a:pPr>
                      <a:r>
                        <a:rPr lang="en-IN" sz="1200" b="0" u="none" strike="noStrike">
                          <a:effectLst/>
                        </a:rPr>
                        <a:t>Address representation of IPv4 is in decimal</a:t>
                      </a:r>
                      <a:endParaRPr lang="en-IN" sz="1200" b="0" i="0" u="none" strike="noStrike">
                        <a:effectLst/>
                        <a:latin typeface="Arial" panose="020B0604020202020204" pitchFamily="34" charset="0"/>
                      </a:endParaRPr>
                    </a:p>
                  </a:txBody>
                  <a:tcPr marL="32625" marR="32625" marT="45675" marB="45675" anchor="ctr"/>
                </a:tc>
                <a:tc>
                  <a:txBody>
                    <a:bodyPr/>
                    <a:lstStyle/>
                    <a:p>
                      <a:pPr algn="l" fontAlgn="base">
                        <a:spcBef>
                          <a:spcPts val="0"/>
                        </a:spcBef>
                        <a:spcAft>
                          <a:spcPts val="0"/>
                        </a:spcAft>
                      </a:pPr>
                      <a:r>
                        <a:rPr lang="en-IN" sz="1200" b="0" u="none" strike="noStrike">
                          <a:effectLst/>
                        </a:rPr>
                        <a:t>Address Representation of IPv6 is in hexadecimal</a:t>
                      </a:r>
                      <a:endParaRPr lang="en-IN" sz="1200" b="0" i="0" u="none" strike="noStrike">
                        <a:effectLst/>
                        <a:latin typeface="Arial" panose="020B0604020202020204" pitchFamily="34" charset="0"/>
                      </a:endParaRPr>
                    </a:p>
                  </a:txBody>
                  <a:tcPr marL="32625" marR="32625" marT="45675" marB="45675" anchor="ctr"/>
                </a:tc>
                <a:extLst>
                  <a:ext uri="{0D108BD9-81ED-4DB2-BD59-A6C34878D82A}">
                    <a16:rowId xmlns:a16="http://schemas.microsoft.com/office/drawing/2014/main" val="923163005"/>
                  </a:ext>
                </a:extLst>
              </a:tr>
              <a:tr h="571495">
                <a:tc>
                  <a:txBody>
                    <a:bodyPr/>
                    <a:lstStyle/>
                    <a:p>
                      <a:pPr algn="l" fontAlgn="base">
                        <a:spcBef>
                          <a:spcPts val="0"/>
                        </a:spcBef>
                        <a:spcAft>
                          <a:spcPts val="0"/>
                        </a:spcAft>
                      </a:pPr>
                      <a:r>
                        <a:rPr lang="en-IN" sz="1200" b="0" u="none" strike="noStrike">
                          <a:effectLst/>
                        </a:rPr>
                        <a:t>Fragmentation performed by Sender and forwarding routers</a:t>
                      </a:r>
                      <a:endParaRPr lang="en-IN" sz="1200" b="0" i="0" u="none" strike="noStrike">
                        <a:effectLst/>
                        <a:latin typeface="Arial" panose="020B0604020202020204" pitchFamily="34" charset="0"/>
                      </a:endParaRPr>
                    </a:p>
                  </a:txBody>
                  <a:tcPr marL="32625" marR="32625" marT="45675" marB="45675" anchor="ctr"/>
                </a:tc>
                <a:tc>
                  <a:txBody>
                    <a:bodyPr/>
                    <a:lstStyle/>
                    <a:p>
                      <a:pPr algn="l" fontAlgn="base">
                        <a:spcBef>
                          <a:spcPts val="0"/>
                        </a:spcBef>
                        <a:spcAft>
                          <a:spcPts val="0"/>
                        </a:spcAft>
                      </a:pPr>
                      <a:r>
                        <a:rPr lang="en-IN" sz="1200" b="0" u="none" strike="noStrike">
                          <a:effectLst/>
                        </a:rPr>
                        <a:t>In IPv6 fragmentation performed only by the sender</a:t>
                      </a:r>
                      <a:endParaRPr lang="en-IN" sz="1200" b="0" i="0" u="none" strike="noStrike">
                        <a:effectLst/>
                        <a:latin typeface="Arial" panose="020B0604020202020204" pitchFamily="34" charset="0"/>
                      </a:endParaRPr>
                    </a:p>
                  </a:txBody>
                  <a:tcPr marL="32625" marR="32625" marT="45675" marB="45675" anchor="ctr"/>
                </a:tc>
                <a:extLst>
                  <a:ext uri="{0D108BD9-81ED-4DB2-BD59-A6C34878D82A}">
                    <a16:rowId xmlns:a16="http://schemas.microsoft.com/office/drawing/2014/main" val="2106000614"/>
                  </a:ext>
                </a:extLst>
              </a:tr>
              <a:tr h="571495">
                <a:tc>
                  <a:txBody>
                    <a:bodyPr/>
                    <a:lstStyle/>
                    <a:p>
                      <a:pPr algn="l" fontAlgn="base">
                        <a:spcBef>
                          <a:spcPts val="0"/>
                        </a:spcBef>
                        <a:spcAft>
                          <a:spcPts val="0"/>
                        </a:spcAft>
                      </a:pPr>
                      <a:r>
                        <a:rPr lang="en-IN" sz="1200" b="0" u="none" strike="noStrike">
                          <a:effectLst/>
                        </a:rPr>
                        <a:t>In IPv4 Packet flow identification is not available</a:t>
                      </a:r>
                      <a:endParaRPr lang="en-IN" sz="1200" b="0" i="0" u="none" strike="noStrike">
                        <a:effectLst/>
                        <a:latin typeface="Arial" panose="020B0604020202020204" pitchFamily="34" charset="0"/>
                      </a:endParaRPr>
                    </a:p>
                  </a:txBody>
                  <a:tcPr marL="32625" marR="32625" marT="45675" marB="45675" anchor="ctr"/>
                </a:tc>
                <a:tc>
                  <a:txBody>
                    <a:bodyPr/>
                    <a:lstStyle/>
                    <a:p>
                      <a:pPr algn="l" fontAlgn="base">
                        <a:spcBef>
                          <a:spcPts val="0"/>
                        </a:spcBef>
                        <a:spcAft>
                          <a:spcPts val="0"/>
                        </a:spcAft>
                      </a:pPr>
                      <a:r>
                        <a:rPr lang="en-IN" sz="1200" b="0" u="none" strike="noStrike">
                          <a:effectLst/>
                        </a:rPr>
                        <a:t>In IPv6 packet flow identification are Available and uses the flow label field in the header</a:t>
                      </a:r>
                      <a:endParaRPr lang="en-IN" sz="1200" b="0" i="0" u="none" strike="noStrike">
                        <a:effectLst/>
                        <a:latin typeface="Arial" panose="020B0604020202020204" pitchFamily="34" charset="0"/>
                      </a:endParaRPr>
                    </a:p>
                  </a:txBody>
                  <a:tcPr marL="32625" marR="32625" marT="45675" marB="45675" anchor="ctr"/>
                </a:tc>
                <a:extLst>
                  <a:ext uri="{0D108BD9-81ED-4DB2-BD59-A6C34878D82A}">
                    <a16:rowId xmlns:a16="http://schemas.microsoft.com/office/drawing/2014/main" val="4027510671"/>
                  </a:ext>
                </a:extLst>
              </a:tr>
              <a:tr h="376319">
                <a:tc>
                  <a:txBody>
                    <a:bodyPr/>
                    <a:lstStyle/>
                    <a:p>
                      <a:pPr algn="l" fontAlgn="base">
                        <a:spcBef>
                          <a:spcPts val="0"/>
                        </a:spcBef>
                        <a:spcAft>
                          <a:spcPts val="0"/>
                        </a:spcAft>
                      </a:pPr>
                      <a:r>
                        <a:rPr lang="en-IN" sz="1200" b="0" u="none" strike="noStrike">
                          <a:effectLst/>
                        </a:rPr>
                        <a:t>In IPv4 checksum field is available</a:t>
                      </a:r>
                      <a:endParaRPr lang="en-IN" sz="1200" b="0" i="0" u="none" strike="noStrike">
                        <a:effectLst/>
                        <a:latin typeface="Arial" panose="020B0604020202020204" pitchFamily="34" charset="0"/>
                      </a:endParaRPr>
                    </a:p>
                  </a:txBody>
                  <a:tcPr marL="32625" marR="32625" marT="45675" marB="45675" anchor="ctr"/>
                </a:tc>
                <a:tc>
                  <a:txBody>
                    <a:bodyPr/>
                    <a:lstStyle/>
                    <a:p>
                      <a:pPr algn="l" fontAlgn="base">
                        <a:spcBef>
                          <a:spcPts val="0"/>
                        </a:spcBef>
                        <a:spcAft>
                          <a:spcPts val="0"/>
                        </a:spcAft>
                      </a:pPr>
                      <a:r>
                        <a:rPr lang="en-IN" sz="1200" b="0" u="none" strike="noStrike">
                          <a:effectLst/>
                        </a:rPr>
                        <a:t>In IPv6 checksum field is not available</a:t>
                      </a:r>
                      <a:endParaRPr lang="en-IN" sz="1200" b="0" i="0" u="none" strike="noStrike">
                        <a:effectLst/>
                        <a:latin typeface="Arial" panose="020B0604020202020204" pitchFamily="34" charset="0"/>
                      </a:endParaRPr>
                    </a:p>
                  </a:txBody>
                  <a:tcPr marL="32625" marR="32625" marT="45675" marB="45675" anchor="ctr"/>
                </a:tc>
                <a:extLst>
                  <a:ext uri="{0D108BD9-81ED-4DB2-BD59-A6C34878D82A}">
                    <a16:rowId xmlns:a16="http://schemas.microsoft.com/office/drawing/2014/main" val="509883328"/>
                  </a:ext>
                </a:extLst>
              </a:tr>
              <a:tr h="571495">
                <a:tc>
                  <a:txBody>
                    <a:bodyPr/>
                    <a:lstStyle/>
                    <a:p>
                      <a:pPr algn="l" fontAlgn="base">
                        <a:spcBef>
                          <a:spcPts val="0"/>
                        </a:spcBef>
                        <a:spcAft>
                          <a:spcPts val="0"/>
                        </a:spcAft>
                      </a:pPr>
                      <a:r>
                        <a:rPr lang="en-IN" sz="1200" b="0" u="none" strike="noStrike">
                          <a:effectLst/>
                        </a:rPr>
                        <a:t>It has broadcast Message Transmission Scheme</a:t>
                      </a:r>
                      <a:endParaRPr lang="en-IN" sz="1200" b="0" i="0" u="none" strike="noStrike">
                        <a:effectLst/>
                        <a:latin typeface="Arial" panose="020B0604020202020204" pitchFamily="34" charset="0"/>
                      </a:endParaRPr>
                    </a:p>
                  </a:txBody>
                  <a:tcPr marL="32625" marR="32625" marT="45675" marB="45675" anchor="ctr"/>
                </a:tc>
                <a:tc>
                  <a:txBody>
                    <a:bodyPr/>
                    <a:lstStyle/>
                    <a:p>
                      <a:pPr algn="l" fontAlgn="base">
                        <a:spcBef>
                          <a:spcPts val="0"/>
                        </a:spcBef>
                        <a:spcAft>
                          <a:spcPts val="0"/>
                        </a:spcAft>
                      </a:pPr>
                      <a:r>
                        <a:rPr lang="en-IN" sz="1200" b="0" u="none" strike="noStrike">
                          <a:effectLst/>
                        </a:rPr>
                        <a:t>In IPv6 multicast and anycast message transmission scheme is available</a:t>
                      </a:r>
                      <a:endParaRPr lang="en-IN" sz="1200" b="0" i="0" u="none" strike="noStrike">
                        <a:effectLst/>
                        <a:latin typeface="Arial" panose="020B0604020202020204" pitchFamily="34" charset="0"/>
                      </a:endParaRPr>
                    </a:p>
                  </a:txBody>
                  <a:tcPr marL="32625" marR="32625" marT="45675" marB="45675" anchor="ctr"/>
                </a:tc>
                <a:extLst>
                  <a:ext uri="{0D108BD9-81ED-4DB2-BD59-A6C34878D82A}">
                    <a16:rowId xmlns:a16="http://schemas.microsoft.com/office/drawing/2014/main" val="2337693378"/>
                  </a:ext>
                </a:extLst>
              </a:tr>
              <a:tr h="571495">
                <a:tc>
                  <a:txBody>
                    <a:bodyPr/>
                    <a:lstStyle/>
                    <a:p>
                      <a:pPr algn="l" fontAlgn="base">
                        <a:spcBef>
                          <a:spcPts val="0"/>
                        </a:spcBef>
                        <a:spcAft>
                          <a:spcPts val="0"/>
                        </a:spcAft>
                      </a:pPr>
                      <a:r>
                        <a:rPr lang="en-IN" sz="1200" b="0" u="none" strike="noStrike">
                          <a:effectLst/>
                        </a:rPr>
                        <a:t>In IPv4 Encryption and Authentication facility not provided</a:t>
                      </a:r>
                      <a:endParaRPr lang="en-IN" sz="1200" b="0" i="0" u="none" strike="noStrike">
                        <a:effectLst/>
                        <a:latin typeface="Arial" panose="020B0604020202020204" pitchFamily="34" charset="0"/>
                      </a:endParaRPr>
                    </a:p>
                  </a:txBody>
                  <a:tcPr marL="32625" marR="32625" marT="45675" marB="45675" anchor="ctr"/>
                </a:tc>
                <a:tc>
                  <a:txBody>
                    <a:bodyPr/>
                    <a:lstStyle/>
                    <a:p>
                      <a:pPr algn="l" fontAlgn="base">
                        <a:spcBef>
                          <a:spcPts val="0"/>
                        </a:spcBef>
                        <a:spcAft>
                          <a:spcPts val="0"/>
                        </a:spcAft>
                      </a:pPr>
                      <a:r>
                        <a:rPr lang="en-IN" sz="1200" b="0" u="none" strike="noStrike">
                          <a:effectLst/>
                        </a:rPr>
                        <a:t>In IPv6 Encryption and Authentication are provided </a:t>
                      </a:r>
                      <a:br>
                        <a:rPr lang="en-IN" sz="1200" b="0" u="none" strike="noStrike">
                          <a:effectLst/>
                        </a:rPr>
                      </a:br>
                      <a:r>
                        <a:rPr lang="en-IN" sz="1200" b="0" u="none" strike="noStrike">
                          <a:effectLst/>
                        </a:rPr>
                        <a:t> </a:t>
                      </a:r>
                      <a:endParaRPr lang="en-IN" sz="1200" b="0" i="0" u="none" strike="noStrike">
                        <a:effectLst/>
                        <a:latin typeface="Arial" panose="020B0604020202020204" pitchFamily="34" charset="0"/>
                      </a:endParaRPr>
                    </a:p>
                  </a:txBody>
                  <a:tcPr marL="32625" marR="32625" marT="45675" marB="45675" anchor="ctr"/>
                </a:tc>
                <a:extLst>
                  <a:ext uri="{0D108BD9-81ED-4DB2-BD59-A6C34878D82A}">
                    <a16:rowId xmlns:a16="http://schemas.microsoft.com/office/drawing/2014/main" val="3973443799"/>
                  </a:ext>
                </a:extLst>
              </a:tr>
              <a:tr h="376319">
                <a:tc>
                  <a:txBody>
                    <a:bodyPr/>
                    <a:lstStyle/>
                    <a:p>
                      <a:pPr algn="l" fontAlgn="base">
                        <a:spcBef>
                          <a:spcPts val="0"/>
                        </a:spcBef>
                        <a:spcAft>
                          <a:spcPts val="0"/>
                        </a:spcAft>
                      </a:pPr>
                      <a:r>
                        <a:rPr lang="en-IN" sz="1200" b="0" u="none" strike="noStrike">
                          <a:effectLst/>
                        </a:rPr>
                        <a:t>IPv4 has a header of 20-60 bytes.</a:t>
                      </a:r>
                      <a:endParaRPr lang="en-IN" sz="1200" b="0" i="0" u="none" strike="noStrike">
                        <a:effectLst/>
                        <a:latin typeface="Arial" panose="020B0604020202020204" pitchFamily="34" charset="0"/>
                      </a:endParaRPr>
                    </a:p>
                  </a:txBody>
                  <a:tcPr marL="32625" marR="32625" marT="45675" marB="45675" anchor="ctr"/>
                </a:tc>
                <a:tc>
                  <a:txBody>
                    <a:bodyPr/>
                    <a:lstStyle/>
                    <a:p>
                      <a:pPr algn="l" fontAlgn="base">
                        <a:spcBef>
                          <a:spcPts val="0"/>
                        </a:spcBef>
                        <a:spcAft>
                          <a:spcPts val="0"/>
                        </a:spcAft>
                      </a:pPr>
                      <a:r>
                        <a:rPr lang="en-IN" sz="1200" b="0" u="none" strike="noStrike">
                          <a:effectLst/>
                        </a:rPr>
                        <a:t>IPv6 has header of 40 bytes fixed </a:t>
                      </a:r>
                      <a:endParaRPr lang="en-IN" sz="1200" b="0" i="0" u="none" strike="noStrike" dirty="0">
                        <a:effectLst/>
                        <a:latin typeface="Arial" panose="020B0604020202020204" pitchFamily="34" charset="0"/>
                      </a:endParaRPr>
                    </a:p>
                  </a:txBody>
                  <a:tcPr marL="32625" marR="32625" marT="45675" marB="45675" anchor="ctr"/>
                </a:tc>
                <a:extLst>
                  <a:ext uri="{0D108BD9-81ED-4DB2-BD59-A6C34878D82A}">
                    <a16:rowId xmlns:a16="http://schemas.microsoft.com/office/drawing/2014/main" val="943077056"/>
                  </a:ext>
                </a:extLst>
              </a:tr>
            </a:tbl>
          </a:graphicData>
        </a:graphic>
      </p:graphicFrame>
    </p:spTree>
    <p:extLst>
      <p:ext uri="{BB962C8B-B14F-4D97-AF65-F5344CB8AC3E}">
        <p14:creationId xmlns:p14="http://schemas.microsoft.com/office/powerpoint/2010/main" val="4688028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712D1-2DAD-4836-9A7F-527649EE1F2D}"/>
              </a:ext>
            </a:extLst>
          </p:cNvPr>
          <p:cNvSpPr>
            <a:spLocks noGrp="1"/>
          </p:cNvSpPr>
          <p:nvPr>
            <p:ph type="title"/>
          </p:nvPr>
        </p:nvSpPr>
        <p:spPr/>
        <p:txBody>
          <a:bodyPr/>
          <a:lstStyle/>
          <a:p>
            <a:pPr algn="ctr"/>
            <a:r>
              <a:rPr lang="en-US" dirty="0"/>
              <a:t>FLOW CHART</a:t>
            </a:r>
            <a:endParaRPr lang="en-IN" dirty="0"/>
          </a:p>
        </p:txBody>
      </p:sp>
    </p:spTree>
    <p:extLst>
      <p:ext uri="{BB962C8B-B14F-4D97-AF65-F5344CB8AC3E}">
        <p14:creationId xmlns:p14="http://schemas.microsoft.com/office/powerpoint/2010/main" val="889442203"/>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9D5"/>
      </a:lt2>
      <a:accent1>
        <a:srgbClr val="FB8C29"/>
      </a:accent1>
      <a:accent2>
        <a:srgbClr val="F2C351"/>
      </a:accent2>
      <a:accent3>
        <a:srgbClr val="D0CBA5"/>
      </a:accent3>
      <a:accent4>
        <a:srgbClr val="A2C476"/>
      </a:accent4>
      <a:accent5>
        <a:srgbClr val="57C293"/>
      </a:accent5>
      <a:accent6>
        <a:srgbClr val="06BFDE"/>
      </a:accent6>
      <a:hlink>
        <a:srgbClr val="FBAE29"/>
      </a:hlink>
      <a:folHlink>
        <a:srgbClr val="EDC47E"/>
      </a:folHlink>
    </a:clrScheme>
    <a:fontScheme name="Gallery">
      <a:majorFont>
        <a:latin typeface="Rockwell" panose="020606030202050204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BB5F5D82-B5E9-469E-A815-C655ED4AF24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TM10001114[[fn=Gallery]]</Template>
  <TotalTime>36</TotalTime>
  <Words>750</Words>
  <Application>Microsoft Office PowerPoint</Application>
  <PresentationFormat>Widescreen</PresentationFormat>
  <Paragraphs>103</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Arial Black</vt:lpstr>
      <vt:lpstr>Calibri</vt:lpstr>
      <vt:lpstr>Rockwell</vt:lpstr>
      <vt:lpstr>Rockwell (Body)</vt:lpstr>
      <vt:lpstr>Gallery</vt:lpstr>
      <vt:lpstr>IMPLEMENTING AN IP ADDRESSING SCHEME</vt:lpstr>
      <vt:lpstr>PowerPoint Presentation</vt:lpstr>
      <vt:lpstr>      ABSTRACT</vt:lpstr>
      <vt:lpstr>INTRODUCTION</vt:lpstr>
      <vt:lpstr>LITERATURE REVIEW</vt:lpstr>
      <vt:lpstr>METHODS &amp; TOOLS</vt:lpstr>
      <vt:lpstr>PowerPoint Presentation</vt:lpstr>
      <vt:lpstr>Differences Between Ipv4 &amp; Ipv6</vt:lpstr>
      <vt:lpstr>FLOW CHART</vt:lpstr>
      <vt:lpstr>IMPLEMENTATIONS</vt:lpstr>
      <vt:lpstr>GITHUB COMMITS</vt:lpstr>
      <vt:lpstr>THANKQ</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IMPLEMENTING AN IP ADDRESSING SCHEME</dc:title>
  <dc:creator>BOPPANA   VEGESH SAI .</dc:creator>
  <cp:lastModifiedBy>BOPPANA   VEGESH SAI .</cp:lastModifiedBy>
  <cp:revision>1</cp:revision>
  <dcterms:created xsi:type="dcterms:W3CDTF">2022-02-25T13:20:40Z</dcterms:created>
  <dcterms:modified xsi:type="dcterms:W3CDTF">2022-02-25T14:58:03Z</dcterms:modified>
</cp:coreProperties>
</file>