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59" r:id="rId5"/>
    <p:sldId id="260" r:id="rId6"/>
    <p:sldId id="264"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FE4320E-B913-4B50-A5CF-A119D13AC37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61344C-FBC6-454F-9DBF-BE7A441F4489}">
      <dgm:prSet/>
      <dgm:spPr/>
      <dgm:t>
        <a:bodyPr/>
        <a:lstStyle/>
        <a:p>
          <a:pPr>
            <a:lnSpc>
              <a:spcPct val="100000"/>
            </a:lnSpc>
          </a:pPr>
          <a:r>
            <a:rPr lang="en-US" dirty="0"/>
            <a:t>Title</a:t>
          </a:r>
          <a:r>
            <a:rPr lang="en-US" baseline="0" dirty="0"/>
            <a:t> of the Project</a:t>
          </a:r>
          <a:endParaRPr lang="en-US" dirty="0"/>
        </a:p>
      </dgm:t>
    </dgm:pt>
    <dgm:pt modelId="{C5882930-1BE2-4EE1-A84C-350264E719DA}" type="parTrans" cxnId="{EC6C4AF3-F051-436F-A7CF-66F2D7A39F1A}">
      <dgm:prSet/>
      <dgm:spPr/>
      <dgm:t>
        <a:bodyPr/>
        <a:lstStyle/>
        <a:p>
          <a:endParaRPr lang="en-US"/>
        </a:p>
      </dgm:t>
    </dgm:pt>
    <dgm:pt modelId="{02BBF9F6-A760-4F36-8E1B-2A7858CE2019}" type="sibTrans" cxnId="{EC6C4AF3-F051-436F-A7CF-66F2D7A39F1A}">
      <dgm:prSet/>
      <dgm:spPr/>
      <dgm:t>
        <a:bodyPr/>
        <a:lstStyle/>
        <a:p>
          <a:endParaRPr lang="en-US"/>
        </a:p>
      </dgm:t>
    </dgm:pt>
    <dgm:pt modelId="{209D9DE8-EE14-4CD7-8876-16EC50540255}">
      <dgm:prSet/>
      <dgm:spPr/>
      <dgm:t>
        <a:bodyPr/>
        <a:lstStyle/>
        <a:p>
          <a:pPr>
            <a:lnSpc>
              <a:spcPct val="100000"/>
            </a:lnSpc>
          </a:pPr>
          <a:r>
            <a:rPr lang="en-US" dirty="0"/>
            <a:t>Table of Contents</a:t>
          </a:r>
        </a:p>
      </dgm:t>
    </dgm:pt>
    <dgm:pt modelId="{9AF5431C-4D70-4A50-8F4A-43ED3EE1153E}" type="parTrans" cxnId="{C1F0759C-E08B-47A3-BDE0-3BBE22C8D734}">
      <dgm:prSet/>
      <dgm:spPr/>
      <dgm:t>
        <a:bodyPr/>
        <a:lstStyle/>
        <a:p>
          <a:endParaRPr lang="en-US"/>
        </a:p>
      </dgm:t>
    </dgm:pt>
    <dgm:pt modelId="{D21E8B98-93DE-4530-B083-616B656CADF5}" type="sibTrans" cxnId="{C1F0759C-E08B-47A3-BDE0-3BBE22C8D734}">
      <dgm:prSet/>
      <dgm:spPr/>
      <dgm:t>
        <a:bodyPr/>
        <a:lstStyle/>
        <a:p>
          <a:endParaRPr lang="en-US"/>
        </a:p>
      </dgm:t>
    </dgm:pt>
    <dgm:pt modelId="{2A402847-6C54-4601-93F7-D27A807DDB03}">
      <dgm:prSet/>
      <dgm:spPr/>
      <dgm:t>
        <a:bodyPr/>
        <a:lstStyle/>
        <a:p>
          <a:pPr>
            <a:lnSpc>
              <a:spcPct val="100000"/>
            </a:lnSpc>
          </a:pPr>
          <a:r>
            <a:rPr lang="en-US" dirty="0"/>
            <a:t>Project</a:t>
          </a:r>
          <a:r>
            <a:rPr lang="en-US" baseline="0" dirty="0"/>
            <a:t> Area</a:t>
          </a:r>
          <a:endParaRPr lang="en-US" dirty="0"/>
        </a:p>
      </dgm:t>
    </dgm:pt>
    <dgm:pt modelId="{6D63F600-A839-4786-9FD7-08246FC04F64}" type="parTrans" cxnId="{26EE347E-A179-46DE-994A-AA36E487142F}">
      <dgm:prSet/>
      <dgm:spPr/>
      <dgm:t>
        <a:bodyPr/>
        <a:lstStyle/>
        <a:p>
          <a:endParaRPr lang="en-US"/>
        </a:p>
      </dgm:t>
    </dgm:pt>
    <dgm:pt modelId="{38B85E4A-5BA8-42E3-8266-100C7FB32515}" type="sibTrans" cxnId="{26EE347E-A179-46DE-994A-AA36E487142F}">
      <dgm:prSet/>
      <dgm:spPr/>
      <dgm:t>
        <a:bodyPr/>
        <a:lstStyle/>
        <a:p>
          <a:endParaRPr lang="en-US"/>
        </a:p>
      </dgm:t>
    </dgm:pt>
    <dgm:pt modelId="{59DF64BF-678D-48A4-9198-C17D5BABD896}">
      <dgm:prSet/>
      <dgm:spPr/>
      <dgm:t>
        <a:bodyPr/>
        <a:lstStyle/>
        <a:p>
          <a:pPr>
            <a:lnSpc>
              <a:spcPct val="100000"/>
            </a:lnSpc>
          </a:pPr>
          <a:r>
            <a:rPr lang="en-US" b="1"/>
            <a:t>Conclusion</a:t>
          </a:r>
          <a:endParaRPr lang="en-US"/>
        </a:p>
      </dgm:t>
    </dgm:pt>
    <dgm:pt modelId="{961C78DC-8906-438E-8393-B16E69856D41}" type="parTrans" cxnId="{C35D7D2E-B92F-46C8-9ABD-6D2565731339}">
      <dgm:prSet/>
      <dgm:spPr/>
      <dgm:t>
        <a:bodyPr/>
        <a:lstStyle/>
        <a:p>
          <a:endParaRPr lang="en-US"/>
        </a:p>
      </dgm:t>
    </dgm:pt>
    <dgm:pt modelId="{53B40516-1A09-4F12-992D-AE6449C026DC}" type="sibTrans" cxnId="{C35D7D2E-B92F-46C8-9ABD-6D2565731339}">
      <dgm:prSet/>
      <dgm:spPr/>
      <dgm:t>
        <a:bodyPr/>
        <a:lstStyle/>
        <a:p>
          <a:endParaRPr lang="en-US"/>
        </a:p>
      </dgm:t>
    </dgm:pt>
    <dgm:pt modelId="{BB8A77AB-5638-4EC4-BB5B-84A6EFCA6398}">
      <dgm:prSet/>
      <dgm:spPr/>
      <dgm:t>
        <a:bodyPr/>
        <a:lstStyle/>
        <a:p>
          <a:pPr>
            <a:lnSpc>
              <a:spcPct val="100000"/>
            </a:lnSpc>
          </a:pPr>
          <a:r>
            <a:rPr lang="en-US" dirty="0"/>
            <a:t>Problem</a:t>
          </a:r>
          <a:r>
            <a:rPr lang="en-US" baseline="0" dirty="0"/>
            <a:t> Statement</a:t>
          </a:r>
          <a:endParaRPr lang="en-US" dirty="0"/>
        </a:p>
      </dgm:t>
    </dgm:pt>
    <dgm:pt modelId="{167BD39A-0CD4-46CA-A2F4-CD4DF9E160E2}" type="sibTrans" cxnId="{88C13105-D1A9-40DA-BC2C-E5B5C0A314DE}">
      <dgm:prSet/>
      <dgm:spPr/>
      <dgm:t>
        <a:bodyPr/>
        <a:lstStyle/>
        <a:p>
          <a:endParaRPr lang="en-US"/>
        </a:p>
      </dgm:t>
    </dgm:pt>
    <dgm:pt modelId="{D4B799B2-FD57-4FC0-9E98-AA52012C5F56}" type="parTrans" cxnId="{88C13105-D1A9-40DA-BC2C-E5B5C0A314DE}">
      <dgm:prSet/>
      <dgm:spPr/>
      <dgm:t>
        <a:bodyPr/>
        <a:lstStyle/>
        <a:p>
          <a:endParaRPr lang="en-US"/>
        </a:p>
      </dgm:t>
    </dgm:pt>
    <dgm:pt modelId="{3A130459-976C-48CB-9E1B-767014856C11}">
      <dgm:prSet/>
      <dgm:spPr/>
      <dgm:t>
        <a:bodyPr/>
        <a:lstStyle/>
        <a:p>
          <a:pPr>
            <a:lnSpc>
              <a:spcPct val="100000"/>
            </a:lnSpc>
          </a:pPr>
          <a:r>
            <a:rPr lang="en-US" dirty="0"/>
            <a:t>Literature Survey</a:t>
          </a:r>
        </a:p>
      </dgm:t>
    </dgm:pt>
    <dgm:pt modelId="{38024C14-28DA-4E47-B848-E18FFF03946C}" type="sibTrans" cxnId="{811CE5CD-DBDE-4488-B27A-72A1AD3D25DB}">
      <dgm:prSet/>
      <dgm:spPr/>
      <dgm:t>
        <a:bodyPr/>
        <a:lstStyle/>
        <a:p>
          <a:endParaRPr lang="en-US"/>
        </a:p>
      </dgm:t>
    </dgm:pt>
    <dgm:pt modelId="{A14EA2A6-096E-47C0-9490-F509A6C9CF2C}" type="parTrans" cxnId="{811CE5CD-DBDE-4488-B27A-72A1AD3D25DB}">
      <dgm:prSet/>
      <dgm:spPr/>
      <dgm:t>
        <a:bodyPr/>
        <a:lstStyle/>
        <a:p>
          <a:endParaRPr lang="en-US"/>
        </a:p>
      </dgm:t>
    </dgm:pt>
    <dgm:pt modelId="{79C1DE4F-7B58-4C1F-B698-AD36122D1625}" type="pres">
      <dgm:prSet presAssocID="{8FE4320E-B913-4B50-A5CF-A119D13AC37E}" presName="root" presStyleCnt="0">
        <dgm:presLayoutVars>
          <dgm:dir/>
          <dgm:resizeHandles val="exact"/>
        </dgm:presLayoutVars>
      </dgm:prSet>
      <dgm:spPr/>
    </dgm:pt>
    <dgm:pt modelId="{5594EB1C-7455-43ED-8D3A-454B5363456E}" type="pres">
      <dgm:prSet presAssocID="{3D61344C-FBC6-454F-9DBF-BE7A441F4489}" presName="compNode" presStyleCnt="0"/>
      <dgm:spPr/>
    </dgm:pt>
    <dgm:pt modelId="{F6C2080F-71BB-4427-A1B2-F4E3BDB1A5CF}" type="pres">
      <dgm:prSet presAssocID="{3D61344C-FBC6-454F-9DBF-BE7A441F4489}" presName="bgRect" presStyleLbl="bgShp" presStyleIdx="0" presStyleCnt="6"/>
      <dgm:spPr/>
    </dgm:pt>
    <dgm:pt modelId="{64DFDED1-B4FE-4C7B-A8CE-B825F341596B}" type="pres">
      <dgm:prSet presAssocID="{3D61344C-FBC6-454F-9DBF-BE7A441F448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C625212-5098-4281-A152-0DB8F4B7344C}" type="pres">
      <dgm:prSet presAssocID="{3D61344C-FBC6-454F-9DBF-BE7A441F4489}" presName="spaceRect" presStyleCnt="0"/>
      <dgm:spPr/>
    </dgm:pt>
    <dgm:pt modelId="{FBE1DA25-FF6B-4509-95E6-622A77FAA299}" type="pres">
      <dgm:prSet presAssocID="{3D61344C-FBC6-454F-9DBF-BE7A441F4489}" presName="parTx" presStyleLbl="revTx" presStyleIdx="0" presStyleCnt="6">
        <dgm:presLayoutVars>
          <dgm:chMax val="0"/>
          <dgm:chPref val="0"/>
        </dgm:presLayoutVars>
      </dgm:prSet>
      <dgm:spPr/>
    </dgm:pt>
    <dgm:pt modelId="{9509988B-17FC-4861-8A88-B76C45AA8B78}" type="pres">
      <dgm:prSet presAssocID="{02BBF9F6-A760-4F36-8E1B-2A7858CE2019}" presName="sibTrans" presStyleCnt="0"/>
      <dgm:spPr/>
    </dgm:pt>
    <dgm:pt modelId="{BA814BAC-2E83-457D-9F5E-294867C3007C}" type="pres">
      <dgm:prSet presAssocID="{209D9DE8-EE14-4CD7-8876-16EC50540255}" presName="compNode" presStyleCnt="0"/>
      <dgm:spPr/>
    </dgm:pt>
    <dgm:pt modelId="{082BB5A7-443C-4F49-B0A9-64B3A6AE28E5}" type="pres">
      <dgm:prSet presAssocID="{209D9DE8-EE14-4CD7-8876-16EC50540255}" presName="bgRect" presStyleLbl="bgShp" presStyleIdx="1" presStyleCnt="6"/>
      <dgm:spPr/>
    </dgm:pt>
    <dgm:pt modelId="{004D070F-ECB2-4A83-8DC1-F46CBC09005E}" type="pres">
      <dgm:prSet presAssocID="{209D9DE8-EE14-4CD7-8876-16EC505402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94ECB9A5-CB7C-45EE-A9B3-338418023E55}" type="pres">
      <dgm:prSet presAssocID="{209D9DE8-EE14-4CD7-8876-16EC50540255}" presName="spaceRect" presStyleCnt="0"/>
      <dgm:spPr/>
    </dgm:pt>
    <dgm:pt modelId="{972FBBDE-8AF4-4C58-9766-EE5A3D7756B5}" type="pres">
      <dgm:prSet presAssocID="{209D9DE8-EE14-4CD7-8876-16EC50540255}" presName="parTx" presStyleLbl="revTx" presStyleIdx="1" presStyleCnt="6">
        <dgm:presLayoutVars>
          <dgm:chMax val="0"/>
          <dgm:chPref val="0"/>
        </dgm:presLayoutVars>
      </dgm:prSet>
      <dgm:spPr/>
    </dgm:pt>
    <dgm:pt modelId="{50D8D7BD-6E30-4F52-B792-D141D5920EFB}" type="pres">
      <dgm:prSet presAssocID="{D21E8B98-93DE-4530-B083-616B656CADF5}" presName="sibTrans" presStyleCnt="0"/>
      <dgm:spPr/>
    </dgm:pt>
    <dgm:pt modelId="{71460DB4-524C-46EB-9565-F6C8824FB900}" type="pres">
      <dgm:prSet presAssocID="{2A402847-6C54-4601-93F7-D27A807DDB03}" presName="compNode" presStyleCnt="0"/>
      <dgm:spPr/>
    </dgm:pt>
    <dgm:pt modelId="{F2F8B7CD-BBFF-4507-9AC4-3BA5638DD6F6}" type="pres">
      <dgm:prSet presAssocID="{2A402847-6C54-4601-93F7-D27A807DDB03}" presName="bgRect" presStyleLbl="bgShp" presStyleIdx="2" presStyleCnt="6"/>
      <dgm:spPr/>
    </dgm:pt>
    <dgm:pt modelId="{D46BDC42-B29B-4777-B082-DFDE98E206D8}" type="pres">
      <dgm:prSet presAssocID="{2A402847-6C54-4601-93F7-D27A807DDB03}" presName="iconRect" presStyleLbl="node1" presStyleIdx="2" presStyleCnt="6"/>
      <dgm:spPr>
        <a:blipFill rotWithShape="1">
          <a:blip xmlns:r="http://schemas.openxmlformats.org/officeDocument/2006/relationships" r:embed="rId5"/>
          <a:srcRect/>
          <a:stretch>
            <a:fillRect/>
          </a:stretch>
        </a:blipFill>
        <a:ln>
          <a:noFill/>
        </a:ln>
      </dgm:spPr>
    </dgm:pt>
    <dgm:pt modelId="{D10E13C0-C62C-4541-BD21-C0B7402B4ACB}" type="pres">
      <dgm:prSet presAssocID="{2A402847-6C54-4601-93F7-D27A807DDB03}" presName="spaceRect" presStyleCnt="0"/>
      <dgm:spPr/>
    </dgm:pt>
    <dgm:pt modelId="{0A208B31-1B1C-4492-8E0E-F96FD1F510D6}" type="pres">
      <dgm:prSet presAssocID="{2A402847-6C54-4601-93F7-D27A807DDB03}" presName="parTx" presStyleLbl="revTx" presStyleIdx="2" presStyleCnt="6">
        <dgm:presLayoutVars>
          <dgm:chMax val="0"/>
          <dgm:chPref val="0"/>
        </dgm:presLayoutVars>
      </dgm:prSet>
      <dgm:spPr/>
    </dgm:pt>
    <dgm:pt modelId="{ABFFAF7D-C028-4E1E-BE79-B2DD28D9BE3E}" type="pres">
      <dgm:prSet presAssocID="{38B85E4A-5BA8-42E3-8266-100C7FB32515}" presName="sibTrans" presStyleCnt="0"/>
      <dgm:spPr/>
    </dgm:pt>
    <dgm:pt modelId="{73410291-6186-4315-A619-47397C6743D9}" type="pres">
      <dgm:prSet presAssocID="{3A130459-976C-48CB-9E1B-767014856C11}" presName="compNode" presStyleCnt="0"/>
      <dgm:spPr/>
    </dgm:pt>
    <dgm:pt modelId="{3959192D-EABA-43E0-BC08-BD4934578CCC}" type="pres">
      <dgm:prSet presAssocID="{3A130459-976C-48CB-9E1B-767014856C11}" presName="bgRect" presStyleLbl="bgShp" presStyleIdx="3" presStyleCnt="6"/>
      <dgm:spPr/>
    </dgm:pt>
    <dgm:pt modelId="{B20CC7BB-074D-4B9B-B730-047A3F6358A1}" type="pres">
      <dgm:prSet presAssocID="{3A130459-976C-48CB-9E1B-767014856C11}" presName="iconRect" presStyleLbl="node1" presStyleIdx="3" presStyleCnt="6"/>
      <dgm:spPr>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dgm:spPr>
    </dgm:pt>
    <dgm:pt modelId="{73E1DF40-B380-4D04-AE71-F89B0887FA19}" type="pres">
      <dgm:prSet presAssocID="{3A130459-976C-48CB-9E1B-767014856C11}" presName="spaceRect" presStyleCnt="0"/>
      <dgm:spPr/>
    </dgm:pt>
    <dgm:pt modelId="{398071A3-6662-4AF5-93BD-B71E2575B0D2}" type="pres">
      <dgm:prSet presAssocID="{3A130459-976C-48CB-9E1B-767014856C11}" presName="parTx" presStyleLbl="revTx" presStyleIdx="3" presStyleCnt="6">
        <dgm:presLayoutVars>
          <dgm:chMax val="0"/>
          <dgm:chPref val="0"/>
        </dgm:presLayoutVars>
      </dgm:prSet>
      <dgm:spPr/>
    </dgm:pt>
    <dgm:pt modelId="{09DDB369-9415-4FD2-95FC-3C3814D1E004}" type="pres">
      <dgm:prSet presAssocID="{38024C14-28DA-4E47-B848-E18FFF03946C}" presName="sibTrans" presStyleCnt="0"/>
      <dgm:spPr/>
    </dgm:pt>
    <dgm:pt modelId="{7FFA36A3-8F97-4630-B960-DF7F01B8429C}" type="pres">
      <dgm:prSet presAssocID="{BB8A77AB-5638-4EC4-BB5B-84A6EFCA6398}" presName="compNode" presStyleCnt="0"/>
      <dgm:spPr/>
    </dgm:pt>
    <dgm:pt modelId="{9F6B02E6-E219-4A03-99FF-D8B28099AE5F}" type="pres">
      <dgm:prSet presAssocID="{BB8A77AB-5638-4EC4-BB5B-84A6EFCA6398}" presName="bgRect" presStyleLbl="bgShp" presStyleIdx="4" presStyleCnt="6"/>
      <dgm:spPr/>
    </dgm:pt>
    <dgm:pt modelId="{872C7756-B12E-4806-BB30-94C59C4A5996}" type="pres">
      <dgm:prSet presAssocID="{BB8A77AB-5638-4EC4-BB5B-84A6EFCA6398}" presName="iconRect" presStyleLbl="node1" presStyleIdx="4" presStyleCnt="6"/>
      <dgm:spPr>
        <a:blipFill rotWithShape="1">
          <a:blip xmlns:r="http://schemas.openxmlformats.org/officeDocument/2006/relationships" r:embed="rId8"/>
          <a:srcRect/>
          <a:stretch>
            <a:fillRect/>
          </a:stretch>
        </a:blipFill>
        <a:ln>
          <a:noFill/>
        </a:ln>
      </dgm:spPr>
    </dgm:pt>
    <dgm:pt modelId="{3B272053-03E6-4429-ADCC-6CED81179714}" type="pres">
      <dgm:prSet presAssocID="{BB8A77AB-5638-4EC4-BB5B-84A6EFCA6398}" presName="spaceRect" presStyleCnt="0"/>
      <dgm:spPr/>
    </dgm:pt>
    <dgm:pt modelId="{ED36BC01-C18B-41CA-AAF6-5E42372D2C81}" type="pres">
      <dgm:prSet presAssocID="{BB8A77AB-5638-4EC4-BB5B-84A6EFCA6398}" presName="parTx" presStyleLbl="revTx" presStyleIdx="4" presStyleCnt="6">
        <dgm:presLayoutVars>
          <dgm:chMax val="0"/>
          <dgm:chPref val="0"/>
        </dgm:presLayoutVars>
      </dgm:prSet>
      <dgm:spPr/>
    </dgm:pt>
    <dgm:pt modelId="{B0476B12-8411-4AE1-9D75-F4CBCE670D05}" type="pres">
      <dgm:prSet presAssocID="{167BD39A-0CD4-46CA-A2F4-CD4DF9E160E2}" presName="sibTrans" presStyleCnt="0"/>
      <dgm:spPr/>
    </dgm:pt>
    <dgm:pt modelId="{BE927DF4-99C3-4A50-9CDB-50BA4F263C6D}" type="pres">
      <dgm:prSet presAssocID="{59DF64BF-678D-48A4-9198-C17D5BABD896}" presName="compNode" presStyleCnt="0"/>
      <dgm:spPr/>
    </dgm:pt>
    <dgm:pt modelId="{87CD62EF-F5F3-42A6-8849-52393D50A8D6}" type="pres">
      <dgm:prSet presAssocID="{59DF64BF-678D-48A4-9198-C17D5BABD896}" presName="bgRect" presStyleLbl="bgShp" presStyleIdx="5" presStyleCnt="6"/>
      <dgm:spPr/>
    </dgm:pt>
    <dgm:pt modelId="{B2556A52-2778-4168-8371-D777EE26BD21}" type="pres">
      <dgm:prSet presAssocID="{59DF64BF-678D-48A4-9198-C17D5BABD896}"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7B4E7A14-049F-4B82-8625-3C4F96C3E303}" type="pres">
      <dgm:prSet presAssocID="{59DF64BF-678D-48A4-9198-C17D5BABD896}" presName="spaceRect" presStyleCnt="0"/>
      <dgm:spPr/>
    </dgm:pt>
    <dgm:pt modelId="{0BF8C5F9-C620-4F60-845F-66CDE9F8E411}" type="pres">
      <dgm:prSet presAssocID="{59DF64BF-678D-48A4-9198-C17D5BABD896}" presName="parTx" presStyleLbl="revTx" presStyleIdx="5" presStyleCnt="6">
        <dgm:presLayoutVars>
          <dgm:chMax val="0"/>
          <dgm:chPref val="0"/>
        </dgm:presLayoutVars>
      </dgm:prSet>
      <dgm:spPr/>
    </dgm:pt>
  </dgm:ptLst>
  <dgm:cxnLst>
    <dgm:cxn modelId="{7B1E6300-C048-4B9A-BF73-807BD566E347}" type="presOf" srcId="{3A130459-976C-48CB-9E1B-767014856C11}" destId="{398071A3-6662-4AF5-93BD-B71E2575B0D2}" srcOrd="0" destOrd="0" presId="urn:microsoft.com/office/officeart/2018/2/layout/IconVerticalSolidList"/>
    <dgm:cxn modelId="{88C13105-D1A9-40DA-BC2C-E5B5C0A314DE}" srcId="{8FE4320E-B913-4B50-A5CF-A119D13AC37E}" destId="{BB8A77AB-5638-4EC4-BB5B-84A6EFCA6398}" srcOrd="4" destOrd="0" parTransId="{D4B799B2-FD57-4FC0-9E98-AA52012C5F56}" sibTransId="{167BD39A-0CD4-46CA-A2F4-CD4DF9E160E2}"/>
    <dgm:cxn modelId="{C35D7D2E-B92F-46C8-9ABD-6D2565731339}" srcId="{8FE4320E-B913-4B50-A5CF-A119D13AC37E}" destId="{59DF64BF-678D-48A4-9198-C17D5BABD896}" srcOrd="5" destOrd="0" parTransId="{961C78DC-8906-438E-8393-B16E69856D41}" sibTransId="{53B40516-1A09-4F12-992D-AE6449C026DC}"/>
    <dgm:cxn modelId="{574B9C57-2957-4DD2-8C60-813D56772F54}" type="presOf" srcId="{3D61344C-FBC6-454F-9DBF-BE7A441F4489}" destId="{FBE1DA25-FF6B-4509-95E6-622A77FAA299}" srcOrd="0" destOrd="0" presId="urn:microsoft.com/office/officeart/2018/2/layout/IconVerticalSolidList"/>
    <dgm:cxn modelId="{492A117B-95A9-4E40-A027-07F97CCC3A04}" type="presOf" srcId="{2A402847-6C54-4601-93F7-D27A807DDB03}" destId="{0A208B31-1B1C-4492-8E0E-F96FD1F510D6}" srcOrd="0" destOrd="0" presId="urn:microsoft.com/office/officeart/2018/2/layout/IconVerticalSolidList"/>
    <dgm:cxn modelId="{26EE347E-A179-46DE-994A-AA36E487142F}" srcId="{8FE4320E-B913-4B50-A5CF-A119D13AC37E}" destId="{2A402847-6C54-4601-93F7-D27A807DDB03}" srcOrd="2" destOrd="0" parTransId="{6D63F600-A839-4786-9FD7-08246FC04F64}" sibTransId="{38B85E4A-5BA8-42E3-8266-100C7FB32515}"/>
    <dgm:cxn modelId="{FB9FC688-03FD-47DF-A762-23ACF6C50B61}" type="presOf" srcId="{59DF64BF-678D-48A4-9198-C17D5BABD896}" destId="{0BF8C5F9-C620-4F60-845F-66CDE9F8E411}" srcOrd="0" destOrd="0" presId="urn:microsoft.com/office/officeart/2018/2/layout/IconVerticalSolidList"/>
    <dgm:cxn modelId="{44EA4799-608E-43CD-8FCF-EDC6C992CEFB}" type="presOf" srcId="{BB8A77AB-5638-4EC4-BB5B-84A6EFCA6398}" destId="{ED36BC01-C18B-41CA-AAF6-5E42372D2C81}" srcOrd="0" destOrd="0" presId="urn:microsoft.com/office/officeart/2018/2/layout/IconVerticalSolidList"/>
    <dgm:cxn modelId="{C1F0759C-E08B-47A3-BDE0-3BBE22C8D734}" srcId="{8FE4320E-B913-4B50-A5CF-A119D13AC37E}" destId="{209D9DE8-EE14-4CD7-8876-16EC50540255}" srcOrd="1" destOrd="0" parTransId="{9AF5431C-4D70-4A50-8F4A-43ED3EE1153E}" sibTransId="{D21E8B98-93DE-4530-B083-616B656CADF5}"/>
    <dgm:cxn modelId="{811CE5CD-DBDE-4488-B27A-72A1AD3D25DB}" srcId="{8FE4320E-B913-4B50-A5CF-A119D13AC37E}" destId="{3A130459-976C-48CB-9E1B-767014856C11}" srcOrd="3" destOrd="0" parTransId="{A14EA2A6-096E-47C0-9490-F509A6C9CF2C}" sibTransId="{38024C14-28DA-4E47-B848-E18FFF03946C}"/>
    <dgm:cxn modelId="{401B4FCE-D35F-4C8B-8B30-5FDECA2BC1E2}" type="presOf" srcId="{8FE4320E-B913-4B50-A5CF-A119D13AC37E}" destId="{79C1DE4F-7B58-4C1F-B698-AD36122D1625}" srcOrd="0" destOrd="0" presId="urn:microsoft.com/office/officeart/2018/2/layout/IconVerticalSolidList"/>
    <dgm:cxn modelId="{02E426EC-967D-4062-B8C0-F6209DD64131}" type="presOf" srcId="{209D9DE8-EE14-4CD7-8876-16EC50540255}" destId="{972FBBDE-8AF4-4C58-9766-EE5A3D7756B5}" srcOrd="0" destOrd="0" presId="urn:microsoft.com/office/officeart/2018/2/layout/IconVerticalSolidList"/>
    <dgm:cxn modelId="{EC6C4AF3-F051-436F-A7CF-66F2D7A39F1A}" srcId="{8FE4320E-B913-4B50-A5CF-A119D13AC37E}" destId="{3D61344C-FBC6-454F-9DBF-BE7A441F4489}" srcOrd="0" destOrd="0" parTransId="{C5882930-1BE2-4EE1-A84C-350264E719DA}" sibTransId="{02BBF9F6-A760-4F36-8E1B-2A7858CE2019}"/>
    <dgm:cxn modelId="{60CD8266-BAEB-4FEC-B03C-09BDFF88707C}" type="presParOf" srcId="{79C1DE4F-7B58-4C1F-B698-AD36122D1625}" destId="{5594EB1C-7455-43ED-8D3A-454B5363456E}" srcOrd="0" destOrd="0" presId="urn:microsoft.com/office/officeart/2018/2/layout/IconVerticalSolidList"/>
    <dgm:cxn modelId="{8B250160-DDFE-4747-91DA-D30A75EFA56B}" type="presParOf" srcId="{5594EB1C-7455-43ED-8D3A-454B5363456E}" destId="{F6C2080F-71BB-4427-A1B2-F4E3BDB1A5CF}" srcOrd="0" destOrd="0" presId="urn:microsoft.com/office/officeart/2018/2/layout/IconVerticalSolidList"/>
    <dgm:cxn modelId="{AB4A8D40-9403-429A-824F-DDA4AC12A62F}" type="presParOf" srcId="{5594EB1C-7455-43ED-8D3A-454B5363456E}" destId="{64DFDED1-B4FE-4C7B-A8CE-B825F341596B}" srcOrd="1" destOrd="0" presId="urn:microsoft.com/office/officeart/2018/2/layout/IconVerticalSolidList"/>
    <dgm:cxn modelId="{C3918B40-41C4-4932-890F-CC59ED1CCE3E}" type="presParOf" srcId="{5594EB1C-7455-43ED-8D3A-454B5363456E}" destId="{6C625212-5098-4281-A152-0DB8F4B7344C}" srcOrd="2" destOrd="0" presId="urn:microsoft.com/office/officeart/2018/2/layout/IconVerticalSolidList"/>
    <dgm:cxn modelId="{18E869E2-4C58-48C0-BDE3-33DB34CE6FE5}" type="presParOf" srcId="{5594EB1C-7455-43ED-8D3A-454B5363456E}" destId="{FBE1DA25-FF6B-4509-95E6-622A77FAA299}" srcOrd="3" destOrd="0" presId="urn:microsoft.com/office/officeart/2018/2/layout/IconVerticalSolidList"/>
    <dgm:cxn modelId="{1FA84E82-6AA6-4F95-8877-67A2C8E965D1}" type="presParOf" srcId="{79C1DE4F-7B58-4C1F-B698-AD36122D1625}" destId="{9509988B-17FC-4861-8A88-B76C45AA8B78}" srcOrd="1" destOrd="0" presId="urn:microsoft.com/office/officeart/2018/2/layout/IconVerticalSolidList"/>
    <dgm:cxn modelId="{B3F5A931-9D14-4EBC-8AE1-F850881860FA}" type="presParOf" srcId="{79C1DE4F-7B58-4C1F-B698-AD36122D1625}" destId="{BA814BAC-2E83-457D-9F5E-294867C3007C}" srcOrd="2" destOrd="0" presId="urn:microsoft.com/office/officeart/2018/2/layout/IconVerticalSolidList"/>
    <dgm:cxn modelId="{9DC790AD-D689-4E97-B2D8-FE45520F1FB4}" type="presParOf" srcId="{BA814BAC-2E83-457D-9F5E-294867C3007C}" destId="{082BB5A7-443C-4F49-B0A9-64B3A6AE28E5}" srcOrd="0" destOrd="0" presId="urn:microsoft.com/office/officeart/2018/2/layout/IconVerticalSolidList"/>
    <dgm:cxn modelId="{D5451B4D-B106-451D-9BE9-B5D186353CEA}" type="presParOf" srcId="{BA814BAC-2E83-457D-9F5E-294867C3007C}" destId="{004D070F-ECB2-4A83-8DC1-F46CBC09005E}" srcOrd="1" destOrd="0" presId="urn:microsoft.com/office/officeart/2018/2/layout/IconVerticalSolidList"/>
    <dgm:cxn modelId="{53373957-EE82-43B9-80E3-B4BDE498DFE7}" type="presParOf" srcId="{BA814BAC-2E83-457D-9F5E-294867C3007C}" destId="{94ECB9A5-CB7C-45EE-A9B3-338418023E55}" srcOrd="2" destOrd="0" presId="urn:microsoft.com/office/officeart/2018/2/layout/IconVerticalSolidList"/>
    <dgm:cxn modelId="{7B91A450-4205-4D66-8493-8AC909D01627}" type="presParOf" srcId="{BA814BAC-2E83-457D-9F5E-294867C3007C}" destId="{972FBBDE-8AF4-4C58-9766-EE5A3D7756B5}" srcOrd="3" destOrd="0" presId="urn:microsoft.com/office/officeart/2018/2/layout/IconVerticalSolidList"/>
    <dgm:cxn modelId="{22B503C6-D31D-4A46-80D5-CB3532D56BA4}" type="presParOf" srcId="{79C1DE4F-7B58-4C1F-B698-AD36122D1625}" destId="{50D8D7BD-6E30-4F52-B792-D141D5920EFB}" srcOrd="3" destOrd="0" presId="urn:microsoft.com/office/officeart/2018/2/layout/IconVerticalSolidList"/>
    <dgm:cxn modelId="{9EE45AB0-FE46-4940-A46B-D59AEC30BA25}" type="presParOf" srcId="{79C1DE4F-7B58-4C1F-B698-AD36122D1625}" destId="{71460DB4-524C-46EB-9565-F6C8824FB900}" srcOrd="4" destOrd="0" presId="urn:microsoft.com/office/officeart/2018/2/layout/IconVerticalSolidList"/>
    <dgm:cxn modelId="{307E9951-3AF4-46B9-BF74-1CF6BE9F4B08}" type="presParOf" srcId="{71460DB4-524C-46EB-9565-F6C8824FB900}" destId="{F2F8B7CD-BBFF-4507-9AC4-3BA5638DD6F6}" srcOrd="0" destOrd="0" presId="urn:microsoft.com/office/officeart/2018/2/layout/IconVerticalSolidList"/>
    <dgm:cxn modelId="{15325FC6-60F7-465B-93AB-C3DF33314AEB}" type="presParOf" srcId="{71460DB4-524C-46EB-9565-F6C8824FB900}" destId="{D46BDC42-B29B-4777-B082-DFDE98E206D8}" srcOrd="1" destOrd="0" presId="urn:microsoft.com/office/officeart/2018/2/layout/IconVerticalSolidList"/>
    <dgm:cxn modelId="{1AB7591A-68FB-44B0-8312-2E322B44F61F}" type="presParOf" srcId="{71460DB4-524C-46EB-9565-F6C8824FB900}" destId="{D10E13C0-C62C-4541-BD21-C0B7402B4ACB}" srcOrd="2" destOrd="0" presId="urn:microsoft.com/office/officeart/2018/2/layout/IconVerticalSolidList"/>
    <dgm:cxn modelId="{E3DE6907-D1F9-4E84-8448-D8C5A3984727}" type="presParOf" srcId="{71460DB4-524C-46EB-9565-F6C8824FB900}" destId="{0A208B31-1B1C-4492-8E0E-F96FD1F510D6}" srcOrd="3" destOrd="0" presId="urn:microsoft.com/office/officeart/2018/2/layout/IconVerticalSolidList"/>
    <dgm:cxn modelId="{84D918B5-FC62-46BE-BFDA-739B117F5D47}" type="presParOf" srcId="{79C1DE4F-7B58-4C1F-B698-AD36122D1625}" destId="{ABFFAF7D-C028-4E1E-BE79-B2DD28D9BE3E}" srcOrd="5" destOrd="0" presId="urn:microsoft.com/office/officeart/2018/2/layout/IconVerticalSolidList"/>
    <dgm:cxn modelId="{FE4D87DD-90FF-4266-9238-08546F7A418E}" type="presParOf" srcId="{79C1DE4F-7B58-4C1F-B698-AD36122D1625}" destId="{73410291-6186-4315-A619-47397C6743D9}" srcOrd="6" destOrd="0" presId="urn:microsoft.com/office/officeart/2018/2/layout/IconVerticalSolidList"/>
    <dgm:cxn modelId="{9211F905-F86D-4C02-92C3-50D026CE12C3}" type="presParOf" srcId="{73410291-6186-4315-A619-47397C6743D9}" destId="{3959192D-EABA-43E0-BC08-BD4934578CCC}" srcOrd="0" destOrd="0" presId="urn:microsoft.com/office/officeart/2018/2/layout/IconVerticalSolidList"/>
    <dgm:cxn modelId="{189970EA-B875-4DAE-9C13-63ADFB7BEBC7}" type="presParOf" srcId="{73410291-6186-4315-A619-47397C6743D9}" destId="{B20CC7BB-074D-4B9B-B730-047A3F6358A1}" srcOrd="1" destOrd="0" presId="urn:microsoft.com/office/officeart/2018/2/layout/IconVerticalSolidList"/>
    <dgm:cxn modelId="{610AB73B-36A2-46D4-B50C-8CA996E770FF}" type="presParOf" srcId="{73410291-6186-4315-A619-47397C6743D9}" destId="{73E1DF40-B380-4D04-AE71-F89B0887FA19}" srcOrd="2" destOrd="0" presId="urn:microsoft.com/office/officeart/2018/2/layout/IconVerticalSolidList"/>
    <dgm:cxn modelId="{79EB1EEF-1CAC-4AC4-B32E-0D5C7CAAC0C3}" type="presParOf" srcId="{73410291-6186-4315-A619-47397C6743D9}" destId="{398071A3-6662-4AF5-93BD-B71E2575B0D2}" srcOrd="3" destOrd="0" presId="urn:microsoft.com/office/officeart/2018/2/layout/IconVerticalSolidList"/>
    <dgm:cxn modelId="{4A41D8D1-1516-4BB0-BD0B-006437FB7B9A}" type="presParOf" srcId="{79C1DE4F-7B58-4C1F-B698-AD36122D1625}" destId="{09DDB369-9415-4FD2-95FC-3C3814D1E004}" srcOrd="7" destOrd="0" presId="urn:microsoft.com/office/officeart/2018/2/layout/IconVerticalSolidList"/>
    <dgm:cxn modelId="{5F3212C1-90BD-45FE-B3BE-DBE3F3EBAFA6}" type="presParOf" srcId="{79C1DE4F-7B58-4C1F-B698-AD36122D1625}" destId="{7FFA36A3-8F97-4630-B960-DF7F01B8429C}" srcOrd="8" destOrd="0" presId="urn:microsoft.com/office/officeart/2018/2/layout/IconVerticalSolidList"/>
    <dgm:cxn modelId="{541E3676-9563-4560-A91D-E91896264800}" type="presParOf" srcId="{7FFA36A3-8F97-4630-B960-DF7F01B8429C}" destId="{9F6B02E6-E219-4A03-99FF-D8B28099AE5F}" srcOrd="0" destOrd="0" presId="urn:microsoft.com/office/officeart/2018/2/layout/IconVerticalSolidList"/>
    <dgm:cxn modelId="{6B54829E-30B9-4804-AF46-13ACC06589CB}" type="presParOf" srcId="{7FFA36A3-8F97-4630-B960-DF7F01B8429C}" destId="{872C7756-B12E-4806-BB30-94C59C4A5996}" srcOrd="1" destOrd="0" presId="urn:microsoft.com/office/officeart/2018/2/layout/IconVerticalSolidList"/>
    <dgm:cxn modelId="{732B7FDA-C6A9-4693-A39A-483688F0E42E}" type="presParOf" srcId="{7FFA36A3-8F97-4630-B960-DF7F01B8429C}" destId="{3B272053-03E6-4429-ADCC-6CED81179714}" srcOrd="2" destOrd="0" presId="urn:microsoft.com/office/officeart/2018/2/layout/IconVerticalSolidList"/>
    <dgm:cxn modelId="{04989244-499A-4B25-8DC5-40B2F824AE82}" type="presParOf" srcId="{7FFA36A3-8F97-4630-B960-DF7F01B8429C}" destId="{ED36BC01-C18B-41CA-AAF6-5E42372D2C81}" srcOrd="3" destOrd="0" presId="urn:microsoft.com/office/officeart/2018/2/layout/IconVerticalSolidList"/>
    <dgm:cxn modelId="{EBEE3911-D733-4119-8139-7B7AC761F6BF}" type="presParOf" srcId="{79C1DE4F-7B58-4C1F-B698-AD36122D1625}" destId="{B0476B12-8411-4AE1-9D75-F4CBCE670D05}" srcOrd="9" destOrd="0" presId="urn:microsoft.com/office/officeart/2018/2/layout/IconVerticalSolidList"/>
    <dgm:cxn modelId="{7F7FB164-798E-4F9F-A890-1CF639E07031}" type="presParOf" srcId="{79C1DE4F-7B58-4C1F-B698-AD36122D1625}" destId="{BE927DF4-99C3-4A50-9CDB-50BA4F263C6D}" srcOrd="10" destOrd="0" presId="urn:microsoft.com/office/officeart/2018/2/layout/IconVerticalSolidList"/>
    <dgm:cxn modelId="{EF1DED8D-DE52-450F-993E-E3811D83220C}" type="presParOf" srcId="{BE927DF4-99C3-4A50-9CDB-50BA4F263C6D}" destId="{87CD62EF-F5F3-42A6-8849-52393D50A8D6}" srcOrd="0" destOrd="0" presId="urn:microsoft.com/office/officeart/2018/2/layout/IconVerticalSolidList"/>
    <dgm:cxn modelId="{23B0C5E6-0287-4546-8680-C54FD8C0C0B4}" type="presParOf" srcId="{BE927DF4-99C3-4A50-9CDB-50BA4F263C6D}" destId="{B2556A52-2778-4168-8371-D777EE26BD21}" srcOrd="1" destOrd="0" presId="urn:microsoft.com/office/officeart/2018/2/layout/IconVerticalSolidList"/>
    <dgm:cxn modelId="{0F4144D0-17EF-48D9-B721-BE3C00E5A4B4}" type="presParOf" srcId="{BE927DF4-99C3-4A50-9CDB-50BA4F263C6D}" destId="{7B4E7A14-049F-4B82-8625-3C4F96C3E303}" srcOrd="2" destOrd="0" presId="urn:microsoft.com/office/officeart/2018/2/layout/IconVerticalSolidList"/>
    <dgm:cxn modelId="{E064535F-3371-4FA7-A9EE-86C5C3742759}" type="presParOf" srcId="{BE927DF4-99C3-4A50-9CDB-50BA4F263C6D}" destId="{0BF8C5F9-C620-4F60-845F-66CDE9F8E4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02190F-4F10-4B63-AA97-8568103D43C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649B10A-AC66-4307-9774-6191FC4D4D85}">
      <dgm:prSet/>
      <dgm:spPr/>
      <dgm:t>
        <a:bodyPr/>
        <a:lstStyle/>
        <a:p>
          <a:r>
            <a:rPr lang="en-IN"/>
            <a:t>We are going to use machine learning algorithms to set the matter of predicting match results supported historical matches information. </a:t>
          </a:r>
          <a:endParaRPr lang="en-US"/>
        </a:p>
      </dgm:t>
    </dgm:pt>
    <dgm:pt modelId="{1D274550-7005-4739-BA27-9D3B6AACA1A8}" type="parTrans" cxnId="{20F46838-7F36-45D9-BED9-DCC4D913B346}">
      <dgm:prSet/>
      <dgm:spPr/>
      <dgm:t>
        <a:bodyPr/>
        <a:lstStyle/>
        <a:p>
          <a:endParaRPr lang="en-US"/>
        </a:p>
      </dgm:t>
    </dgm:pt>
    <dgm:pt modelId="{CED38930-3CB8-4458-B658-44CA536E86B9}" type="sibTrans" cxnId="{20F46838-7F36-45D9-BED9-DCC4D913B346}">
      <dgm:prSet/>
      <dgm:spPr/>
      <dgm:t>
        <a:bodyPr/>
        <a:lstStyle/>
        <a:p>
          <a:endParaRPr lang="en-US"/>
        </a:p>
      </dgm:t>
    </dgm:pt>
    <dgm:pt modelId="{7A1218CB-F0E5-4F10-AF2D-E47ACC1D0243}">
      <dgm:prSet/>
      <dgm:spPr/>
      <dgm:t>
        <a:bodyPr/>
        <a:lstStyle/>
        <a:p>
          <a:r>
            <a:rPr lang="en-IN"/>
            <a:t>ML is used to predict the match result variable by developing classification models based on certain freelance variables like player’s position, their batting and bowling performances, weather, location, etc.</a:t>
          </a:r>
          <a:endParaRPr lang="en-US"/>
        </a:p>
      </dgm:t>
    </dgm:pt>
    <dgm:pt modelId="{7EC18BFD-6800-43CC-8E01-566A3B98F094}" type="parTrans" cxnId="{A5BEC0D5-669B-4B9A-9788-5FADF00C6360}">
      <dgm:prSet/>
      <dgm:spPr/>
      <dgm:t>
        <a:bodyPr/>
        <a:lstStyle/>
        <a:p>
          <a:endParaRPr lang="en-US"/>
        </a:p>
      </dgm:t>
    </dgm:pt>
    <dgm:pt modelId="{AC69FA4E-9496-4084-AB99-B75E4F5FE382}" type="sibTrans" cxnId="{A5BEC0D5-669B-4B9A-9788-5FADF00C6360}">
      <dgm:prSet/>
      <dgm:spPr/>
      <dgm:t>
        <a:bodyPr/>
        <a:lstStyle/>
        <a:p>
          <a:endParaRPr lang="en-US"/>
        </a:p>
      </dgm:t>
    </dgm:pt>
    <dgm:pt modelId="{1CABA523-C2AF-466A-B596-728DE0FEAB89}" type="pres">
      <dgm:prSet presAssocID="{C602190F-4F10-4B63-AA97-8568103D43C1}" presName="vert0" presStyleCnt="0">
        <dgm:presLayoutVars>
          <dgm:dir/>
          <dgm:animOne val="branch"/>
          <dgm:animLvl val="lvl"/>
        </dgm:presLayoutVars>
      </dgm:prSet>
      <dgm:spPr/>
    </dgm:pt>
    <dgm:pt modelId="{8834E0E1-7DD8-4F9E-B0EF-1F0EB259EDB0}" type="pres">
      <dgm:prSet presAssocID="{0649B10A-AC66-4307-9774-6191FC4D4D85}" presName="thickLine" presStyleLbl="alignNode1" presStyleIdx="0" presStyleCnt="2"/>
      <dgm:spPr/>
    </dgm:pt>
    <dgm:pt modelId="{97755242-8276-47C7-B1A8-B20B9986D31F}" type="pres">
      <dgm:prSet presAssocID="{0649B10A-AC66-4307-9774-6191FC4D4D85}" presName="horz1" presStyleCnt="0"/>
      <dgm:spPr/>
    </dgm:pt>
    <dgm:pt modelId="{EC87CF59-F2DA-4B00-A12A-6C73E9DBE36F}" type="pres">
      <dgm:prSet presAssocID="{0649B10A-AC66-4307-9774-6191FC4D4D85}" presName="tx1" presStyleLbl="revTx" presStyleIdx="0" presStyleCnt="2"/>
      <dgm:spPr/>
    </dgm:pt>
    <dgm:pt modelId="{714B87C0-93BF-4134-9AD8-EEF29A7D1595}" type="pres">
      <dgm:prSet presAssocID="{0649B10A-AC66-4307-9774-6191FC4D4D85}" presName="vert1" presStyleCnt="0"/>
      <dgm:spPr/>
    </dgm:pt>
    <dgm:pt modelId="{5D2E2776-ECD8-443A-9440-E7D1601DF7C7}" type="pres">
      <dgm:prSet presAssocID="{7A1218CB-F0E5-4F10-AF2D-E47ACC1D0243}" presName="thickLine" presStyleLbl="alignNode1" presStyleIdx="1" presStyleCnt="2"/>
      <dgm:spPr/>
    </dgm:pt>
    <dgm:pt modelId="{65C0C93A-07A8-4A7D-8781-A83963C53A0C}" type="pres">
      <dgm:prSet presAssocID="{7A1218CB-F0E5-4F10-AF2D-E47ACC1D0243}" presName="horz1" presStyleCnt="0"/>
      <dgm:spPr/>
    </dgm:pt>
    <dgm:pt modelId="{0D284323-25E6-41D1-922C-996801598ED7}" type="pres">
      <dgm:prSet presAssocID="{7A1218CB-F0E5-4F10-AF2D-E47ACC1D0243}" presName="tx1" presStyleLbl="revTx" presStyleIdx="1" presStyleCnt="2"/>
      <dgm:spPr/>
    </dgm:pt>
    <dgm:pt modelId="{679EAB41-2B7D-42C1-B5FD-BE57DE93F024}" type="pres">
      <dgm:prSet presAssocID="{7A1218CB-F0E5-4F10-AF2D-E47ACC1D0243}" presName="vert1" presStyleCnt="0"/>
      <dgm:spPr/>
    </dgm:pt>
  </dgm:ptLst>
  <dgm:cxnLst>
    <dgm:cxn modelId="{4466F60C-B4BF-4E0E-9E92-0FF6D7A413F9}" type="presOf" srcId="{0649B10A-AC66-4307-9774-6191FC4D4D85}" destId="{EC87CF59-F2DA-4B00-A12A-6C73E9DBE36F}" srcOrd="0" destOrd="0" presId="urn:microsoft.com/office/officeart/2008/layout/LinedList"/>
    <dgm:cxn modelId="{20F46838-7F36-45D9-BED9-DCC4D913B346}" srcId="{C602190F-4F10-4B63-AA97-8568103D43C1}" destId="{0649B10A-AC66-4307-9774-6191FC4D4D85}" srcOrd="0" destOrd="0" parTransId="{1D274550-7005-4739-BA27-9D3B6AACA1A8}" sibTransId="{CED38930-3CB8-4458-B658-44CA536E86B9}"/>
    <dgm:cxn modelId="{6B317351-EA3D-4AFA-8A31-42718BC587CF}" type="presOf" srcId="{C602190F-4F10-4B63-AA97-8568103D43C1}" destId="{1CABA523-C2AF-466A-B596-728DE0FEAB89}" srcOrd="0" destOrd="0" presId="urn:microsoft.com/office/officeart/2008/layout/LinedList"/>
    <dgm:cxn modelId="{436F3153-6532-4F33-AFF6-57B64C0B4EE2}" type="presOf" srcId="{7A1218CB-F0E5-4F10-AF2D-E47ACC1D0243}" destId="{0D284323-25E6-41D1-922C-996801598ED7}" srcOrd="0" destOrd="0" presId="urn:microsoft.com/office/officeart/2008/layout/LinedList"/>
    <dgm:cxn modelId="{A5BEC0D5-669B-4B9A-9788-5FADF00C6360}" srcId="{C602190F-4F10-4B63-AA97-8568103D43C1}" destId="{7A1218CB-F0E5-4F10-AF2D-E47ACC1D0243}" srcOrd="1" destOrd="0" parTransId="{7EC18BFD-6800-43CC-8E01-566A3B98F094}" sibTransId="{AC69FA4E-9496-4084-AB99-B75E4F5FE382}"/>
    <dgm:cxn modelId="{925BE445-FBC9-481D-8078-07DB039FCFF4}" type="presParOf" srcId="{1CABA523-C2AF-466A-B596-728DE0FEAB89}" destId="{8834E0E1-7DD8-4F9E-B0EF-1F0EB259EDB0}" srcOrd="0" destOrd="0" presId="urn:microsoft.com/office/officeart/2008/layout/LinedList"/>
    <dgm:cxn modelId="{C9F8754E-8B21-4F07-ADB2-DD3A9B6A5A5C}" type="presParOf" srcId="{1CABA523-C2AF-466A-B596-728DE0FEAB89}" destId="{97755242-8276-47C7-B1A8-B20B9986D31F}" srcOrd="1" destOrd="0" presId="urn:microsoft.com/office/officeart/2008/layout/LinedList"/>
    <dgm:cxn modelId="{FDC67CA6-AD5A-4E60-9474-F4D38005C497}" type="presParOf" srcId="{97755242-8276-47C7-B1A8-B20B9986D31F}" destId="{EC87CF59-F2DA-4B00-A12A-6C73E9DBE36F}" srcOrd="0" destOrd="0" presId="urn:microsoft.com/office/officeart/2008/layout/LinedList"/>
    <dgm:cxn modelId="{B086B307-DF9C-4C7F-B7F1-F84273865A60}" type="presParOf" srcId="{97755242-8276-47C7-B1A8-B20B9986D31F}" destId="{714B87C0-93BF-4134-9AD8-EEF29A7D1595}" srcOrd="1" destOrd="0" presId="urn:microsoft.com/office/officeart/2008/layout/LinedList"/>
    <dgm:cxn modelId="{00E83099-E53D-48D1-B47F-0E15F4550C72}" type="presParOf" srcId="{1CABA523-C2AF-466A-B596-728DE0FEAB89}" destId="{5D2E2776-ECD8-443A-9440-E7D1601DF7C7}" srcOrd="2" destOrd="0" presId="urn:microsoft.com/office/officeart/2008/layout/LinedList"/>
    <dgm:cxn modelId="{78F4F326-1ACA-47C0-A2A1-FA88AB24317C}" type="presParOf" srcId="{1CABA523-C2AF-466A-B596-728DE0FEAB89}" destId="{65C0C93A-07A8-4A7D-8781-A83963C53A0C}" srcOrd="3" destOrd="0" presId="urn:microsoft.com/office/officeart/2008/layout/LinedList"/>
    <dgm:cxn modelId="{746E30BD-377B-483B-ABD5-7904C339D8B4}" type="presParOf" srcId="{65C0C93A-07A8-4A7D-8781-A83963C53A0C}" destId="{0D284323-25E6-41D1-922C-996801598ED7}" srcOrd="0" destOrd="0" presId="urn:microsoft.com/office/officeart/2008/layout/LinedList"/>
    <dgm:cxn modelId="{EE91FBE4-D277-4F62-A38E-5168F8A80EC4}" type="presParOf" srcId="{65C0C93A-07A8-4A7D-8781-A83963C53A0C}" destId="{679EAB41-2B7D-42C1-B5FD-BE57DE93F0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B20632-7599-4013-8BFA-56F62A397335}" type="doc">
      <dgm:prSet loTypeId="urn:microsoft.com/office/officeart/2018/2/layout/IconCircle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51C583-214C-4CA9-B380-57F347BBA022}">
      <dgm:prSet/>
      <dgm:spPr/>
      <dgm:t>
        <a:bodyPr/>
        <a:lstStyle/>
        <a:p>
          <a:pPr>
            <a:lnSpc>
              <a:spcPct val="100000"/>
            </a:lnSpc>
          </a:pPr>
          <a:r>
            <a:rPr lang="en-US" b="0" i="0" dirty="0">
              <a:solidFill>
                <a:schemeClr val="tx1"/>
              </a:solidFill>
            </a:rPr>
            <a:t>The analysis of IPL matches from 2008 to 2021 is done using python packages like pandas, matplotlib and seaborn. </a:t>
          </a:r>
          <a:endParaRPr lang="en-US" dirty="0">
            <a:solidFill>
              <a:schemeClr val="tx1"/>
            </a:solidFill>
          </a:endParaRPr>
        </a:p>
      </dgm:t>
    </dgm:pt>
    <dgm:pt modelId="{F6368C71-49D5-4412-97D2-3BD3168595D0}" type="parTrans" cxnId="{7BBE6100-132D-45FF-A2AC-D1B61ACEA3C3}">
      <dgm:prSet/>
      <dgm:spPr/>
      <dgm:t>
        <a:bodyPr/>
        <a:lstStyle/>
        <a:p>
          <a:endParaRPr lang="en-US"/>
        </a:p>
      </dgm:t>
    </dgm:pt>
    <dgm:pt modelId="{20E9C88C-191D-46B3-BB60-6BEBE9BCBBE5}" type="sibTrans" cxnId="{7BBE6100-132D-45FF-A2AC-D1B61ACEA3C3}">
      <dgm:prSet/>
      <dgm:spPr/>
      <dgm:t>
        <a:bodyPr/>
        <a:lstStyle/>
        <a:p>
          <a:pPr>
            <a:lnSpc>
              <a:spcPct val="100000"/>
            </a:lnSpc>
          </a:pPr>
          <a:endParaRPr lang="en-US"/>
        </a:p>
      </dgm:t>
    </dgm:pt>
    <dgm:pt modelId="{C1D8A96A-2C54-4E4A-BB07-0E36339538C0}">
      <dgm:prSet/>
      <dgm:spPr/>
      <dgm:t>
        <a:bodyPr/>
        <a:lstStyle/>
        <a:p>
          <a:pPr>
            <a:lnSpc>
              <a:spcPct val="100000"/>
            </a:lnSpc>
          </a:pPr>
          <a:r>
            <a:rPr lang="en-US" b="0" i="0" dirty="0">
              <a:solidFill>
                <a:schemeClr val="tx1"/>
              </a:solidFill>
            </a:rPr>
            <a:t>This Exploratory Data Analysis will help us to find patterns in data, determining relationships in data. </a:t>
          </a:r>
          <a:endParaRPr lang="en-US" dirty="0">
            <a:solidFill>
              <a:schemeClr val="tx1"/>
            </a:solidFill>
          </a:endParaRPr>
        </a:p>
      </dgm:t>
    </dgm:pt>
    <dgm:pt modelId="{3B2FDD1D-FF0C-4986-8AD4-1DB513C7632B}" type="parTrans" cxnId="{6D9CB75D-9534-4725-B33D-0BF3EB66AC3C}">
      <dgm:prSet/>
      <dgm:spPr/>
      <dgm:t>
        <a:bodyPr/>
        <a:lstStyle/>
        <a:p>
          <a:endParaRPr lang="en-US"/>
        </a:p>
      </dgm:t>
    </dgm:pt>
    <dgm:pt modelId="{7B8D71A8-8F60-4788-ADC1-F8387AF45EB9}" type="sibTrans" cxnId="{6D9CB75D-9534-4725-B33D-0BF3EB66AC3C}">
      <dgm:prSet/>
      <dgm:spPr/>
      <dgm:t>
        <a:bodyPr/>
        <a:lstStyle/>
        <a:p>
          <a:pPr>
            <a:lnSpc>
              <a:spcPct val="100000"/>
            </a:lnSpc>
          </a:pPr>
          <a:endParaRPr lang="en-US"/>
        </a:p>
      </dgm:t>
    </dgm:pt>
    <dgm:pt modelId="{4E0DC098-22F2-4EDF-861D-BD1E51E9E5D5}">
      <dgm:prSet/>
      <dgm:spPr/>
      <dgm:t>
        <a:bodyPr/>
        <a:lstStyle/>
        <a:p>
          <a:pPr>
            <a:lnSpc>
              <a:spcPct val="100000"/>
            </a:lnSpc>
          </a:pPr>
          <a:r>
            <a:rPr lang="en-US" b="0" i="0" dirty="0">
              <a:solidFill>
                <a:schemeClr val="tx1"/>
              </a:solidFill>
            </a:rPr>
            <a:t>We will try to identify the team that has more chance to win the upcoming seasons by finding observations like success rate of each team, identify the team that has won maximum seasons, best defending and chasing team and </a:t>
          </a:r>
          <a:r>
            <a:rPr lang="en-US" b="0" i="0" dirty="0" err="1">
              <a:solidFill>
                <a:schemeClr val="tx1"/>
              </a:solidFill>
            </a:rPr>
            <a:t>analyse</a:t>
          </a:r>
          <a:r>
            <a:rPr lang="en-US" b="0" i="0" dirty="0">
              <a:solidFill>
                <a:schemeClr val="tx1"/>
              </a:solidFill>
            </a:rPr>
            <a:t> the toss decisions etc.</a:t>
          </a:r>
          <a:endParaRPr lang="en-US" dirty="0">
            <a:solidFill>
              <a:schemeClr val="tx1"/>
            </a:solidFill>
          </a:endParaRPr>
        </a:p>
      </dgm:t>
    </dgm:pt>
    <dgm:pt modelId="{DD695E22-34F1-41D5-9191-61D05BC1ED49}" type="parTrans" cxnId="{DEF20ABB-B640-4BD4-83CF-C8C101F51CC3}">
      <dgm:prSet/>
      <dgm:spPr/>
      <dgm:t>
        <a:bodyPr/>
        <a:lstStyle/>
        <a:p>
          <a:endParaRPr lang="en-US"/>
        </a:p>
      </dgm:t>
    </dgm:pt>
    <dgm:pt modelId="{F0B7E217-96E4-4E53-97B1-0CCC7CADF2D6}" type="sibTrans" cxnId="{DEF20ABB-B640-4BD4-83CF-C8C101F51CC3}">
      <dgm:prSet/>
      <dgm:spPr/>
      <dgm:t>
        <a:bodyPr/>
        <a:lstStyle/>
        <a:p>
          <a:endParaRPr lang="en-US"/>
        </a:p>
      </dgm:t>
    </dgm:pt>
    <dgm:pt modelId="{6323E753-8DA8-4EA9-B2AF-2A462CF2B731}" type="pres">
      <dgm:prSet presAssocID="{AFB20632-7599-4013-8BFA-56F62A397335}" presName="root" presStyleCnt="0">
        <dgm:presLayoutVars>
          <dgm:dir/>
          <dgm:resizeHandles val="exact"/>
        </dgm:presLayoutVars>
      </dgm:prSet>
      <dgm:spPr/>
    </dgm:pt>
    <dgm:pt modelId="{4FD8564D-6003-4A3D-A2C6-0308F58D79DE}" type="pres">
      <dgm:prSet presAssocID="{AFB20632-7599-4013-8BFA-56F62A397335}" presName="container" presStyleCnt="0">
        <dgm:presLayoutVars>
          <dgm:dir/>
          <dgm:resizeHandles val="exact"/>
        </dgm:presLayoutVars>
      </dgm:prSet>
      <dgm:spPr/>
    </dgm:pt>
    <dgm:pt modelId="{BE2CD229-0FD3-46D5-9C32-AD9B5D2AC920}" type="pres">
      <dgm:prSet presAssocID="{B251C583-214C-4CA9-B380-57F347BBA022}" presName="compNode" presStyleCnt="0"/>
      <dgm:spPr/>
    </dgm:pt>
    <dgm:pt modelId="{2428A858-2970-4A7C-B170-F758073B82F0}" type="pres">
      <dgm:prSet presAssocID="{B251C583-214C-4CA9-B380-57F347BBA022}" presName="iconBgRect" presStyleLbl="bgShp" presStyleIdx="0" presStyleCnt="3"/>
      <dgm:spPr/>
    </dgm:pt>
    <dgm:pt modelId="{C9EAE4D1-C45D-4555-A431-AC7616E9A32D}" type="pres">
      <dgm:prSet presAssocID="{B251C583-214C-4CA9-B380-57F347BBA0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2DDB8C55-8F64-40FC-BA55-853B5EAD2D1F}" type="pres">
      <dgm:prSet presAssocID="{B251C583-214C-4CA9-B380-57F347BBA022}" presName="spaceRect" presStyleCnt="0"/>
      <dgm:spPr/>
    </dgm:pt>
    <dgm:pt modelId="{C1E673B2-DE32-4CBE-9243-CE86DD34AE34}" type="pres">
      <dgm:prSet presAssocID="{B251C583-214C-4CA9-B380-57F347BBA022}" presName="textRect" presStyleLbl="revTx" presStyleIdx="0" presStyleCnt="3">
        <dgm:presLayoutVars>
          <dgm:chMax val="1"/>
          <dgm:chPref val="1"/>
        </dgm:presLayoutVars>
      </dgm:prSet>
      <dgm:spPr/>
    </dgm:pt>
    <dgm:pt modelId="{590D1DE2-2688-4755-9519-0ADAD894D9EC}" type="pres">
      <dgm:prSet presAssocID="{20E9C88C-191D-46B3-BB60-6BEBE9BCBBE5}" presName="sibTrans" presStyleLbl="sibTrans2D1" presStyleIdx="0" presStyleCnt="0"/>
      <dgm:spPr/>
    </dgm:pt>
    <dgm:pt modelId="{59E315F3-C13C-4116-8EAC-2A3363CE1626}" type="pres">
      <dgm:prSet presAssocID="{C1D8A96A-2C54-4E4A-BB07-0E36339538C0}" presName="compNode" presStyleCnt="0"/>
      <dgm:spPr/>
    </dgm:pt>
    <dgm:pt modelId="{49EE7047-5476-4D7B-B1DA-82D8AAB1F074}" type="pres">
      <dgm:prSet presAssocID="{C1D8A96A-2C54-4E4A-BB07-0E36339538C0}" presName="iconBgRect" presStyleLbl="bgShp" presStyleIdx="1" presStyleCnt="3"/>
      <dgm:spPr/>
    </dgm:pt>
    <dgm:pt modelId="{7DD892E3-789C-4F96-94BB-1840FE4F3605}" type="pres">
      <dgm:prSet presAssocID="{C1D8A96A-2C54-4E4A-BB07-0E36339538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C5F049B-B762-4244-99C9-2E33D17FFD3F}" type="pres">
      <dgm:prSet presAssocID="{C1D8A96A-2C54-4E4A-BB07-0E36339538C0}" presName="spaceRect" presStyleCnt="0"/>
      <dgm:spPr/>
    </dgm:pt>
    <dgm:pt modelId="{0D87CDAB-E456-43FD-9C5A-56F5737BBCD6}" type="pres">
      <dgm:prSet presAssocID="{C1D8A96A-2C54-4E4A-BB07-0E36339538C0}" presName="textRect" presStyleLbl="revTx" presStyleIdx="1" presStyleCnt="3">
        <dgm:presLayoutVars>
          <dgm:chMax val="1"/>
          <dgm:chPref val="1"/>
        </dgm:presLayoutVars>
      </dgm:prSet>
      <dgm:spPr/>
    </dgm:pt>
    <dgm:pt modelId="{21B43EDA-1A4B-4DB0-BA98-FC590C9E7B77}" type="pres">
      <dgm:prSet presAssocID="{7B8D71A8-8F60-4788-ADC1-F8387AF45EB9}" presName="sibTrans" presStyleLbl="sibTrans2D1" presStyleIdx="0" presStyleCnt="0"/>
      <dgm:spPr/>
    </dgm:pt>
    <dgm:pt modelId="{8BAA556C-4D25-43E0-AD45-9064915AD033}" type="pres">
      <dgm:prSet presAssocID="{4E0DC098-22F2-4EDF-861D-BD1E51E9E5D5}" presName="compNode" presStyleCnt="0"/>
      <dgm:spPr/>
    </dgm:pt>
    <dgm:pt modelId="{28E2A220-40B3-407E-9074-C1EA5C3D4A9B}" type="pres">
      <dgm:prSet presAssocID="{4E0DC098-22F2-4EDF-861D-BD1E51E9E5D5}" presName="iconBgRect" presStyleLbl="bgShp" presStyleIdx="2" presStyleCnt="3"/>
      <dgm:spPr/>
    </dgm:pt>
    <dgm:pt modelId="{8BFF1FB9-F295-41AC-BDB0-18BA7F356CB2}" type="pres">
      <dgm:prSet presAssocID="{4E0DC098-22F2-4EDF-861D-BD1E51E9E5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AFF43E29-305C-49BB-8AEE-59D385BABEA9}" type="pres">
      <dgm:prSet presAssocID="{4E0DC098-22F2-4EDF-861D-BD1E51E9E5D5}" presName="spaceRect" presStyleCnt="0"/>
      <dgm:spPr/>
    </dgm:pt>
    <dgm:pt modelId="{5A052BA3-12BA-4C7F-9F27-382CD87E5B07}" type="pres">
      <dgm:prSet presAssocID="{4E0DC098-22F2-4EDF-861D-BD1E51E9E5D5}" presName="textRect" presStyleLbl="revTx" presStyleIdx="2" presStyleCnt="3">
        <dgm:presLayoutVars>
          <dgm:chMax val="1"/>
          <dgm:chPref val="1"/>
        </dgm:presLayoutVars>
      </dgm:prSet>
      <dgm:spPr/>
    </dgm:pt>
  </dgm:ptLst>
  <dgm:cxnLst>
    <dgm:cxn modelId="{7BBE6100-132D-45FF-A2AC-D1B61ACEA3C3}" srcId="{AFB20632-7599-4013-8BFA-56F62A397335}" destId="{B251C583-214C-4CA9-B380-57F347BBA022}" srcOrd="0" destOrd="0" parTransId="{F6368C71-49D5-4412-97D2-3BD3168595D0}" sibTransId="{20E9C88C-191D-46B3-BB60-6BEBE9BCBBE5}"/>
    <dgm:cxn modelId="{D9CF4407-A417-4CDA-AF58-979ED6820409}" type="presOf" srcId="{20E9C88C-191D-46B3-BB60-6BEBE9BCBBE5}" destId="{590D1DE2-2688-4755-9519-0ADAD894D9EC}" srcOrd="0" destOrd="0" presId="urn:microsoft.com/office/officeart/2018/2/layout/IconCircleList"/>
    <dgm:cxn modelId="{6D9CB75D-9534-4725-B33D-0BF3EB66AC3C}" srcId="{AFB20632-7599-4013-8BFA-56F62A397335}" destId="{C1D8A96A-2C54-4E4A-BB07-0E36339538C0}" srcOrd="1" destOrd="0" parTransId="{3B2FDD1D-FF0C-4986-8AD4-1DB513C7632B}" sibTransId="{7B8D71A8-8F60-4788-ADC1-F8387AF45EB9}"/>
    <dgm:cxn modelId="{BA1C9267-853A-418C-BEB0-78F36D1C4953}" type="presOf" srcId="{AFB20632-7599-4013-8BFA-56F62A397335}" destId="{6323E753-8DA8-4EA9-B2AF-2A462CF2B731}" srcOrd="0" destOrd="0" presId="urn:microsoft.com/office/officeart/2018/2/layout/IconCircleList"/>
    <dgm:cxn modelId="{E49D8B50-DE8E-460D-8F16-5987C5F02DB5}" type="presOf" srcId="{C1D8A96A-2C54-4E4A-BB07-0E36339538C0}" destId="{0D87CDAB-E456-43FD-9C5A-56F5737BBCD6}" srcOrd="0" destOrd="0" presId="urn:microsoft.com/office/officeart/2018/2/layout/IconCircleList"/>
    <dgm:cxn modelId="{0E316655-8B3E-437A-A9F3-0E4FC791DD6A}" type="presOf" srcId="{7B8D71A8-8F60-4788-ADC1-F8387AF45EB9}" destId="{21B43EDA-1A4B-4DB0-BA98-FC590C9E7B77}" srcOrd="0" destOrd="0" presId="urn:microsoft.com/office/officeart/2018/2/layout/IconCircleList"/>
    <dgm:cxn modelId="{C1018CB3-7528-43BC-B0BA-DB0DFBDEA293}" type="presOf" srcId="{B251C583-214C-4CA9-B380-57F347BBA022}" destId="{C1E673B2-DE32-4CBE-9243-CE86DD34AE34}" srcOrd="0" destOrd="0" presId="urn:microsoft.com/office/officeart/2018/2/layout/IconCircleList"/>
    <dgm:cxn modelId="{DEF20ABB-B640-4BD4-83CF-C8C101F51CC3}" srcId="{AFB20632-7599-4013-8BFA-56F62A397335}" destId="{4E0DC098-22F2-4EDF-861D-BD1E51E9E5D5}" srcOrd="2" destOrd="0" parTransId="{DD695E22-34F1-41D5-9191-61D05BC1ED49}" sibTransId="{F0B7E217-96E4-4E53-97B1-0CCC7CADF2D6}"/>
    <dgm:cxn modelId="{567100F1-C69D-4CC8-B62A-B48BBDFF7C0A}" type="presOf" srcId="{4E0DC098-22F2-4EDF-861D-BD1E51E9E5D5}" destId="{5A052BA3-12BA-4C7F-9F27-382CD87E5B07}" srcOrd="0" destOrd="0" presId="urn:microsoft.com/office/officeart/2018/2/layout/IconCircleList"/>
    <dgm:cxn modelId="{BD61ECBA-385D-4DFC-8A06-3A5DC36EDCA1}" type="presParOf" srcId="{6323E753-8DA8-4EA9-B2AF-2A462CF2B731}" destId="{4FD8564D-6003-4A3D-A2C6-0308F58D79DE}" srcOrd="0" destOrd="0" presId="urn:microsoft.com/office/officeart/2018/2/layout/IconCircleList"/>
    <dgm:cxn modelId="{A0F7B9BA-B079-40E6-9502-AF230E891FB9}" type="presParOf" srcId="{4FD8564D-6003-4A3D-A2C6-0308F58D79DE}" destId="{BE2CD229-0FD3-46D5-9C32-AD9B5D2AC920}" srcOrd="0" destOrd="0" presId="urn:microsoft.com/office/officeart/2018/2/layout/IconCircleList"/>
    <dgm:cxn modelId="{3904FC9B-5528-4DDB-AF6C-59255C9BCB97}" type="presParOf" srcId="{BE2CD229-0FD3-46D5-9C32-AD9B5D2AC920}" destId="{2428A858-2970-4A7C-B170-F758073B82F0}" srcOrd="0" destOrd="0" presId="urn:microsoft.com/office/officeart/2018/2/layout/IconCircleList"/>
    <dgm:cxn modelId="{7FE8A95E-C00B-4049-B492-1560917A853D}" type="presParOf" srcId="{BE2CD229-0FD3-46D5-9C32-AD9B5D2AC920}" destId="{C9EAE4D1-C45D-4555-A431-AC7616E9A32D}" srcOrd="1" destOrd="0" presId="urn:microsoft.com/office/officeart/2018/2/layout/IconCircleList"/>
    <dgm:cxn modelId="{555EB063-1AE6-4DAB-9712-88F1B2882931}" type="presParOf" srcId="{BE2CD229-0FD3-46D5-9C32-AD9B5D2AC920}" destId="{2DDB8C55-8F64-40FC-BA55-853B5EAD2D1F}" srcOrd="2" destOrd="0" presId="urn:microsoft.com/office/officeart/2018/2/layout/IconCircleList"/>
    <dgm:cxn modelId="{9850F6B7-5119-4854-8854-215422328711}" type="presParOf" srcId="{BE2CD229-0FD3-46D5-9C32-AD9B5D2AC920}" destId="{C1E673B2-DE32-4CBE-9243-CE86DD34AE34}" srcOrd="3" destOrd="0" presId="urn:microsoft.com/office/officeart/2018/2/layout/IconCircleList"/>
    <dgm:cxn modelId="{7FB16447-62BA-4969-8323-46B73F6C2F0A}" type="presParOf" srcId="{4FD8564D-6003-4A3D-A2C6-0308F58D79DE}" destId="{590D1DE2-2688-4755-9519-0ADAD894D9EC}" srcOrd="1" destOrd="0" presId="urn:microsoft.com/office/officeart/2018/2/layout/IconCircleList"/>
    <dgm:cxn modelId="{E73A183F-4019-4F47-A9B5-D2D86FB4439D}" type="presParOf" srcId="{4FD8564D-6003-4A3D-A2C6-0308F58D79DE}" destId="{59E315F3-C13C-4116-8EAC-2A3363CE1626}" srcOrd="2" destOrd="0" presId="urn:microsoft.com/office/officeart/2018/2/layout/IconCircleList"/>
    <dgm:cxn modelId="{FD2A65B1-55DF-4654-A9B7-691671174C99}" type="presParOf" srcId="{59E315F3-C13C-4116-8EAC-2A3363CE1626}" destId="{49EE7047-5476-4D7B-B1DA-82D8AAB1F074}" srcOrd="0" destOrd="0" presId="urn:microsoft.com/office/officeart/2018/2/layout/IconCircleList"/>
    <dgm:cxn modelId="{7EACEA2F-9302-434E-B681-DB838DE2B885}" type="presParOf" srcId="{59E315F3-C13C-4116-8EAC-2A3363CE1626}" destId="{7DD892E3-789C-4F96-94BB-1840FE4F3605}" srcOrd="1" destOrd="0" presId="urn:microsoft.com/office/officeart/2018/2/layout/IconCircleList"/>
    <dgm:cxn modelId="{052F3642-92E6-430E-9740-E393F82405E5}" type="presParOf" srcId="{59E315F3-C13C-4116-8EAC-2A3363CE1626}" destId="{7C5F049B-B762-4244-99C9-2E33D17FFD3F}" srcOrd="2" destOrd="0" presId="urn:microsoft.com/office/officeart/2018/2/layout/IconCircleList"/>
    <dgm:cxn modelId="{76CF6631-6551-4585-94C9-A74BC4537580}" type="presParOf" srcId="{59E315F3-C13C-4116-8EAC-2A3363CE1626}" destId="{0D87CDAB-E456-43FD-9C5A-56F5737BBCD6}" srcOrd="3" destOrd="0" presId="urn:microsoft.com/office/officeart/2018/2/layout/IconCircleList"/>
    <dgm:cxn modelId="{2C0606F1-DA3B-4C47-B5BB-16E058480369}" type="presParOf" srcId="{4FD8564D-6003-4A3D-A2C6-0308F58D79DE}" destId="{21B43EDA-1A4B-4DB0-BA98-FC590C9E7B77}" srcOrd="3" destOrd="0" presId="urn:microsoft.com/office/officeart/2018/2/layout/IconCircleList"/>
    <dgm:cxn modelId="{A49E588C-F92E-41EC-979F-FB049517DC90}" type="presParOf" srcId="{4FD8564D-6003-4A3D-A2C6-0308F58D79DE}" destId="{8BAA556C-4D25-43E0-AD45-9064915AD033}" srcOrd="4" destOrd="0" presId="urn:microsoft.com/office/officeart/2018/2/layout/IconCircleList"/>
    <dgm:cxn modelId="{93A25CC1-ADA5-42B0-BFB5-C68EAB0BB045}" type="presParOf" srcId="{8BAA556C-4D25-43E0-AD45-9064915AD033}" destId="{28E2A220-40B3-407E-9074-C1EA5C3D4A9B}" srcOrd="0" destOrd="0" presId="urn:microsoft.com/office/officeart/2018/2/layout/IconCircleList"/>
    <dgm:cxn modelId="{25E7A373-B5B9-41AC-AF22-E2D266623BB2}" type="presParOf" srcId="{8BAA556C-4D25-43E0-AD45-9064915AD033}" destId="{8BFF1FB9-F295-41AC-BDB0-18BA7F356CB2}" srcOrd="1" destOrd="0" presId="urn:microsoft.com/office/officeart/2018/2/layout/IconCircleList"/>
    <dgm:cxn modelId="{92F24CDE-C90A-4628-A6A0-12636DD977E0}" type="presParOf" srcId="{8BAA556C-4D25-43E0-AD45-9064915AD033}" destId="{AFF43E29-305C-49BB-8AEE-59D385BABEA9}" srcOrd="2" destOrd="0" presId="urn:microsoft.com/office/officeart/2018/2/layout/IconCircleList"/>
    <dgm:cxn modelId="{C74C788D-AE75-4303-9D8B-66402DD5A870}" type="presParOf" srcId="{8BAA556C-4D25-43E0-AD45-9064915AD033}" destId="{5A052BA3-12BA-4C7F-9F27-382CD87E5B0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2080F-71BB-4427-A1B2-F4E3BDB1A5CF}">
      <dsp:nvSpPr>
        <dsp:cNvPr id="0" name=""/>
        <dsp:cNvSpPr/>
      </dsp:nvSpPr>
      <dsp:spPr>
        <a:xfrm>
          <a:off x="0" y="1610"/>
          <a:ext cx="5664038" cy="686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FDED1-B4FE-4C7B-A8CE-B825F341596B}">
      <dsp:nvSpPr>
        <dsp:cNvPr id="0" name=""/>
        <dsp:cNvSpPr/>
      </dsp:nvSpPr>
      <dsp:spPr>
        <a:xfrm>
          <a:off x="207639" y="156053"/>
          <a:ext cx="377525" cy="3775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1DA25-FF6B-4509-95E6-622A77FAA299}">
      <dsp:nvSpPr>
        <dsp:cNvPr id="0" name=""/>
        <dsp:cNvSpPr/>
      </dsp:nvSpPr>
      <dsp:spPr>
        <a:xfrm>
          <a:off x="792803" y="1610"/>
          <a:ext cx="4871234" cy="686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5" tIns="72645" rIns="72645" bIns="72645" numCol="1" spcCol="1270" anchor="ctr" anchorCtr="0">
          <a:noAutofit/>
        </a:bodyPr>
        <a:lstStyle/>
        <a:p>
          <a:pPr marL="0" lvl="0" indent="0" algn="l" defTabSz="844550">
            <a:lnSpc>
              <a:spcPct val="100000"/>
            </a:lnSpc>
            <a:spcBef>
              <a:spcPct val="0"/>
            </a:spcBef>
            <a:spcAft>
              <a:spcPct val="35000"/>
            </a:spcAft>
            <a:buNone/>
          </a:pPr>
          <a:r>
            <a:rPr lang="en-US" sz="1900" kern="1200" dirty="0"/>
            <a:t>Title</a:t>
          </a:r>
          <a:r>
            <a:rPr lang="en-US" sz="1900" kern="1200" baseline="0" dirty="0"/>
            <a:t> of the Project</a:t>
          </a:r>
          <a:endParaRPr lang="en-US" sz="1900" kern="1200" dirty="0"/>
        </a:p>
      </dsp:txBody>
      <dsp:txXfrm>
        <a:off x="792803" y="1610"/>
        <a:ext cx="4871234" cy="686409"/>
      </dsp:txXfrm>
    </dsp:sp>
    <dsp:sp modelId="{082BB5A7-443C-4F49-B0A9-64B3A6AE28E5}">
      <dsp:nvSpPr>
        <dsp:cNvPr id="0" name=""/>
        <dsp:cNvSpPr/>
      </dsp:nvSpPr>
      <dsp:spPr>
        <a:xfrm>
          <a:off x="0" y="859623"/>
          <a:ext cx="5664038" cy="686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D070F-ECB2-4A83-8DC1-F46CBC09005E}">
      <dsp:nvSpPr>
        <dsp:cNvPr id="0" name=""/>
        <dsp:cNvSpPr/>
      </dsp:nvSpPr>
      <dsp:spPr>
        <a:xfrm>
          <a:off x="207639" y="1014065"/>
          <a:ext cx="377525" cy="3775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2FBBDE-8AF4-4C58-9766-EE5A3D7756B5}">
      <dsp:nvSpPr>
        <dsp:cNvPr id="0" name=""/>
        <dsp:cNvSpPr/>
      </dsp:nvSpPr>
      <dsp:spPr>
        <a:xfrm>
          <a:off x="792803" y="859623"/>
          <a:ext cx="4871234" cy="686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5" tIns="72645" rIns="72645" bIns="72645" numCol="1" spcCol="1270" anchor="ctr" anchorCtr="0">
          <a:noAutofit/>
        </a:bodyPr>
        <a:lstStyle/>
        <a:p>
          <a:pPr marL="0" lvl="0" indent="0" algn="l" defTabSz="844550">
            <a:lnSpc>
              <a:spcPct val="100000"/>
            </a:lnSpc>
            <a:spcBef>
              <a:spcPct val="0"/>
            </a:spcBef>
            <a:spcAft>
              <a:spcPct val="35000"/>
            </a:spcAft>
            <a:buNone/>
          </a:pPr>
          <a:r>
            <a:rPr lang="en-US" sz="1900" kern="1200" dirty="0"/>
            <a:t>Table of Contents</a:t>
          </a:r>
        </a:p>
      </dsp:txBody>
      <dsp:txXfrm>
        <a:off x="792803" y="859623"/>
        <a:ext cx="4871234" cy="686409"/>
      </dsp:txXfrm>
    </dsp:sp>
    <dsp:sp modelId="{F2F8B7CD-BBFF-4507-9AC4-3BA5638DD6F6}">
      <dsp:nvSpPr>
        <dsp:cNvPr id="0" name=""/>
        <dsp:cNvSpPr/>
      </dsp:nvSpPr>
      <dsp:spPr>
        <a:xfrm>
          <a:off x="0" y="1717635"/>
          <a:ext cx="5664038" cy="686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BDC42-B29B-4777-B082-DFDE98E206D8}">
      <dsp:nvSpPr>
        <dsp:cNvPr id="0" name=""/>
        <dsp:cNvSpPr/>
      </dsp:nvSpPr>
      <dsp:spPr>
        <a:xfrm>
          <a:off x="207639" y="1872078"/>
          <a:ext cx="377525" cy="377525"/>
        </a:xfrm>
        <a:prstGeom prst="rect">
          <a:avLst/>
        </a:prstGeom>
        <a:blipFill rotWithShape="1">
          <a:blip xmlns:r="http://schemas.openxmlformats.org/officeDocument/2006/relationships" r:embed="rId5"/>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208B31-1B1C-4492-8E0E-F96FD1F510D6}">
      <dsp:nvSpPr>
        <dsp:cNvPr id="0" name=""/>
        <dsp:cNvSpPr/>
      </dsp:nvSpPr>
      <dsp:spPr>
        <a:xfrm>
          <a:off x="792803" y="1717635"/>
          <a:ext cx="4871234" cy="686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5" tIns="72645" rIns="72645" bIns="72645" numCol="1" spcCol="1270" anchor="ctr" anchorCtr="0">
          <a:noAutofit/>
        </a:bodyPr>
        <a:lstStyle/>
        <a:p>
          <a:pPr marL="0" lvl="0" indent="0" algn="l" defTabSz="844550">
            <a:lnSpc>
              <a:spcPct val="100000"/>
            </a:lnSpc>
            <a:spcBef>
              <a:spcPct val="0"/>
            </a:spcBef>
            <a:spcAft>
              <a:spcPct val="35000"/>
            </a:spcAft>
            <a:buNone/>
          </a:pPr>
          <a:r>
            <a:rPr lang="en-US" sz="1900" kern="1200" dirty="0"/>
            <a:t>Project</a:t>
          </a:r>
          <a:r>
            <a:rPr lang="en-US" sz="1900" kern="1200" baseline="0" dirty="0"/>
            <a:t> Area</a:t>
          </a:r>
          <a:endParaRPr lang="en-US" sz="1900" kern="1200" dirty="0"/>
        </a:p>
      </dsp:txBody>
      <dsp:txXfrm>
        <a:off x="792803" y="1717635"/>
        <a:ext cx="4871234" cy="686409"/>
      </dsp:txXfrm>
    </dsp:sp>
    <dsp:sp modelId="{3959192D-EABA-43E0-BC08-BD4934578CCC}">
      <dsp:nvSpPr>
        <dsp:cNvPr id="0" name=""/>
        <dsp:cNvSpPr/>
      </dsp:nvSpPr>
      <dsp:spPr>
        <a:xfrm>
          <a:off x="0" y="2575648"/>
          <a:ext cx="5664038" cy="686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CC7BB-074D-4B9B-B730-047A3F6358A1}">
      <dsp:nvSpPr>
        <dsp:cNvPr id="0" name=""/>
        <dsp:cNvSpPr/>
      </dsp:nvSpPr>
      <dsp:spPr>
        <a:xfrm>
          <a:off x="207639" y="2730090"/>
          <a:ext cx="377525" cy="377525"/>
        </a:xfrm>
        <a:prstGeom prst="rect">
          <a:avLst/>
        </a:prstGeom>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8071A3-6662-4AF5-93BD-B71E2575B0D2}">
      <dsp:nvSpPr>
        <dsp:cNvPr id="0" name=""/>
        <dsp:cNvSpPr/>
      </dsp:nvSpPr>
      <dsp:spPr>
        <a:xfrm>
          <a:off x="792803" y="2575648"/>
          <a:ext cx="4871234" cy="686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5" tIns="72645" rIns="72645" bIns="72645" numCol="1" spcCol="1270" anchor="ctr" anchorCtr="0">
          <a:noAutofit/>
        </a:bodyPr>
        <a:lstStyle/>
        <a:p>
          <a:pPr marL="0" lvl="0" indent="0" algn="l" defTabSz="844550">
            <a:lnSpc>
              <a:spcPct val="100000"/>
            </a:lnSpc>
            <a:spcBef>
              <a:spcPct val="0"/>
            </a:spcBef>
            <a:spcAft>
              <a:spcPct val="35000"/>
            </a:spcAft>
            <a:buNone/>
          </a:pPr>
          <a:r>
            <a:rPr lang="en-US" sz="1900" kern="1200" dirty="0"/>
            <a:t>Literature Survey</a:t>
          </a:r>
        </a:p>
      </dsp:txBody>
      <dsp:txXfrm>
        <a:off x="792803" y="2575648"/>
        <a:ext cx="4871234" cy="686409"/>
      </dsp:txXfrm>
    </dsp:sp>
    <dsp:sp modelId="{9F6B02E6-E219-4A03-99FF-D8B28099AE5F}">
      <dsp:nvSpPr>
        <dsp:cNvPr id="0" name=""/>
        <dsp:cNvSpPr/>
      </dsp:nvSpPr>
      <dsp:spPr>
        <a:xfrm>
          <a:off x="0" y="3433660"/>
          <a:ext cx="5664038" cy="686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C7756-B12E-4806-BB30-94C59C4A5996}">
      <dsp:nvSpPr>
        <dsp:cNvPr id="0" name=""/>
        <dsp:cNvSpPr/>
      </dsp:nvSpPr>
      <dsp:spPr>
        <a:xfrm>
          <a:off x="207639" y="3588102"/>
          <a:ext cx="377525" cy="377525"/>
        </a:xfrm>
        <a:prstGeom prst="rect">
          <a:avLst/>
        </a:prstGeom>
        <a:blipFill rotWithShape="1">
          <a:blip xmlns:r="http://schemas.openxmlformats.org/officeDocument/2006/relationships" r:embed="rId8"/>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36BC01-C18B-41CA-AAF6-5E42372D2C81}">
      <dsp:nvSpPr>
        <dsp:cNvPr id="0" name=""/>
        <dsp:cNvSpPr/>
      </dsp:nvSpPr>
      <dsp:spPr>
        <a:xfrm>
          <a:off x="792803" y="3433660"/>
          <a:ext cx="4871234" cy="686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5" tIns="72645" rIns="72645" bIns="72645" numCol="1" spcCol="1270" anchor="ctr" anchorCtr="0">
          <a:noAutofit/>
        </a:bodyPr>
        <a:lstStyle/>
        <a:p>
          <a:pPr marL="0" lvl="0" indent="0" algn="l" defTabSz="844550">
            <a:lnSpc>
              <a:spcPct val="100000"/>
            </a:lnSpc>
            <a:spcBef>
              <a:spcPct val="0"/>
            </a:spcBef>
            <a:spcAft>
              <a:spcPct val="35000"/>
            </a:spcAft>
            <a:buNone/>
          </a:pPr>
          <a:r>
            <a:rPr lang="en-US" sz="1900" kern="1200" dirty="0"/>
            <a:t>Problem</a:t>
          </a:r>
          <a:r>
            <a:rPr lang="en-US" sz="1900" kern="1200" baseline="0" dirty="0"/>
            <a:t> Statement</a:t>
          </a:r>
          <a:endParaRPr lang="en-US" sz="1900" kern="1200" dirty="0"/>
        </a:p>
      </dsp:txBody>
      <dsp:txXfrm>
        <a:off x="792803" y="3433660"/>
        <a:ext cx="4871234" cy="686409"/>
      </dsp:txXfrm>
    </dsp:sp>
    <dsp:sp modelId="{87CD62EF-F5F3-42A6-8849-52393D50A8D6}">
      <dsp:nvSpPr>
        <dsp:cNvPr id="0" name=""/>
        <dsp:cNvSpPr/>
      </dsp:nvSpPr>
      <dsp:spPr>
        <a:xfrm>
          <a:off x="0" y="4291673"/>
          <a:ext cx="5664038" cy="686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56A52-2778-4168-8371-D777EE26BD21}">
      <dsp:nvSpPr>
        <dsp:cNvPr id="0" name=""/>
        <dsp:cNvSpPr/>
      </dsp:nvSpPr>
      <dsp:spPr>
        <a:xfrm>
          <a:off x="207639" y="4446115"/>
          <a:ext cx="377525" cy="3775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F8C5F9-C620-4F60-845F-66CDE9F8E411}">
      <dsp:nvSpPr>
        <dsp:cNvPr id="0" name=""/>
        <dsp:cNvSpPr/>
      </dsp:nvSpPr>
      <dsp:spPr>
        <a:xfrm>
          <a:off x="792803" y="4291673"/>
          <a:ext cx="4871234" cy="686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5" tIns="72645" rIns="72645" bIns="72645" numCol="1" spcCol="1270" anchor="ctr" anchorCtr="0">
          <a:noAutofit/>
        </a:bodyPr>
        <a:lstStyle/>
        <a:p>
          <a:pPr marL="0" lvl="0" indent="0" algn="l" defTabSz="844550">
            <a:lnSpc>
              <a:spcPct val="100000"/>
            </a:lnSpc>
            <a:spcBef>
              <a:spcPct val="0"/>
            </a:spcBef>
            <a:spcAft>
              <a:spcPct val="35000"/>
            </a:spcAft>
            <a:buNone/>
          </a:pPr>
          <a:r>
            <a:rPr lang="en-US" sz="1900" b="1" kern="1200"/>
            <a:t>Conclusion</a:t>
          </a:r>
          <a:endParaRPr lang="en-US" sz="1900" kern="1200"/>
        </a:p>
      </dsp:txBody>
      <dsp:txXfrm>
        <a:off x="792803" y="4291673"/>
        <a:ext cx="4871234" cy="686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4E0E1-7DD8-4F9E-B0EF-1F0EB259EDB0}">
      <dsp:nvSpPr>
        <dsp:cNvPr id="0" name=""/>
        <dsp:cNvSpPr/>
      </dsp:nvSpPr>
      <dsp:spPr>
        <a:xfrm>
          <a:off x="0" y="0"/>
          <a:ext cx="5664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7CF59-F2DA-4B00-A12A-6C73E9DBE36F}">
      <dsp:nvSpPr>
        <dsp:cNvPr id="0" name=""/>
        <dsp:cNvSpPr/>
      </dsp:nvSpPr>
      <dsp:spPr>
        <a:xfrm>
          <a:off x="0" y="0"/>
          <a:ext cx="5664038" cy="248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We are going to use machine learning algorithms to set the matter of predicting match results supported historical matches information. </a:t>
          </a:r>
          <a:endParaRPr lang="en-US" sz="2500" kern="1200"/>
        </a:p>
      </dsp:txBody>
      <dsp:txXfrm>
        <a:off x="0" y="0"/>
        <a:ext cx="5664038" cy="2489847"/>
      </dsp:txXfrm>
    </dsp:sp>
    <dsp:sp modelId="{5D2E2776-ECD8-443A-9440-E7D1601DF7C7}">
      <dsp:nvSpPr>
        <dsp:cNvPr id="0" name=""/>
        <dsp:cNvSpPr/>
      </dsp:nvSpPr>
      <dsp:spPr>
        <a:xfrm>
          <a:off x="0" y="2489847"/>
          <a:ext cx="5664038" cy="0"/>
        </a:xfrm>
        <a:prstGeom prst="line">
          <a:avLst/>
        </a:prstGeom>
        <a:solidFill>
          <a:schemeClr val="accent2">
            <a:hueOff val="-18210601"/>
            <a:satOff val="2931"/>
            <a:lumOff val="8040"/>
            <a:alphaOff val="0"/>
          </a:schemeClr>
        </a:solidFill>
        <a:ln w="12700" cap="flat" cmpd="sng" algn="ctr">
          <a:solidFill>
            <a:schemeClr val="accent2">
              <a:hueOff val="-18210601"/>
              <a:satOff val="2931"/>
              <a:lumOff val="80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284323-25E6-41D1-922C-996801598ED7}">
      <dsp:nvSpPr>
        <dsp:cNvPr id="0" name=""/>
        <dsp:cNvSpPr/>
      </dsp:nvSpPr>
      <dsp:spPr>
        <a:xfrm>
          <a:off x="0" y="2489847"/>
          <a:ext cx="5664038" cy="248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ML is used to predict the match result variable by developing classification models based on certain freelance variables like player’s position, their batting and bowling performances, weather, location, etc.</a:t>
          </a:r>
          <a:endParaRPr lang="en-US" sz="2500" kern="1200"/>
        </a:p>
      </dsp:txBody>
      <dsp:txXfrm>
        <a:off x="0" y="2489847"/>
        <a:ext cx="5664038" cy="2489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8A858-2970-4A7C-B170-F758073B82F0}">
      <dsp:nvSpPr>
        <dsp:cNvPr id="0" name=""/>
        <dsp:cNvSpPr/>
      </dsp:nvSpPr>
      <dsp:spPr>
        <a:xfrm>
          <a:off x="130773" y="1181433"/>
          <a:ext cx="902900" cy="9029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AE4D1-C45D-4555-A431-AC7616E9A32D}">
      <dsp:nvSpPr>
        <dsp:cNvPr id="0" name=""/>
        <dsp:cNvSpPr/>
      </dsp:nvSpPr>
      <dsp:spPr>
        <a:xfrm>
          <a:off x="320382" y="1371042"/>
          <a:ext cx="523682" cy="5236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673B2-DE32-4CBE-9243-CE86DD34AE34}">
      <dsp:nvSpPr>
        <dsp:cNvPr id="0" name=""/>
        <dsp:cNvSpPr/>
      </dsp:nvSpPr>
      <dsp:spPr>
        <a:xfrm>
          <a:off x="1227152" y="1181433"/>
          <a:ext cx="2128264" cy="90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solidFill>
                <a:schemeClr val="tx1"/>
              </a:solidFill>
            </a:rPr>
            <a:t>The analysis of IPL matches from 2008 to 2021 is done using python packages like pandas, matplotlib and seaborn. </a:t>
          </a:r>
          <a:endParaRPr lang="en-US" sz="1100" kern="1200" dirty="0">
            <a:solidFill>
              <a:schemeClr val="tx1"/>
            </a:solidFill>
          </a:endParaRPr>
        </a:p>
      </dsp:txBody>
      <dsp:txXfrm>
        <a:off x="1227152" y="1181433"/>
        <a:ext cx="2128264" cy="902900"/>
      </dsp:txXfrm>
    </dsp:sp>
    <dsp:sp modelId="{49EE7047-5476-4D7B-B1DA-82D8AAB1F074}">
      <dsp:nvSpPr>
        <dsp:cNvPr id="0" name=""/>
        <dsp:cNvSpPr/>
      </dsp:nvSpPr>
      <dsp:spPr>
        <a:xfrm>
          <a:off x="3726250" y="1181433"/>
          <a:ext cx="902900" cy="9029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892E3-789C-4F96-94BB-1840FE4F3605}">
      <dsp:nvSpPr>
        <dsp:cNvPr id="0" name=""/>
        <dsp:cNvSpPr/>
      </dsp:nvSpPr>
      <dsp:spPr>
        <a:xfrm>
          <a:off x="3915859" y="1371042"/>
          <a:ext cx="523682" cy="5236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87CDAB-E456-43FD-9C5A-56F5737BBCD6}">
      <dsp:nvSpPr>
        <dsp:cNvPr id="0" name=""/>
        <dsp:cNvSpPr/>
      </dsp:nvSpPr>
      <dsp:spPr>
        <a:xfrm>
          <a:off x="4822629" y="1181433"/>
          <a:ext cx="2128264" cy="90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solidFill>
                <a:schemeClr val="tx1"/>
              </a:solidFill>
            </a:rPr>
            <a:t>This Exploratory Data Analysis will help us to find patterns in data, determining relationships in data. </a:t>
          </a:r>
          <a:endParaRPr lang="en-US" sz="1100" kern="1200" dirty="0">
            <a:solidFill>
              <a:schemeClr val="tx1"/>
            </a:solidFill>
          </a:endParaRPr>
        </a:p>
      </dsp:txBody>
      <dsp:txXfrm>
        <a:off x="4822629" y="1181433"/>
        <a:ext cx="2128264" cy="902900"/>
      </dsp:txXfrm>
    </dsp:sp>
    <dsp:sp modelId="{28E2A220-40B3-407E-9074-C1EA5C3D4A9B}">
      <dsp:nvSpPr>
        <dsp:cNvPr id="0" name=""/>
        <dsp:cNvSpPr/>
      </dsp:nvSpPr>
      <dsp:spPr>
        <a:xfrm>
          <a:off x="7321727" y="1181433"/>
          <a:ext cx="902900" cy="9029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F1FB9-F295-41AC-BDB0-18BA7F356CB2}">
      <dsp:nvSpPr>
        <dsp:cNvPr id="0" name=""/>
        <dsp:cNvSpPr/>
      </dsp:nvSpPr>
      <dsp:spPr>
        <a:xfrm>
          <a:off x="7511336" y="1371042"/>
          <a:ext cx="523682" cy="5236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52BA3-12BA-4C7F-9F27-382CD87E5B07}">
      <dsp:nvSpPr>
        <dsp:cNvPr id="0" name=""/>
        <dsp:cNvSpPr/>
      </dsp:nvSpPr>
      <dsp:spPr>
        <a:xfrm>
          <a:off x="8418106" y="1181433"/>
          <a:ext cx="2128264" cy="90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solidFill>
                <a:schemeClr val="tx1"/>
              </a:solidFill>
            </a:rPr>
            <a:t>We will try to identify the team that has more chance to win the upcoming seasons by finding observations like success rate of each team, identify the team that has won maximum seasons, best defending and chasing team and </a:t>
          </a:r>
          <a:r>
            <a:rPr lang="en-US" sz="1100" b="0" i="0" kern="1200" dirty="0" err="1">
              <a:solidFill>
                <a:schemeClr val="tx1"/>
              </a:solidFill>
            </a:rPr>
            <a:t>analyse</a:t>
          </a:r>
          <a:r>
            <a:rPr lang="en-US" sz="1100" b="0" i="0" kern="1200" dirty="0">
              <a:solidFill>
                <a:schemeClr val="tx1"/>
              </a:solidFill>
            </a:rPr>
            <a:t> the toss decisions etc.</a:t>
          </a:r>
          <a:endParaRPr lang="en-US" sz="1100" kern="1200" dirty="0">
            <a:solidFill>
              <a:schemeClr val="tx1"/>
            </a:solidFill>
          </a:endParaRPr>
        </a:p>
      </dsp:txBody>
      <dsp:txXfrm>
        <a:off x="8418106" y="1181433"/>
        <a:ext cx="2128264" cy="9029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2/2/2023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058164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7771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998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3085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6156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398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9313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9743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926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810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2/2/2023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495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2/2/2023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36627023"/>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799" r:id="rId6"/>
    <p:sldLayoutId id="2147483795" r:id="rId7"/>
    <p:sldLayoutId id="2147483796" r:id="rId8"/>
    <p:sldLayoutId id="2147483797" r:id="rId9"/>
    <p:sldLayoutId id="2147483798" r:id="rId10"/>
    <p:sldLayoutId id="214748380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9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195" name="Rectangle 118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00D77-2740-2EE1-41D4-A730CC527684}"/>
              </a:ext>
            </a:extLst>
          </p:cNvPr>
          <p:cNvSpPr>
            <a:spLocks noGrp="1"/>
          </p:cNvSpPr>
          <p:nvPr>
            <p:ph type="ctrTitle"/>
          </p:nvPr>
        </p:nvSpPr>
        <p:spPr>
          <a:xfrm>
            <a:off x="5832070" y="1389215"/>
            <a:ext cx="6155935" cy="1059582"/>
          </a:xfrm>
        </p:spPr>
        <p:txBody>
          <a:bodyPr vert="horz" lIns="91440" tIns="45720" rIns="91440" bIns="45720" rtlCol="0" anchor="t">
            <a:normAutofit/>
          </a:bodyPr>
          <a:lstStyle/>
          <a:p>
            <a:r>
              <a:rPr lang="en-US" sz="6000" b="1" i="1" kern="1200" spc="100" baseline="0" dirty="0">
                <a:solidFill>
                  <a:schemeClr val="tx1">
                    <a:lumMod val="85000"/>
                    <a:lumOff val="15000"/>
                  </a:schemeClr>
                </a:solidFill>
                <a:latin typeface="+mj-lt"/>
                <a:ea typeface="+mj-ea"/>
                <a:cs typeface="+mj-cs"/>
              </a:rPr>
              <a:t>IPL Data Analysis</a:t>
            </a:r>
          </a:p>
        </p:txBody>
      </p:sp>
      <p:sp>
        <p:nvSpPr>
          <p:cNvPr id="1196" name="Freeform: Shape 1188">
            <a:extLst>
              <a:ext uri="{FF2B5EF4-FFF2-40B4-BE49-F238E27FC236}">
                <a16:creationId xmlns:a16="http://schemas.microsoft.com/office/drawing/2014/main" id="{16E28E80-59C7-4175-93FA-B5F52391B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a:extLst>
              <a:ext uri="{FF2B5EF4-FFF2-40B4-BE49-F238E27FC236}">
                <a16:creationId xmlns:a16="http://schemas.microsoft.com/office/drawing/2014/main" id="{4AC547BA-6B6F-323C-0573-2426E5822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37" b="24492"/>
          <a:stretch/>
        </p:blipFill>
        <p:spPr bwMode="auto">
          <a:xfrm>
            <a:off x="319897" y="2213845"/>
            <a:ext cx="4320558" cy="2430309"/>
          </a:xfrm>
          <a:prstGeom prst="rect">
            <a:avLst/>
          </a:prstGeom>
          <a:noFill/>
          <a:extLst>
            <a:ext uri="{909E8E84-426E-40DD-AFC4-6F175D3DCCD1}">
              <a14:hiddenFill xmlns:a14="http://schemas.microsoft.com/office/drawing/2010/main">
                <a:solidFill>
                  <a:srgbClr val="FFFFFF"/>
                </a:solidFill>
              </a14:hiddenFill>
            </a:ext>
          </a:extLst>
        </p:spPr>
      </p:pic>
      <p:cxnSp>
        <p:nvCxnSpPr>
          <p:cNvPr id="1197" name="Straight Connector 1190">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01E19FD-9DA3-CAA6-A33F-A99788BACC51}"/>
              </a:ext>
            </a:extLst>
          </p:cNvPr>
          <p:cNvSpPr>
            <a:spLocks noGrp="1"/>
          </p:cNvSpPr>
          <p:nvPr>
            <p:ph type="subTitle" idx="1"/>
          </p:nvPr>
        </p:nvSpPr>
        <p:spPr>
          <a:xfrm>
            <a:off x="5877531" y="3309582"/>
            <a:ext cx="5713833" cy="2956746"/>
          </a:xfrm>
        </p:spPr>
        <p:txBody>
          <a:bodyPr vert="horz" lIns="91440" tIns="45720" rIns="91440" bIns="45720" rtlCol="0">
            <a:normAutofit fontScale="92500" lnSpcReduction="10000"/>
          </a:bodyPr>
          <a:lstStyle/>
          <a:p>
            <a:pPr marL="182880"/>
            <a:r>
              <a:rPr lang="en-US" sz="1800" b="1" dirty="0"/>
              <a:t>Done By</a:t>
            </a:r>
            <a:r>
              <a:rPr lang="en-US" sz="1800" dirty="0"/>
              <a:t>: -</a:t>
            </a:r>
          </a:p>
          <a:p>
            <a:pPr marL="182880"/>
            <a:endParaRPr lang="en-US" sz="1800" dirty="0"/>
          </a:p>
          <a:p>
            <a:pPr marL="182880"/>
            <a:r>
              <a:rPr lang="en-US" sz="1800" dirty="0"/>
              <a:t>D Chaitanya       (2010030045)</a:t>
            </a:r>
          </a:p>
          <a:p>
            <a:pPr marL="182880"/>
            <a:r>
              <a:rPr lang="en-US" sz="1800" dirty="0"/>
              <a:t>MTV Soumith     (2010030097) </a:t>
            </a:r>
          </a:p>
          <a:p>
            <a:pPr marL="182880"/>
            <a:r>
              <a:rPr lang="en-US" sz="1800" dirty="0"/>
              <a:t>K Vamshi             (2010030326) </a:t>
            </a:r>
          </a:p>
          <a:p>
            <a:pPr marL="182880"/>
            <a:r>
              <a:rPr lang="en-US" sz="1800" dirty="0"/>
              <a:t>K Tribhuvan        (2010030402) </a:t>
            </a:r>
          </a:p>
          <a:p>
            <a:pPr marL="182880"/>
            <a:r>
              <a:rPr lang="en-US" sz="1800" dirty="0"/>
              <a:t>K Sai Bhargav     (2010030535) </a:t>
            </a:r>
          </a:p>
          <a:p>
            <a:pPr marL="182880"/>
            <a:endParaRPr lang="en-US" sz="1000" dirty="0"/>
          </a:p>
          <a:p>
            <a:pPr marL="182880"/>
            <a:r>
              <a:rPr lang="en-US" sz="1300" b="1" dirty="0"/>
              <a:t>Group No:- 3</a:t>
            </a:r>
          </a:p>
        </p:txBody>
      </p:sp>
      <p:sp>
        <p:nvSpPr>
          <p:cNvPr id="119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2" descr="Best Private University in Telangana &amp;amp; Andhra Pradesh | KLH">
            <a:extLst>
              <a:ext uri="{FF2B5EF4-FFF2-40B4-BE49-F238E27FC236}">
                <a16:creationId xmlns:a16="http://schemas.microsoft.com/office/drawing/2014/main" id="{9E4657D2-47A1-C05C-8868-3AE6EDD5D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85733"/>
      </p:ext>
    </p:extLst>
  </p:cSld>
  <p:clrMapOvr>
    <a:masterClrMapping/>
  </p:clrMapOvr>
  <mc:AlternateContent xmlns:mc="http://schemas.openxmlformats.org/markup-compatibility/2006" xmlns:p14="http://schemas.microsoft.com/office/powerpoint/2010/main">
    <mc:Choice Requires="p14">
      <p:transition spd="slow" p14:dur="2000" advTm="79422"/>
    </mc:Choice>
    <mc:Fallback xmlns="">
      <p:transition spd="slow" advTm="794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5CFD0-F0F7-5898-B6E9-86865EEB4080}"/>
              </a:ext>
            </a:extLst>
          </p:cNvPr>
          <p:cNvSpPr>
            <a:spLocks noGrp="1"/>
          </p:cNvSpPr>
          <p:nvPr>
            <p:ph type="title"/>
          </p:nvPr>
        </p:nvSpPr>
        <p:spPr>
          <a:xfrm>
            <a:off x="1068497" y="1063255"/>
            <a:ext cx="3122148" cy="4807541"/>
          </a:xfrm>
        </p:spPr>
        <p:txBody>
          <a:bodyPr>
            <a:normAutofit/>
          </a:bodyPr>
          <a:lstStyle/>
          <a:p>
            <a:r>
              <a:rPr lang="en-US"/>
              <a:t>Table of Contents</a:t>
            </a:r>
            <a:endParaRPr lang="en-IN" dirty="0"/>
          </a:p>
        </p:txBody>
      </p:sp>
      <p:cxnSp>
        <p:nvCxnSpPr>
          <p:cNvPr id="25" name="Straight Connector 24">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2" descr="Best Private University in Telangana &amp;amp; Andhra Pradesh | KLH">
            <a:extLst>
              <a:ext uri="{FF2B5EF4-FFF2-40B4-BE49-F238E27FC236}">
                <a16:creationId xmlns:a16="http://schemas.microsoft.com/office/drawing/2014/main" id="{ECE55A75-259F-1654-D541-0CA0EB214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2">
            <a:extLst>
              <a:ext uri="{FF2B5EF4-FFF2-40B4-BE49-F238E27FC236}">
                <a16:creationId xmlns:a16="http://schemas.microsoft.com/office/drawing/2014/main" id="{DE14511F-4CE8-D16E-327A-8BC5CA2C0A8B}"/>
              </a:ext>
            </a:extLst>
          </p:cNvPr>
          <p:cNvGraphicFramePr>
            <a:graphicFrameLocks noGrp="1"/>
          </p:cNvGraphicFramePr>
          <p:nvPr>
            <p:ph idx="1"/>
            <p:extLst>
              <p:ext uri="{D42A27DB-BD31-4B8C-83A1-F6EECF244321}">
                <p14:modId xmlns:p14="http://schemas.microsoft.com/office/powerpoint/2010/main" val="2233493615"/>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332B3AA3-EDFA-CD34-50AF-AC01FA125110}"/>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spTree>
    <p:extLst>
      <p:ext uri="{BB962C8B-B14F-4D97-AF65-F5344CB8AC3E}">
        <p14:creationId xmlns:p14="http://schemas.microsoft.com/office/powerpoint/2010/main" val="3663492900"/>
      </p:ext>
    </p:extLst>
  </p:cSld>
  <p:clrMapOvr>
    <a:masterClrMapping/>
  </p:clrMapOvr>
  <mc:AlternateContent xmlns:mc="http://schemas.openxmlformats.org/markup-compatibility/2006" xmlns:p14="http://schemas.microsoft.com/office/powerpoint/2010/main">
    <mc:Choice Requires="p14">
      <p:transition spd="slow" p14:dur="2000" advTm="16589"/>
    </mc:Choice>
    <mc:Fallback xmlns="">
      <p:transition spd="slow" advTm="165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4F731-C838-FAAB-8187-97A612A2B61D}"/>
              </a:ext>
            </a:extLst>
          </p:cNvPr>
          <p:cNvSpPr>
            <a:spLocks noGrp="1"/>
          </p:cNvSpPr>
          <p:nvPr>
            <p:ph type="title"/>
          </p:nvPr>
        </p:nvSpPr>
        <p:spPr>
          <a:xfrm>
            <a:off x="1068497" y="1063255"/>
            <a:ext cx="3122148" cy="4807541"/>
          </a:xfrm>
        </p:spPr>
        <p:txBody>
          <a:bodyPr>
            <a:normAutofit/>
          </a:bodyPr>
          <a:lstStyle/>
          <a:p>
            <a:r>
              <a:rPr lang="en-US" dirty="0"/>
              <a:t>Project  Area</a:t>
            </a:r>
            <a:endParaRPr lang="en-IN" dirty="0"/>
          </a:p>
        </p:txBody>
      </p:sp>
      <p:cxnSp>
        <p:nvCxnSpPr>
          <p:cNvPr id="39" name="Straight Connector 3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 name="Picture 2" descr="Best Private University in Telangana &amp;amp; Andhra Pradesh | KLH">
            <a:extLst>
              <a:ext uri="{FF2B5EF4-FFF2-40B4-BE49-F238E27FC236}">
                <a16:creationId xmlns:a16="http://schemas.microsoft.com/office/drawing/2014/main" id="{47452FE8-98BD-DFD5-EF8E-98547D936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Content Placeholder 2">
            <a:extLst>
              <a:ext uri="{FF2B5EF4-FFF2-40B4-BE49-F238E27FC236}">
                <a16:creationId xmlns:a16="http://schemas.microsoft.com/office/drawing/2014/main" id="{A63BBC9F-3251-E829-62A3-031248DBB33B}"/>
              </a:ext>
            </a:extLst>
          </p:cNvPr>
          <p:cNvGraphicFramePr>
            <a:graphicFrameLocks noGrp="1"/>
          </p:cNvGraphicFramePr>
          <p:nvPr>
            <p:ph idx="1"/>
            <p:extLst>
              <p:ext uri="{D42A27DB-BD31-4B8C-83A1-F6EECF244321}">
                <p14:modId xmlns:p14="http://schemas.microsoft.com/office/powerpoint/2010/main" val="2001547670"/>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FD6CE66E-20E2-542F-8F3C-7E04E558AE2A}"/>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spTree>
    <p:extLst>
      <p:ext uri="{BB962C8B-B14F-4D97-AF65-F5344CB8AC3E}">
        <p14:creationId xmlns:p14="http://schemas.microsoft.com/office/powerpoint/2010/main" val="3575375628"/>
      </p:ext>
    </p:extLst>
  </p:cSld>
  <p:clrMapOvr>
    <a:masterClrMapping/>
  </p:clrMapOvr>
  <mc:AlternateContent xmlns:mc="http://schemas.openxmlformats.org/markup-compatibility/2006" xmlns:p14="http://schemas.microsoft.com/office/powerpoint/2010/main">
    <mc:Choice Requires="p14">
      <p:transition spd="slow" p14:dur="2000" advTm="1078"/>
    </mc:Choice>
    <mc:Fallback xmlns="">
      <p:transition spd="slow" advTm="10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1" name="Straight Connector 5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522E9-95C9-DE23-6626-7B3F0040C7A5}"/>
              </a:ext>
            </a:extLst>
          </p:cNvPr>
          <p:cNvSpPr>
            <a:spLocks noGrp="1"/>
          </p:cNvSpPr>
          <p:nvPr>
            <p:ph type="title"/>
          </p:nvPr>
        </p:nvSpPr>
        <p:spPr>
          <a:xfrm>
            <a:off x="560520" y="71718"/>
            <a:ext cx="8159269" cy="879036"/>
          </a:xfrm>
        </p:spPr>
        <p:txBody>
          <a:bodyPr vert="horz" lIns="91440" tIns="45720" rIns="91440" bIns="45720" rtlCol="0" anchor="t">
            <a:normAutofit fontScale="90000"/>
          </a:bodyPr>
          <a:lstStyle/>
          <a:p>
            <a:r>
              <a:rPr lang="en-US" sz="7200" i="1" kern="1200" spc="100" baseline="0" dirty="0">
                <a:solidFill>
                  <a:schemeClr val="tx1">
                    <a:lumMod val="85000"/>
                    <a:lumOff val="15000"/>
                  </a:schemeClr>
                </a:solidFill>
                <a:latin typeface="+mj-lt"/>
                <a:ea typeface="+mj-ea"/>
                <a:cs typeface="+mj-cs"/>
              </a:rPr>
              <a:t>Literature Survey</a:t>
            </a:r>
          </a:p>
        </p:txBody>
      </p:sp>
      <p:cxnSp>
        <p:nvCxnSpPr>
          <p:cNvPr id="55" name="Straight Connector 54">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5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 name="Picture 2" descr="Best Private University in Telangana &amp;amp; Andhra Pradesh | KLH">
            <a:extLst>
              <a:ext uri="{FF2B5EF4-FFF2-40B4-BE49-F238E27FC236}">
                <a16:creationId xmlns:a16="http://schemas.microsoft.com/office/drawing/2014/main" id="{E9E125EE-0FA4-8D7E-E61C-95D502115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1FDE75-ABCA-1A84-6F69-15826947C51D}"/>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graphicFrame>
        <p:nvGraphicFramePr>
          <p:cNvPr id="7" name="Table 7">
            <a:extLst>
              <a:ext uri="{FF2B5EF4-FFF2-40B4-BE49-F238E27FC236}">
                <a16:creationId xmlns:a16="http://schemas.microsoft.com/office/drawing/2014/main" id="{8F0D5E11-50D2-8D05-29EF-A0B8C0738248}"/>
              </a:ext>
            </a:extLst>
          </p:cNvPr>
          <p:cNvGraphicFramePr>
            <a:graphicFrameLocks noGrp="1"/>
          </p:cNvGraphicFramePr>
          <p:nvPr>
            <p:extLst>
              <p:ext uri="{D42A27DB-BD31-4B8C-83A1-F6EECF244321}">
                <p14:modId xmlns:p14="http://schemas.microsoft.com/office/powerpoint/2010/main" val="2999731488"/>
              </p:ext>
            </p:extLst>
          </p:nvPr>
        </p:nvGraphicFramePr>
        <p:xfrm>
          <a:off x="71728" y="988359"/>
          <a:ext cx="11712282" cy="5581626"/>
        </p:xfrm>
        <a:graphic>
          <a:graphicData uri="http://schemas.openxmlformats.org/drawingml/2006/table">
            <a:tbl>
              <a:tblPr firstRow="1" bandRow="1">
                <a:tableStyleId>{5C22544A-7EE6-4342-B048-85BDC9FD1C3A}</a:tableStyleId>
              </a:tblPr>
              <a:tblGrid>
                <a:gridCol w="394446">
                  <a:extLst>
                    <a:ext uri="{9D8B030D-6E8A-4147-A177-3AD203B41FA5}">
                      <a16:colId xmlns:a16="http://schemas.microsoft.com/office/drawing/2014/main" val="3018006055"/>
                    </a:ext>
                  </a:extLst>
                </a:gridCol>
                <a:gridCol w="1577779">
                  <a:extLst>
                    <a:ext uri="{9D8B030D-6E8A-4147-A177-3AD203B41FA5}">
                      <a16:colId xmlns:a16="http://schemas.microsoft.com/office/drawing/2014/main" val="1031339458"/>
                    </a:ext>
                  </a:extLst>
                </a:gridCol>
                <a:gridCol w="1622612">
                  <a:extLst>
                    <a:ext uri="{9D8B030D-6E8A-4147-A177-3AD203B41FA5}">
                      <a16:colId xmlns:a16="http://schemas.microsoft.com/office/drawing/2014/main" val="4205860501"/>
                    </a:ext>
                  </a:extLst>
                </a:gridCol>
                <a:gridCol w="1174376">
                  <a:extLst>
                    <a:ext uri="{9D8B030D-6E8A-4147-A177-3AD203B41FA5}">
                      <a16:colId xmlns:a16="http://schemas.microsoft.com/office/drawing/2014/main" val="575017157"/>
                    </a:ext>
                  </a:extLst>
                </a:gridCol>
                <a:gridCol w="2106706">
                  <a:extLst>
                    <a:ext uri="{9D8B030D-6E8A-4147-A177-3AD203B41FA5}">
                      <a16:colId xmlns:a16="http://schemas.microsoft.com/office/drawing/2014/main" val="2104986951"/>
                    </a:ext>
                  </a:extLst>
                </a:gridCol>
                <a:gridCol w="4836363">
                  <a:extLst>
                    <a:ext uri="{9D8B030D-6E8A-4147-A177-3AD203B41FA5}">
                      <a16:colId xmlns:a16="http://schemas.microsoft.com/office/drawing/2014/main" val="1774343701"/>
                    </a:ext>
                  </a:extLst>
                </a:gridCol>
              </a:tblGrid>
              <a:tr h="404254">
                <a:tc>
                  <a:txBody>
                    <a:bodyPr/>
                    <a:lstStyle/>
                    <a:p>
                      <a:r>
                        <a:rPr lang="en-IN" sz="1100" dirty="0"/>
                        <a:t>S. No</a:t>
                      </a:r>
                    </a:p>
                  </a:txBody>
                  <a:tcPr/>
                </a:tc>
                <a:tc>
                  <a:txBody>
                    <a:bodyPr/>
                    <a:lstStyle/>
                    <a:p>
                      <a:r>
                        <a:rPr lang="en-IN" sz="1100" dirty="0"/>
                        <a:t>Authors</a:t>
                      </a:r>
                    </a:p>
                  </a:txBody>
                  <a:tcPr/>
                </a:tc>
                <a:tc>
                  <a:txBody>
                    <a:bodyPr/>
                    <a:lstStyle/>
                    <a:p>
                      <a:r>
                        <a:rPr lang="en-IN" sz="1100" dirty="0"/>
                        <a:t>Title </a:t>
                      </a:r>
                    </a:p>
                  </a:txBody>
                  <a:tcPr/>
                </a:tc>
                <a:tc>
                  <a:txBody>
                    <a:bodyPr/>
                    <a:lstStyle/>
                    <a:p>
                      <a:r>
                        <a:rPr lang="en-IN" sz="1100" dirty="0"/>
                        <a:t>Published on</a:t>
                      </a:r>
                    </a:p>
                  </a:txBody>
                  <a:tcPr/>
                </a:tc>
                <a:tc>
                  <a:txBody>
                    <a:bodyPr/>
                    <a:lstStyle/>
                    <a:p>
                      <a:r>
                        <a:rPr lang="en-IN" sz="1100" dirty="0"/>
                        <a:t>Publishing Techniques/models</a:t>
                      </a:r>
                    </a:p>
                  </a:txBody>
                  <a:tcPr/>
                </a:tc>
                <a:tc>
                  <a:txBody>
                    <a:bodyPr/>
                    <a:lstStyle/>
                    <a:p>
                      <a:r>
                        <a:rPr lang="en-IN" sz="1100" dirty="0"/>
                        <a:t>Results</a:t>
                      </a:r>
                    </a:p>
                  </a:txBody>
                  <a:tcPr/>
                </a:tc>
                <a:extLst>
                  <a:ext uri="{0D108BD9-81ED-4DB2-BD59-A6C34878D82A}">
                    <a16:rowId xmlns:a16="http://schemas.microsoft.com/office/drawing/2014/main" val="4283563817"/>
                  </a:ext>
                </a:extLst>
              </a:tr>
              <a:tr h="880695">
                <a:tc>
                  <a:txBody>
                    <a:bodyPr/>
                    <a:lstStyle/>
                    <a:p>
                      <a:r>
                        <a:rPr lang="en-IN" sz="1100" dirty="0"/>
                        <a:t>1.</a:t>
                      </a:r>
                    </a:p>
                  </a:txBody>
                  <a:tcPr/>
                </a:tc>
                <a:tc>
                  <a:txBody>
                    <a:bodyPr/>
                    <a:lstStyle/>
                    <a:p>
                      <a:r>
                        <a:rPr lang="en-IN" sz="1100" dirty="0"/>
                        <a:t>Amala Kaviya V.S, Amol Suraj Mishra and Valarmathi</a:t>
                      </a:r>
                    </a:p>
                  </a:txBody>
                  <a:tcPr/>
                </a:tc>
                <a:tc>
                  <a:txBody>
                    <a:bodyPr/>
                    <a:lstStyle/>
                    <a:p>
                      <a:r>
                        <a:rPr lang="en-US" sz="1100" dirty="0"/>
                        <a:t>Comprehensive Data Analysis and Prediction on IPL using Machine Learning Algorithms</a:t>
                      </a:r>
                      <a:endParaRPr lang="en-IN" sz="1100" dirty="0"/>
                    </a:p>
                  </a:txBody>
                  <a:tcPr/>
                </a:tc>
                <a:tc>
                  <a:txBody>
                    <a:bodyPr/>
                    <a:lstStyle/>
                    <a:p>
                      <a:r>
                        <a:rPr lang="en-IN" sz="1100" dirty="0"/>
                        <a:t>April,2020</a:t>
                      </a:r>
                    </a:p>
                  </a:txBody>
                  <a:tcPr/>
                </a:tc>
                <a:tc>
                  <a:txBody>
                    <a:bodyPr/>
                    <a:lstStyle/>
                    <a:p>
                      <a:r>
                        <a:rPr lang="en-IN" sz="1100" dirty="0"/>
                        <a:t>SVM(Support Vector Machine),FDA(Functional Data Analysis)</a:t>
                      </a:r>
                    </a:p>
                  </a:txBody>
                  <a:tcPr/>
                </a:tc>
                <a:tc>
                  <a:txBody>
                    <a:bodyPr/>
                    <a:lstStyle/>
                    <a:p>
                      <a:r>
                        <a:rPr lang="en-US" sz="1100" dirty="0"/>
                        <a:t>A detailed analysis of the complete IPL dataset and visualization of various features necessary for IPL evaluation is performed. Many machine learning algorithms have been used to compare and predict the winner between any two teams.</a:t>
                      </a:r>
                      <a:endParaRPr lang="en-IN" sz="1100" dirty="0"/>
                    </a:p>
                  </a:txBody>
                  <a:tcPr/>
                </a:tc>
                <a:extLst>
                  <a:ext uri="{0D108BD9-81ED-4DB2-BD59-A6C34878D82A}">
                    <a16:rowId xmlns:a16="http://schemas.microsoft.com/office/drawing/2014/main" val="2029701585"/>
                  </a:ext>
                </a:extLst>
              </a:tr>
              <a:tr h="1039509">
                <a:tc>
                  <a:txBody>
                    <a:bodyPr/>
                    <a:lstStyle/>
                    <a:p>
                      <a:r>
                        <a:rPr lang="en-IN" sz="1100" dirty="0"/>
                        <a:t>2.</a:t>
                      </a:r>
                    </a:p>
                  </a:txBody>
                  <a:tcPr/>
                </a:tc>
                <a:tc>
                  <a:txBody>
                    <a:bodyPr/>
                    <a:lstStyle/>
                    <a:p>
                      <a:r>
                        <a:rPr lang="en-IN" sz="1100" dirty="0"/>
                        <a:t>G. Sudhamathy and G. Raja Meenakshi</a:t>
                      </a:r>
                    </a:p>
                  </a:txBody>
                  <a:tcPr/>
                </a:tc>
                <a:tc>
                  <a:txBody>
                    <a:bodyPr/>
                    <a:lstStyle/>
                    <a:p>
                      <a:r>
                        <a:rPr lang="en-US" sz="1100" dirty="0"/>
                        <a:t>Prediction On IPL Data Using Machine Learning Techniques in R Package</a:t>
                      </a:r>
                      <a:endParaRPr lang="en-IN" sz="1100" dirty="0"/>
                    </a:p>
                  </a:txBody>
                  <a:tcPr/>
                </a:tc>
                <a:tc>
                  <a:txBody>
                    <a:bodyPr/>
                    <a:lstStyle/>
                    <a:p>
                      <a:r>
                        <a:rPr lang="en-IN" sz="1100" dirty="0"/>
                        <a:t>October,2020</a:t>
                      </a:r>
                    </a:p>
                  </a:txBody>
                  <a:tcPr/>
                </a:tc>
                <a:tc>
                  <a:txBody>
                    <a:bodyPr/>
                    <a:lstStyle/>
                    <a:p>
                      <a:r>
                        <a:rPr lang="en-IN" sz="1100" dirty="0"/>
                        <a:t>Classification(Decision Tree, Naive Bayes, Random Forest, K-Nearest Neighbours)</a:t>
                      </a:r>
                    </a:p>
                  </a:txBody>
                  <a:tcPr/>
                </a:tc>
                <a:tc>
                  <a:txBody>
                    <a:bodyPr/>
                    <a:lstStyle/>
                    <a:p>
                      <a:r>
                        <a:rPr lang="en-US" sz="1100" dirty="0"/>
                        <a:t>It creates the Model and Training dataset and helps to predict with the help of the model created. The model classifies the data and compares the results. It takes into consideration the measures accuracy, error rate, precision, recall, sensitivity and specificity. This work focuses on exploring IPL data and presenting its insights as graphical representation and comparative analysis.</a:t>
                      </a:r>
                      <a:endParaRPr lang="en-IN" sz="1100" dirty="0"/>
                    </a:p>
                  </a:txBody>
                  <a:tcPr/>
                </a:tc>
                <a:extLst>
                  <a:ext uri="{0D108BD9-81ED-4DB2-BD59-A6C34878D82A}">
                    <a16:rowId xmlns:a16="http://schemas.microsoft.com/office/drawing/2014/main" val="3395629346"/>
                  </a:ext>
                </a:extLst>
              </a:tr>
              <a:tr h="880695">
                <a:tc>
                  <a:txBody>
                    <a:bodyPr/>
                    <a:lstStyle/>
                    <a:p>
                      <a:r>
                        <a:rPr lang="en-IN" sz="1100" dirty="0"/>
                        <a:t>3.</a:t>
                      </a:r>
                    </a:p>
                  </a:txBody>
                  <a:tcPr/>
                </a:tc>
                <a:tc>
                  <a:txBody>
                    <a:bodyPr/>
                    <a:lstStyle/>
                    <a:p>
                      <a:r>
                        <a:rPr lang="en-IN" sz="1100" dirty="0"/>
                        <a:t>Praveen Banasode, Minal Patil, SupriyaVerma </a:t>
                      </a:r>
                    </a:p>
                  </a:txBody>
                  <a:tcPr/>
                </a:tc>
                <a:tc>
                  <a:txBody>
                    <a:bodyPr/>
                    <a:lstStyle/>
                    <a:p>
                      <a:r>
                        <a:rPr lang="en-US" sz="1100" dirty="0"/>
                        <a:t>Analysis and Predicting Results of IPL T20 Matches</a:t>
                      </a:r>
                      <a:endParaRPr lang="en-IN" sz="1100" dirty="0"/>
                    </a:p>
                  </a:txBody>
                  <a:tcPr/>
                </a:tc>
                <a:tc>
                  <a:txBody>
                    <a:bodyPr/>
                    <a:lstStyle/>
                    <a:p>
                      <a:r>
                        <a:rPr lang="en-IN" sz="1100" dirty="0"/>
                        <a:t>May,2021</a:t>
                      </a:r>
                    </a:p>
                  </a:txBody>
                  <a:tcPr/>
                </a:tc>
                <a:tc>
                  <a:txBody>
                    <a:bodyPr/>
                    <a:lstStyle/>
                    <a:p>
                      <a:r>
                        <a:rPr lang="en-US" sz="1100" dirty="0"/>
                        <a:t>Performed the calculations on individual players like batsman, bowler, all-rounder and fielder on different dataset.</a:t>
                      </a:r>
                      <a:endParaRPr lang="en-IN" sz="1100" dirty="0"/>
                    </a:p>
                  </a:txBody>
                  <a:tcPr/>
                </a:tc>
                <a:tc>
                  <a:txBody>
                    <a:bodyPr/>
                    <a:lstStyle/>
                    <a:p>
                      <a:r>
                        <a:rPr lang="en-IN" sz="1100" dirty="0"/>
                        <a:t>By this </a:t>
                      </a:r>
                      <a:r>
                        <a:rPr lang="en-US" sz="1100" dirty="0"/>
                        <a:t>data analysis we can find out the pros and cons of the player and work on the performance of the individual player and the whole, it will help in taking decision.</a:t>
                      </a:r>
                      <a:endParaRPr lang="en-IN" sz="1100" dirty="0"/>
                    </a:p>
                  </a:txBody>
                  <a:tcPr/>
                </a:tc>
                <a:extLst>
                  <a:ext uri="{0D108BD9-81ED-4DB2-BD59-A6C34878D82A}">
                    <a16:rowId xmlns:a16="http://schemas.microsoft.com/office/drawing/2014/main" val="3254668538"/>
                  </a:ext>
                </a:extLst>
              </a:tr>
              <a:tr h="880695">
                <a:tc>
                  <a:txBody>
                    <a:bodyPr/>
                    <a:lstStyle/>
                    <a:p>
                      <a:r>
                        <a:rPr lang="en-IN" sz="1100" dirty="0"/>
                        <a:t>4.</a:t>
                      </a:r>
                    </a:p>
                  </a:txBody>
                  <a:tcPr/>
                </a:tc>
                <a:tc>
                  <a:txBody>
                    <a:bodyPr/>
                    <a:lstStyle/>
                    <a:p>
                      <a:r>
                        <a:rPr lang="en-US" sz="1100" dirty="0"/>
                        <a:t>V Narmadha, S Sneha and C Vishali</a:t>
                      </a:r>
                      <a:endParaRPr lang="en-IN" sz="1100" dirty="0"/>
                    </a:p>
                  </a:txBody>
                  <a:tcPr/>
                </a:tc>
                <a:tc>
                  <a:txBody>
                    <a:bodyPr/>
                    <a:lstStyle/>
                    <a:p>
                      <a:r>
                        <a:rPr lang="en-US" sz="1100" dirty="0"/>
                        <a:t>Recognizing Eminent Players from the Indian Premier League Using CNN Model</a:t>
                      </a:r>
                      <a:endParaRPr lang="en-IN" sz="1100" dirty="0"/>
                    </a:p>
                  </a:txBody>
                  <a:tcPr/>
                </a:tc>
                <a:tc>
                  <a:txBody>
                    <a:bodyPr/>
                    <a:lstStyle/>
                    <a:p>
                      <a:r>
                        <a:rPr lang="en-IN" sz="1100" dirty="0"/>
                        <a:t>February,2022</a:t>
                      </a:r>
                    </a:p>
                  </a:txBody>
                  <a:tcPr/>
                </a:tc>
                <a:tc>
                  <a:txBody>
                    <a:bodyPr/>
                    <a:lstStyle/>
                    <a:p>
                      <a:r>
                        <a:rPr lang="en-IN" sz="1100" dirty="0"/>
                        <a:t>Sentiment Analysis, R packages</a:t>
                      </a:r>
                    </a:p>
                  </a:txBody>
                  <a:tcPr/>
                </a:tc>
                <a:tc>
                  <a:txBody>
                    <a:bodyPr/>
                    <a:lstStyle/>
                    <a:p>
                      <a:r>
                        <a:rPr lang="en-US" sz="1100" dirty="0"/>
                        <a:t>The intention of this paper was to develop a CNN model to determine the famous IPL player by analyzing tweets from Twitter.</a:t>
                      </a:r>
                      <a:endParaRPr lang="en-IN" sz="1100" dirty="0"/>
                    </a:p>
                  </a:txBody>
                  <a:tcPr/>
                </a:tc>
                <a:extLst>
                  <a:ext uri="{0D108BD9-81ED-4DB2-BD59-A6C34878D82A}">
                    <a16:rowId xmlns:a16="http://schemas.microsoft.com/office/drawing/2014/main" val="2433296783"/>
                  </a:ext>
                </a:extLst>
              </a:tr>
              <a:tr h="1268706">
                <a:tc>
                  <a:txBody>
                    <a:bodyPr/>
                    <a:lstStyle/>
                    <a:p>
                      <a:r>
                        <a:rPr lang="en-IN" sz="1100" dirty="0"/>
                        <a:t>5.</a:t>
                      </a:r>
                    </a:p>
                  </a:txBody>
                  <a:tcPr/>
                </a:tc>
                <a:tc>
                  <a:txBody>
                    <a:bodyPr/>
                    <a:lstStyle/>
                    <a:p>
                      <a:r>
                        <a:rPr lang="en-IN" sz="1100" dirty="0"/>
                        <a:t>Balanand Jha, Rahul Raj, Mrigendra Kumar Bharti, Shubham Kumar, Kumar Abhishek and Akshay Deepak</a:t>
                      </a:r>
                    </a:p>
                  </a:txBody>
                  <a:tcPr/>
                </a:tc>
                <a:tc>
                  <a:txBody>
                    <a:bodyPr/>
                    <a:lstStyle/>
                    <a:p>
                      <a:r>
                        <a:rPr lang="en-US" sz="1100" dirty="0"/>
                        <a:t>Sentiment Analysis of IPL Teams Using Supervised Machine Learning Approach</a:t>
                      </a:r>
                      <a:endParaRPr lang="en-IN" sz="1100" dirty="0"/>
                    </a:p>
                  </a:txBody>
                  <a:tcPr/>
                </a:tc>
                <a:tc>
                  <a:txBody>
                    <a:bodyPr/>
                    <a:lstStyle/>
                    <a:p>
                      <a:r>
                        <a:rPr lang="en-IN" sz="1100" dirty="0"/>
                        <a:t>February,2020</a:t>
                      </a:r>
                    </a:p>
                  </a:txBody>
                  <a:tcPr/>
                </a:tc>
                <a:tc>
                  <a:txBody>
                    <a:bodyPr/>
                    <a:lstStyle/>
                    <a:p>
                      <a:r>
                        <a:rPr lang="en-IN" sz="1100" dirty="0"/>
                        <a:t>Sentiment Analysis, Support Vector Machines, Feature Vector Extraction</a:t>
                      </a:r>
                    </a:p>
                  </a:txBody>
                  <a:tcPr/>
                </a:tc>
                <a:tc>
                  <a:txBody>
                    <a:bodyPr/>
                    <a:lstStyle/>
                    <a:p>
                      <a:r>
                        <a:rPr lang="en-US" sz="1100" dirty="0"/>
                        <a:t>In this paper, they performed sentiment analysis of user comments on Twitter to gain insights into the performance of various IPL teams using supervised machine learning techniques. And collected tweets using Python library tweepy. They shown the team that has most positive public opinion while and team that has most negative.</a:t>
                      </a:r>
                      <a:endParaRPr lang="en-IN" sz="1100" dirty="0"/>
                    </a:p>
                  </a:txBody>
                  <a:tcPr/>
                </a:tc>
                <a:extLst>
                  <a:ext uri="{0D108BD9-81ED-4DB2-BD59-A6C34878D82A}">
                    <a16:rowId xmlns:a16="http://schemas.microsoft.com/office/drawing/2014/main" val="3545556445"/>
                  </a:ext>
                </a:extLst>
              </a:tr>
            </a:tbl>
          </a:graphicData>
        </a:graphic>
      </p:graphicFrame>
    </p:spTree>
    <p:extLst>
      <p:ext uri="{BB962C8B-B14F-4D97-AF65-F5344CB8AC3E}">
        <p14:creationId xmlns:p14="http://schemas.microsoft.com/office/powerpoint/2010/main" val="1323214552"/>
      </p:ext>
    </p:extLst>
  </p:cSld>
  <p:clrMapOvr>
    <a:masterClrMapping/>
  </p:clrMapOvr>
  <mc:AlternateContent xmlns:mc="http://schemas.openxmlformats.org/markup-compatibility/2006" xmlns:p14="http://schemas.microsoft.com/office/powerpoint/2010/main">
    <mc:Choice Requires="p14">
      <p:transition spd="slow" p14:dur="2000" advTm="48307"/>
    </mc:Choice>
    <mc:Fallback xmlns="">
      <p:transition spd="slow" advTm="483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982EF-271A-5B10-74A4-2EEF3D9C6578}"/>
              </a:ext>
            </a:extLst>
          </p:cNvPr>
          <p:cNvSpPr>
            <a:spLocks noGrp="1"/>
          </p:cNvSpPr>
          <p:nvPr>
            <p:ph type="title"/>
          </p:nvPr>
        </p:nvSpPr>
        <p:spPr>
          <a:xfrm>
            <a:off x="758952" y="420625"/>
            <a:ext cx="10667998" cy="1374056"/>
          </a:xfrm>
        </p:spPr>
        <p:txBody>
          <a:bodyPr anchor="b">
            <a:normAutofit/>
          </a:bodyPr>
          <a:lstStyle/>
          <a:p>
            <a:r>
              <a:rPr lang="en-US"/>
              <a:t>Problem Statement</a:t>
            </a:r>
            <a:endParaRPr lang="en-IN" dirty="0"/>
          </a:p>
        </p:txBody>
      </p:sp>
      <p:sp>
        <p:nvSpPr>
          <p:cNvPr id="3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5" name="Content Placeholder 2">
            <a:extLst>
              <a:ext uri="{FF2B5EF4-FFF2-40B4-BE49-F238E27FC236}">
                <a16:creationId xmlns:a16="http://schemas.microsoft.com/office/drawing/2014/main" id="{AE42481E-3AAD-1D7F-78E5-475ABCE21CDF}"/>
              </a:ext>
            </a:extLst>
          </p:cNvPr>
          <p:cNvGraphicFramePr>
            <a:graphicFrameLocks noGrp="1"/>
          </p:cNvGraphicFramePr>
          <p:nvPr>
            <p:ph idx="1"/>
            <p:extLst>
              <p:ext uri="{D42A27DB-BD31-4B8C-83A1-F6EECF244321}">
                <p14:modId xmlns:p14="http://schemas.microsoft.com/office/powerpoint/2010/main" val="3073489858"/>
              </p:ext>
            </p:extLst>
          </p:nvPr>
        </p:nvGraphicFramePr>
        <p:xfrm>
          <a:off x="752857" y="2436128"/>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Best Private University in Telangana &amp;amp; Andhra Pradesh | KLH">
            <a:extLst>
              <a:ext uri="{FF2B5EF4-FFF2-40B4-BE49-F238E27FC236}">
                <a16:creationId xmlns:a16="http://schemas.microsoft.com/office/drawing/2014/main" id="{39D9406F-A958-6E6C-8C20-32B7303243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59FA486-5FE4-544F-A6F9-E0C50560FD0C}"/>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spTree>
    <p:extLst>
      <p:ext uri="{BB962C8B-B14F-4D97-AF65-F5344CB8AC3E}">
        <p14:creationId xmlns:p14="http://schemas.microsoft.com/office/powerpoint/2010/main" val="2433243220"/>
      </p:ext>
    </p:extLst>
  </p:cSld>
  <p:clrMapOvr>
    <a:masterClrMapping/>
  </p:clrMapOvr>
  <mc:AlternateContent xmlns:mc="http://schemas.openxmlformats.org/markup-compatibility/2006" xmlns:p14="http://schemas.microsoft.com/office/powerpoint/2010/main">
    <mc:Choice Requires="p14">
      <p:transition spd="slow" p14:dur="2000" advTm="76798"/>
    </mc:Choice>
    <mc:Fallback xmlns="">
      <p:transition spd="slow" advTm="7679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5315DA55-0C0D-4292-B5CC-A920CF36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429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8D50A-BB7C-B804-399C-06EE4F1A6A93}"/>
              </a:ext>
            </a:extLst>
          </p:cNvPr>
          <p:cNvSpPr>
            <a:spLocks noGrp="1"/>
          </p:cNvSpPr>
          <p:nvPr>
            <p:ph type="title"/>
          </p:nvPr>
        </p:nvSpPr>
        <p:spPr>
          <a:xfrm>
            <a:off x="655257" y="1039283"/>
            <a:ext cx="10671048" cy="1637012"/>
          </a:xfrm>
        </p:spPr>
        <p:txBody>
          <a:bodyPr anchor="ctr">
            <a:normAutofit/>
          </a:bodyPr>
          <a:lstStyle/>
          <a:p>
            <a:r>
              <a:rPr lang="en-US" sz="8800" i="1" kern="1200" dirty="0">
                <a:solidFill>
                  <a:schemeClr val="bg1"/>
                </a:solidFill>
                <a:effectLst/>
                <a:latin typeface="Sitka Banner (Headings)"/>
              </a:rPr>
              <a:t>Conclusion</a:t>
            </a:r>
          </a:p>
        </p:txBody>
      </p:sp>
      <p:sp>
        <p:nvSpPr>
          <p:cNvPr id="7" name="Content Placeholder 2">
            <a:extLst>
              <a:ext uri="{FF2B5EF4-FFF2-40B4-BE49-F238E27FC236}">
                <a16:creationId xmlns:a16="http://schemas.microsoft.com/office/drawing/2014/main" id="{D1FFF9C0-3EE9-8B91-FDFA-C6E6DBBDDE20}"/>
              </a:ext>
            </a:extLst>
          </p:cNvPr>
          <p:cNvSpPr>
            <a:spLocks noGrp="1"/>
          </p:cNvSpPr>
          <p:nvPr>
            <p:ph idx="1"/>
          </p:nvPr>
        </p:nvSpPr>
        <p:spPr>
          <a:xfrm>
            <a:off x="1009836" y="3849180"/>
            <a:ext cx="8412480" cy="2032831"/>
          </a:xfrm>
        </p:spPr>
        <p:txBody>
          <a:bodyPr>
            <a:normAutofit/>
          </a:bodyPr>
          <a:lstStyle/>
          <a:p>
            <a:pPr>
              <a:buFont typeface="Wingdings" panose="05000000000000000000" pitchFamily="2" charset="2"/>
              <a:buChar char="Ø"/>
            </a:pPr>
            <a:r>
              <a:rPr lang="en-IN" kern="1200" dirty="0">
                <a:effectLst/>
                <a:latin typeface="Century Gothic" panose="020B0502020202020204" pitchFamily="34" charset="0"/>
                <a:ea typeface="+mn-ea"/>
                <a:cs typeface="+mn-cs"/>
              </a:rPr>
              <a:t>All this work aims at understanding the dataset of past 10 years history of the IPL data.</a:t>
            </a:r>
          </a:p>
          <a:p>
            <a:pPr>
              <a:buFont typeface="Wingdings" panose="05000000000000000000" pitchFamily="2" charset="2"/>
              <a:buChar char="Ø"/>
            </a:pPr>
            <a:r>
              <a:rPr lang="en-IN" kern="1200" dirty="0">
                <a:effectLst/>
                <a:latin typeface="Century Gothic" panose="020B0502020202020204" pitchFamily="34" charset="0"/>
                <a:ea typeface="+mn-ea"/>
                <a:cs typeface="+mn-cs"/>
              </a:rPr>
              <a:t> Selection of the best team for a match plays a major role for the team’s finish. The main goal of our is to analyse the IPL cricket data and predict the end result of a match. </a:t>
            </a:r>
            <a:endParaRPr lang="en-IN" dirty="0"/>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 name="Picture 2" descr="Best Private University in Telangana &amp;amp; Andhra Pradesh | KLH">
            <a:extLst>
              <a:ext uri="{FF2B5EF4-FFF2-40B4-BE49-F238E27FC236}">
                <a16:creationId xmlns:a16="http://schemas.microsoft.com/office/drawing/2014/main" id="{D25DDB78-FFA0-2E07-B0E9-F74E2A820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0656AFE-988E-9C7D-C5D6-DE8AACEEEE0A}"/>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spTree>
    <p:extLst>
      <p:ext uri="{BB962C8B-B14F-4D97-AF65-F5344CB8AC3E}">
        <p14:creationId xmlns:p14="http://schemas.microsoft.com/office/powerpoint/2010/main" val="643220190"/>
      </p:ext>
    </p:extLst>
  </p:cSld>
  <p:clrMapOvr>
    <a:masterClrMapping/>
  </p:clrMapOvr>
  <mc:AlternateContent xmlns:mc="http://schemas.openxmlformats.org/markup-compatibility/2006" xmlns:p14="http://schemas.microsoft.com/office/powerpoint/2010/main">
    <mc:Choice Requires="p14">
      <p:transition spd="slow" p14:dur="2000" advTm="18283"/>
    </mc:Choice>
    <mc:Fallback xmlns="">
      <p:transition spd="slow" advTm="1828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1A9B42-1F91-F44F-B866-1C91E2E28BF6}"/>
              </a:ext>
            </a:extLst>
          </p:cNvPr>
          <p:cNvSpPr txBox="1"/>
          <p:nvPr/>
        </p:nvSpPr>
        <p:spPr>
          <a:xfrm>
            <a:off x="2424257" y="2644170"/>
            <a:ext cx="7343485" cy="1569660"/>
          </a:xfrm>
          <a:prstGeom prst="rect">
            <a:avLst/>
          </a:prstGeom>
          <a:noFill/>
          <a:effectLst>
            <a:outerShdw blurRad="50800" dist="38100" dir="2700000" algn="tl" rotWithShape="0">
              <a:prstClr val="black">
                <a:alpha val="56848"/>
              </a:prstClr>
            </a:outerShdw>
          </a:effectLst>
        </p:spPr>
        <p:txBody>
          <a:bodyPr wrap="none" rtlCol="0">
            <a:spAutoFit/>
          </a:bodyPr>
          <a:lstStyle/>
          <a:p>
            <a:r>
              <a:rPr lang="en-US" sz="9600" b="1" dirty="0">
                <a:latin typeface="Copperplate Gothic Bold" panose="020E0705020206020404" pitchFamily="34" charset="77"/>
                <a:cs typeface="Times New Roman" panose="02020603050405020304" pitchFamily="18" charset="0"/>
              </a:rPr>
              <a:t>Thank You</a:t>
            </a:r>
          </a:p>
        </p:txBody>
      </p:sp>
      <p:sp>
        <p:nvSpPr>
          <p:cNvPr id="4" name="Rectangle 3">
            <a:extLst>
              <a:ext uri="{FF2B5EF4-FFF2-40B4-BE49-F238E27FC236}">
                <a16:creationId xmlns:a16="http://schemas.microsoft.com/office/drawing/2014/main" id="{8BF53B2C-2AFC-FE46-B937-DD7314539FBC}"/>
              </a:ext>
            </a:extLst>
          </p:cNvPr>
          <p:cNvSpPr/>
          <p:nvPr/>
        </p:nvSpPr>
        <p:spPr>
          <a:xfrm>
            <a:off x="2781300" y="4064000"/>
            <a:ext cx="6629400" cy="149830"/>
          </a:xfrm>
          <a:prstGeom prst="rect">
            <a:avLst/>
          </a:prstGeom>
          <a:solidFill>
            <a:schemeClr val="accent1">
              <a:alpha val="56095"/>
            </a:schemeClr>
          </a:solidFill>
          <a:effectLst>
            <a:outerShdw blurRad="76200" dist="12700" dir="2700000" sy="-23000" kx="-800400" algn="b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DE05D5-08A8-A346-9B64-F17DABB70000}"/>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pic>
        <p:nvPicPr>
          <p:cNvPr id="7" name="Picture 6">
            <a:extLst>
              <a:ext uri="{FF2B5EF4-FFF2-40B4-BE49-F238E27FC236}">
                <a16:creationId xmlns:a16="http://schemas.microsoft.com/office/drawing/2014/main" id="{D12FA288-1F7F-0088-9300-1BA9C968DCB0}"/>
              </a:ext>
            </a:extLst>
          </p:cNvPr>
          <p:cNvPicPr>
            <a:picLocks noChangeAspect="1"/>
          </p:cNvPicPr>
          <p:nvPr/>
        </p:nvPicPr>
        <p:blipFill>
          <a:blip r:embed="rId2"/>
          <a:stretch>
            <a:fillRect/>
          </a:stretch>
        </p:blipFill>
        <p:spPr>
          <a:xfrm>
            <a:off x="10858500" y="154360"/>
            <a:ext cx="1143000" cy="542925"/>
          </a:xfrm>
          <a:prstGeom prst="rect">
            <a:avLst/>
          </a:prstGeom>
        </p:spPr>
      </p:pic>
    </p:spTree>
    <p:extLst>
      <p:ext uri="{BB962C8B-B14F-4D97-AF65-F5344CB8AC3E}">
        <p14:creationId xmlns:p14="http://schemas.microsoft.com/office/powerpoint/2010/main" val="388663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Slice</Template>
  <TotalTime>278</TotalTime>
  <Words>695</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Avenir Next LT Pro</vt:lpstr>
      <vt:lpstr>Century Gothic</vt:lpstr>
      <vt:lpstr>Copperplate Gothic Bold</vt:lpstr>
      <vt:lpstr>Sitka Banner</vt:lpstr>
      <vt:lpstr>Sitka Banner (Headings)</vt:lpstr>
      <vt:lpstr>Times New Roman</vt:lpstr>
      <vt:lpstr>Wingdings</vt:lpstr>
      <vt:lpstr>HeadlinesVTI</vt:lpstr>
      <vt:lpstr>IPL Data Analysis</vt:lpstr>
      <vt:lpstr>Table of Contents</vt:lpstr>
      <vt:lpstr>Project  Area</vt:lpstr>
      <vt:lpstr>Literature Survey</vt:lpstr>
      <vt:lpstr>Problem Statement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Analysis</dc:title>
  <dc:creator>koushik reddy</dc:creator>
  <cp:lastModifiedBy>karnati vamshi</cp:lastModifiedBy>
  <cp:revision>7</cp:revision>
  <dcterms:created xsi:type="dcterms:W3CDTF">2022-09-05T02:56:50Z</dcterms:created>
  <dcterms:modified xsi:type="dcterms:W3CDTF">2023-02-02T20:19:33Z</dcterms:modified>
</cp:coreProperties>
</file>