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84" r:id="rId3"/>
    <p:sldId id="258" r:id="rId4"/>
    <p:sldId id="259" r:id="rId5"/>
    <p:sldId id="273" r:id="rId6"/>
    <p:sldId id="272" r:id="rId7"/>
    <p:sldId id="274" r:id="rId8"/>
    <p:sldId id="279" r:id="rId9"/>
    <p:sldId id="275" r:id="rId10"/>
    <p:sldId id="276" r:id="rId11"/>
    <p:sldId id="277" r:id="rId12"/>
    <p:sldId id="278" r:id="rId13"/>
    <p:sldId id="280" r:id="rId14"/>
    <p:sldId id="281" r:id="rId15"/>
    <p:sldId id="264" r:id="rId16"/>
    <p:sldId id="283" r:id="rId17"/>
    <p:sldId id="282"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34C7F-DFCF-4C8E-AD95-821EDED7AD9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F001524-4F31-4174-8856-FA88AE621A7A}">
      <dgm:prSet/>
      <dgm:spPr/>
      <dgm:t>
        <a:bodyPr/>
        <a:lstStyle/>
        <a:p>
          <a:r>
            <a:rPr lang="en-US"/>
            <a:t>Introduction/ Abstract</a:t>
          </a:r>
        </a:p>
      </dgm:t>
    </dgm:pt>
    <dgm:pt modelId="{CBC9CEF3-EE1E-458A-980A-0369EC1BA34A}" type="parTrans" cxnId="{D39FDEB4-FB5B-434C-A369-DB9DF245E259}">
      <dgm:prSet/>
      <dgm:spPr/>
      <dgm:t>
        <a:bodyPr/>
        <a:lstStyle/>
        <a:p>
          <a:endParaRPr lang="en-US"/>
        </a:p>
      </dgm:t>
    </dgm:pt>
    <dgm:pt modelId="{99A100B9-F349-4701-887C-BE478E383BDC}" type="sibTrans" cxnId="{D39FDEB4-FB5B-434C-A369-DB9DF245E259}">
      <dgm:prSet/>
      <dgm:spPr/>
      <dgm:t>
        <a:bodyPr/>
        <a:lstStyle/>
        <a:p>
          <a:endParaRPr lang="en-US"/>
        </a:p>
      </dgm:t>
    </dgm:pt>
    <dgm:pt modelId="{9CC0A9D2-506D-4EDE-8A25-67A667C0320E}">
      <dgm:prSet/>
      <dgm:spPr/>
      <dgm:t>
        <a:bodyPr/>
        <a:lstStyle/>
        <a:p>
          <a:r>
            <a:rPr lang="en-US"/>
            <a:t>Literature Review</a:t>
          </a:r>
        </a:p>
      </dgm:t>
    </dgm:pt>
    <dgm:pt modelId="{EFD64614-6BB6-45E0-8F8A-8129A0F97915}" type="parTrans" cxnId="{914FE8A4-A88B-4134-BD6F-79B135ECF128}">
      <dgm:prSet/>
      <dgm:spPr/>
      <dgm:t>
        <a:bodyPr/>
        <a:lstStyle/>
        <a:p>
          <a:endParaRPr lang="en-US"/>
        </a:p>
      </dgm:t>
    </dgm:pt>
    <dgm:pt modelId="{1AB4B495-4DC4-41C3-8D3D-147C5A177E4E}" type="sibTrans" cxnId="{914FE8A4-A88B-4134-BD6F-79B135ECF128}">
      <dgm:prSet/>
      <dgm:spPr/>
      <dgm:t>
        <a:bodyPr/>
        <a:lstStyle/>
        <a:p>
          <a:endParaRPr lang="en-US"/>
        </a:p>
      </dgm:t>
    </dgm:pt>
    <dgm:pt modelId="{AC61B5D2-1609-4B31-8628-92CA16866F04}">
      <dgm:prSet/>
      <dgm:spPr/>
      <dgm:t>
        <a:bodyPr/>
        <a:lstStyle/>
        <a:p>
          <a:r>
            <a:rPr lang="en-US"/>
            <a:t>Hardware and software Requirements</a:t>
          </a:r>
        </a:p>
      </dgm:t>
    </dgm:pt>
    <dgm:pt modelId="{F799AB48-4CB7-4D9A-90C8-F922D08C80B5}" type="parTrans" cxnId="{BCD783C6-A55D-49FA-BAE9-B1A5122F0986}">
      <dgm:prSet/>
      <dgm:spPr/>
      <dgm:t>
        <a:bodyPr/>
        <a:lstStyle/>
        <a:p>
          <a:endParaRPr lang="en-US"/>
        </a:p>
      </dgm:t>
    </dgm:pt>
    <dgm:pt modelId="{6D520AB5-DD14-46C8-9780-18A44F5AC50D}" type="sibTrans" cxnId="{BCD783C6-A55D-49FA-BAE9-B1A5122F0986}">
      <dgm:prSet/>
      <dgm:spPr/>
      <dgm:t>
        <a:bodyPr/>
        <a:lstStyle/>
        <a:p>
          <a:endParaRPr lang="en-US"/>
        </a:p>
      </dgm:t>
    </dgm:pt>
    <dgm:pt modelId="{BA663E77-4CD2-4F9A-86A0-05541B87B507}">
      <dgm:prSet/>
      <dgm:spPr/>
      <dgm:t>
        <a:bodyPr/>
        <a:lstStyle/>
        <a:p>
          <a:r>
            <a:rPr lang="en-US"/>
            <a:t>Data sets</a:t>
          </a:r>
        </a:p>
      </dgm:t>
    </dgm:pt>
    <dgm:pt modelId="{6C4933C7-EBD9-4AA4-BEEE-BBA32F6F48D1}" type="parTrans" cxnId="{BEADDAA5-EC60-4A55-9FDC-2958007CDFE7}">
      <dgm:prSet/>
      <dgm:spPr/>
      <dgm:t>
        <a:bodyPr/>
        <a:lstStyle/>
        <a:p>
          <a:endParaRPr lang="en-US"/>
        </a:p>
      </dgm:t>
    </dgm:pt>
    <dgm:pt modelId="{B97CE79C-341C-46F8-99B2-B6BAE2F2A6CA}" type="sibTrans" cxnId="{BEADDAA5-EC60-4A55-9FDC-2958007CDFE7}">
      <dgm:prSet/>
      <dgm:spPr/>
      <dgm:t>
        <a:bodyPr/>
        <a:lstStyle/>
        <a:p>
          <a:endParaRPr lang="en-US"/>
        </a:p>
      </dgm:t>
    </dgm:pt>
    <dgm:pt modelId="{5B5A7771-B2EB-4C2E-9FBC-1B99AD7E7821}">
      <dgm:prSet/>
      <dgm:spPr/>
      <dgm:t>
        <a:bodyPr/>
        <a:lstStyle/>
        <a:p>
          <a:r>
            <a:rPr lang="en-US"/>
            <a:t>Data Preprocessing</a:t>
          </a:r>
        </a:p>
      </dgm:t>
    </dgm:pt>
    <dgm:pt modelId="{D2B81B90-7AE6-42C5-9A2A-62AA1970DC2F}" type="parTrans" cxnId="{14D60D61-B7A8-4F8E-9669-AEAF26752AA8}">
      <dgm:prSet/>
      <dgm:spPr/>
      <dgm:t>
        <a:bodyPr/>
        <a:lstStyle/>
        <a:p>
          <a:endParaRPr lang="en-US"/>
        </a:p>
      </dgm:t>
    </dgm:pt>
    <dgm:pt modelId="{5EF7A913-E813-4600-A738-20F2D96BBD5F}" type="sibTrans" cxnId="{14D60D61-B7A8-4F8E-9669-AEAF26752AA8}">
      <dgm:prSet/>
      <dgm:spPr/>
      <dgm:t>
        <a:bodyPr/>
        <a:lstStyle/>
        <a:p>
          <a:endParaRPr lang="en-US"/>
        </a:p>
      </dgm:t>
    </dgm:pt>
    <dgm:pt modelId="{703C9F5A-BA2F-44E2-8718-EA17F14BF63E}">
      <dgm:prSet/>
      <dgm:spPr/>
      <dgm:t>
        <a:bodyPr/>
        <a:lstStyle/>
        <a:p>
          <a:r>
            <a:rPr lang="en-US"/>
            <a:t>Model building/Algorithm</a:t>
          </a:r>
        </a:p>
      </dgm:t>
    </dgm:pt>
    <dgm:pt modelId="{0DA48571-53F9-4A9F-9070-C9928B6FBE4F}" type="parTrans" cxnId="{A3E981AF-DD19-4568-AA10-1A484093444B}">
      <dgm:prSet/>
      <dgm:spPr/>
      <dgm:t>
        <a:bodyPr/>
        <a:lstStyle/>
        <a:p>
          <a:endParaRPr lang="en-US"/>
        </a:p>
      </dgm:t>
    </dgm:pt>
    <dgm:pt modelId="{52A57452-747D-4D75-94BC-BDDCFBDD0B81}" type="sibTrans" cxnId="{A3E981AF-DD19-4568-AA10-1A484093444B}">
      <dgm:prSet/>
      <dgm:spPr/>
      <dgm:t>
        <a:bodyPr/>
        <a:lstStyle/>
        <a:p>
          <a:endParaRPr lang="en-US"/>
        </a:p>
      </dgm:t>
    </dgm:pt>
    <dgm:pt modelId="{62F2F732-5A07-4EFB-9BB7-CAB835D31443}">
      <dgm:prSet/>
      <dgm:spPr/>
      <dgm:t>
        <a:bodyPr/>
        <a:lstStyle/>
        <a:p>
          <a:r>
            <a:rPr lang="en-US"/>
            <a:t>Outputs</a:t>
          </a:r>
        </a:p>
      </dgm:t>
    </dgm:pt>
    <dgm:pt modelId="{B7AA25B7-1B84-464F-AAF4-0E53224CDDA0}" type="parTrans" cxnId="{64B4C171-35DC-4A71-B452-E0C69ED96A55}">
      <dgm:prSet/>
      <dgm:spPr/>
      <dgm:t>
        <a:bodyPr/>
        <a:lstStyle/>
        <a:p>
          <a:endParaRPr lang="en-US"/>
        </a:p>
      </dgm:t>
    </dgm:pt>
    <dgm:pt modelId="{18459DC1-CB91-426F-84D5-1DE7D703BC88}" type="sibTrans" cxnId="{64B4C171-35DC-4A71-B452-E0C69ED96A55}">
      <dgm:prSet/>
      <dgm:spPr/>
      <dgm:t>
        <a:bodyPr/>
        <a:lstStyle/>
        <a:p>
          <a:endParaRPr lang="en-US"/>
        </a:p>
      </dgm:t>
    </dgm:pt>
    <dgm:pt modelId="{268582A8-F3D3-40D7-A129-D7F01F9DC7EE}">
      <dgm:prSet/>
      <dgm:spPr/>
      <dgm:t>
        <a:bodyPr/>
        <a:lstStyle/>
        <a:p>
          <a:r>
            <a:rPr lang="en-US"/>
            <a:t>Outputs with graphs and explanation</a:t>
          </a:r>
        </a:p>
      </dgm:t>
    </dgm:pt>
    <dgm:pt modelId="{ED76C0F1-38F7-479B-AB96-E0F1D516C267}" type="parTrans" cxnId="{DEEAB2F6-703A-4A6D-B280-0C2F42DB045A}">
      <dgm:prSet/>
      <dgm:spPr/>
      <dgm:t>
        <a:bodyPr/>
        <a:lstStyle/>
        <a:p>
          <a:endParaRPr lang="en-US"/>
        </a:p>
      </dgm:t>
    </dgm:pt>
    <dgm:pt modelId="{FFBCDC53-B3BE-46D0-A166-2009728C6B51}" type="sibTrans" cxnId="{DEEAB2F6-703A-4A6D-B280-0C2F42DB045A}">
      <dgm:prSet/>
      <dgm:spPr/>
      <dgm:t>
        <a:bodyPr/>
        <a:lstStyle/>
        <a:p>
          <a:endParaRPr lang="en-US"/>
        </a:p>
      </dgm:t>
    </dgm:pt>
    <dgm:pt modelId="{9F6156DA-002E-462C-8F06-C6908A72E9C2}">
      <dgm:prSet/>
      <dgm:spPr/>
      <dgm:t>
        <a:bodyPr/>
        <a:lstStyle/>
        <a:p>
          <a:r>
            <a:rPr lang="en-US"/>
            <a:t>Code explanation</a:t>
          </a:r>
        </a:p>
      </dgm:t>
    </dgm:pt>
    <dgm:pt modelId="{5A0EF985-E9BD-4DEC-A1D3-10D2D32248E5}" type="parTrans" cxnId="{3995EA0A-F7B6-482F-BB7E-C1B1BF589D53}">
      <dgm:prSet/>
      <dgm:spPr/>
      <dgm:t>
        <a:bodyPr/>
        <a:lstStyle/>
        <a:p>
          <a:endParaRPr lang="en-US"/>
        </a:p>
      </dgm:t>
    </dgm:pt>
    <dgm:pt modelId="{CF302C30-E0BE-4563-9F82-07EA15C278A3}" type="sibTrans" cxnId="{3995EA0A-F7B6-482F-BB7E-C1B1BF589D53}">
      <dgm:prSet/>
      <dgm:spPr/>
      <dgm:t>
        <a:bodyPr/>
        <a:lstStyle/>
        <a:p>
          <a:endParaRPr lang="en-US"/>
        </a:p>
      </dgm:t>
    </dgm:pt>
    <dgm:pt modelId="{BB22DFF7-2339-4049-8241-950CC21857E1}">
      <dgm:prSet/>
      <dgm:spPr/>
      <dgm:t>
        <a:bodyPr/>
        <a:lstStyle/>
        <a:p>
          <a:r>
            <a:rPr lang="en-US"/>
            <a:t>Conclusion</a:t>
          </a:r>
        </a:p>
      </dgm:t>
    </dgm:pt>
    <dgm:pt modelId="{898BCD23-697B-4B52-8164-B01E9954055E}" type="parTrans" cxnId="{E974B82A-5EC7-4379-B26A-16C67411CEFF}">
      <dgm:prSet/>
      <dgm:spPr/>
      <dgm:t>
        <a:bodyPr/>
        <a:lstStyle/>
        <a:p>
          <a:endParaRPr lang="en-US"/>
        </a:p>
      </dgm:t>
    </dgm:pt>
    <dgm:pt modelId="{41C594EE-1AD7-4860-B78E-0EC63BAC3405}" type="sibTrans" cxnId="{E974B82A-5EC7-4379-B26A-16C67411CEFF}">
      <dgm:prSet/>
      <dgm:spPr/>
      <dgm:t>
        <a:bodyPr/>
        <a:lstStyle/>
        <a:p>
          <a:endParaRPr lang="en-US"/>
        </a:p>
      </dgm:t>
    </dgm:pt>
    <dgm:pt modelId="{2CDF2500-C718-4FAB-8F05-46F1A14729BD}">
      <dgm:prSet/>
      <dgm:spPr/>
      <dgm:t>
        <a:bodyPr/>
        <a:lstStyle/>
        <a:p>
          <a:r>
            <a:rPr lang="en-US"/>
            <a:t>Future Scope</a:t>
          </a:r>
        </a:p>
      </dgm:t>
    </dgm:pt>
    <dgm:pt modelId="{F815B427-281F-438E-8EEE-30ABE10AFC57}" type="parTrans" cxnId="{07F663FB-03B0-4D60-A4F5-154F65E21A1E}">
      <dgm:prSet/>
      <dgm:spPr/>
      <dgm:t>
        <a:bodyPr/>
        <a:lstStyle/>
        <a:p>
          <a:endParaRPr lang="en-US"/>
        </a:p>
      </dgm:t>
    </dgm:pt>
    <dgm:pt modelId="{D2FCE48A-BAD8-4A81-997F-30CA76A5C628}" type="sibTrans" cxnId="{07F663FB-03B0-4D60-A4F5-154F65E21A1E}">
      <dgm:prSet/>
      <dgm:spPr/>
      <dgm:t>
        <a:bodyPr/>
        <a:lstStyle/>
        <a:p>
          <a:endParaRPr lang="en-US"/>
        </a:p>
      </dgm:t>
    </dgm:pt>
    <dgm:pt modelId="{C7AC9CB0-AE49-47B6-BF54-A285CD31BD2A}">
      <dgm:prSet/>
      <dgm:spPr/>
      <dgm:t>
        <a:bodyPr/>
        <a:lstStyle/>
        <a:p>
          <a:r>
            <a:rPr lang="en-US"/>
            <a:t>References</a:t>
          </a:r>
        </a:p>
      </dgm:t>
    </dgm:pt>
    <dgm:pt modelId="{B3B77AC2-86F6-40F8-8ED8-6C55D578130E}" type="parTrans" cxnId="{0C5AB2CB-D5B5-4EC6-9679-157F02A82122}">
      <dgm:prSet/>
      <dgm:spPr/>
      <dgm:t>
        <a:bodyPr/>
        <a:lstStyle/>
        <a:p>
          <a:endParaRPr lang="en-US"/>
        </a:p>
      </dgm:t>
    </dgm:pt>
    <dgm:pt modelId="{A749C5B5-084D-4C8B-A364-F8925168E3BC}" type="sibTrans" cxnId="{0C5AB2CB-D5B5-4EC6-9679-157F02A82122}">
      <dgm:prSet/>
      <dgm:spPr/>
      <dgm:t>
        <a:bodyPr/>
        <a:lstStyle/>
        <a:p>
          <a:endParaRPr lang="en-US"/>
        </a:p>
      </dgm:t>
    </dgm:pt>
    <dgm:pt modelId="{C7F15854-822D-435D-B99B-6026E45510B4}" type="pres">
      <dgm:prSet presAssocID="{E5D34C7F-DFCF-4C8E-AD95-821EDED7AD91}" presName="vert0" presStyleCnt="0">
        <dgm:presLayoutVars>
          <dgm:dir/>
          <dgm:animOne val="branch"/>
          <dgm:animLvl val="lvl"/>
        </dgm:presLayoutVars>
      </dgm:prSet>
      <dgm:spPr/>
    </dgm:pt>
    <dgm:pt modelId="{AE494BFC-9AF5-4C0F-9460-563103E9704C}" type="pres">
      <dgm:prSet presAssocID="{1F001524-4F31-4174-8856-FA88AE621A7A}" presName="thickLine" presStyleLbl="alignNode1" presStyleIdx="0" presStyleCnt="12"/>
      <dgm:spPr/>
    </dgm:pt>
    <dgm:pt modelId="{1E6208CD-63A2-43C4-A2AC-DAC1CB250D87}" type="pres">
      <dgm:prSet presAssocID="{1F001524-4F31-4174-8856-FA88AE621A7A}" presName="horz1" presStyleCnt="0"/>
      <dgm:spPr/>
    </dgm:pt>
    <dgm:pt modelId="{695B6746-DCA6-409B-B479-940C43971BE4}" type="pres">
      <dgm:prSet presAssocID="{1F001524-4F31-4174-8856-FA88AE621A7A}" presName="tx1" presStyleLbl="revTx" presStyleIdx="0" presStyleCnt="12"/>
      <dgm:spPr/>
    </dgm:pt>
    <dgm:pt modelId="{999FF05F-44DC-46E9-A70E-AB1F3EC9B2B4}" type="pres">
      <dgm:prSet presAssocID="{1F001524-4F31-4174-8856-FA88AE621A7A}" presName="vert1" presStyleCnt="0"/>
      <dgm:spPr/>
    </dgm:pt>
    <dgm:pt modelId="{4ED75796-992E-487A-A0E8-66263F5502D0}" type="pres">
      <dgm:prSet presAssocID="{9CC0A9D2-506D-4EDE-8A25-67A667C0320E}" presName="thickLine" presStyleLbl="alignNode1" presStyleIdx="1" presStyleCnt="12"/>
      <dgm:spPr/>
    </dgm:pt>
    <dgm:pt modelId="{DEE32506-823F-4E82-A897-4E6D515A236D}" type="pres">
      <dgm:prSet presAssocID="{9CC0A9D2-506D-4EDE-8A25-67A667C0320E}" presName="horz1" presStyleCnt="0"/>
      <dgm:spPr/>
    </dgm:pt>
    <dgm:pt modelId="{11BFB846-7311-4B5F-997C-3258B36DF747}" type="pres">
      <dgm:prSet presAssocID="{9CC0A9D2-506D-4EDE-8A25-67A667C0320E}" presName="tx1" presStyleLbl="revTx" presStyleIdx="1" presStyleCnt="12"/>
      <dgm:spPr/>
    </dgm:pt>
    <dgm:pt modelId="{DEA63CB6-9C8F-45EB-BC7D-39DAB68B002A}" type="pres">
      <dgm:prSet presAssocID="{9CC0A9D2-506D-4EDE-8A25-67A667C0320E}" presName="vert1" presStyleCnt="0"/>
      <dgm:spPr/>
    </dgm:pt>
    <dgm:pt modelId="{6ABCAE51-A5A0-4278-845A-46CEDD8E0F8A}" type="pres">
      <dgm:prSet presAssocID="{AC61B5D2-1609-4B31-8628-92CA16866F04}" presName="thickLine" presStyleLbl="alignNode1" presStyleIdx="2" presStyleCnt="12"/>
      <dgm:spPr/>
    </dgm:pt>
    <dgm:pt modelId="{CBDE65B2-59BF-4F04-80FD-0671AC6DACB4}" type="pres">
      <dgm:prSet presAssocID="{AC61B5D2-1609-4B31-8628-92CA16866F04}" presName="horz1" presStyleCnt="0"/>
      <dgm:spPr/>
    </dgm:pt>
    <dgm:pt modelId="{FC1C3D7E-A6C6-47F5-A6B6-F6C1CD9EB544}" type="pres">
      <dgm:prSet presAssocID="{AC61B5D2-1609-4B31-8628-92CA16866F04}" presName="tx1" presStyleLbl="revTx" presStyleIdx="2" presStyleCnt="12"/>
      <dgm:spPr/>
    </dgm:pt>
    <dgm:pt modelId="{21344CF8-46C2-4325-A7CE-2992358F3845}" type="pres">
      <dgm:prSet presAssocID="{AC61B5D2-1609-4B31-8628-92CA16866F04}" presName="vert1" presStyleCnt="0"/>
      <dgm:spPr/>
    </dgm:pt>
    <dgm:pt modelId="{8D47F720-4777-43D6-B1CF-21113BFE5224}" type="pres">
      <dgm:prSet presAssocID="{BA663E77-4CD2-4F9A-86A0-05541B87B507}" presName="thickLine" presStyleLbl="alignNode1" presStyleIdx="3" presStyleCnt="12"/>
      <dgm:spPr/>
    </dgm:pt>
    <dgm:pt modelId="{F934BA2C-FC0A-4D4D-B695-CAE5D12C5849}" type="pres">
      <dgm:prSet presAssocID="{BA663E77-4CD2-4F9A-86A0-05541B87B507}" presName="horz1" presStyleCnt="0"/>
      <dgm:spPr/>
    </dgm:pt>
    <dgm:pt modelId="{B6E440B4-8429-4FE4-9C37-669CD992638B}" type="pres">
      <dgm:prSet presAssocID="{BA663E77-4CD2-4F9A-86A0-05541B87B507}" presName="tx1" presStyleLbl="revTx" presStyleIdx="3" presStyleCnt="12"/>
      <dgm:spPr/>
    </dgm:pt>
    <dgm:pt modelId="{08D1F6D4-96FA-446E-96FB-7A858F0C8A92}" type="pres">
      <dgm:prSet presAssocID="{BA663E77-4CD2-4F9A-86A0-05541B87B507}" presName="vert1" presStyleCnt="0"/>
      <dgm:spPr/>
    </dgm:pt>
    <dgm:pt modelId="{03E6A75A-9D3B-4355-B356-43E467448243}" type="pres">
      <dgm:prSet presAssocID="{5B5A7771-B2EB-4C2E-9FBC-1B99AD7E7821}" presName="thickLine" presStyleLbl="alignNode1" presStyleIdx="4" presStyleCnt="12"/>
      <dgm:spPr/>
    </dgm:pt>
    <dgm:pt modelId="{3948FA6A-74A1-462B-AF4A-7B38208658B7}" type="pres">
      <dgm:prSet presAssocID="{5B5A7771-B2EB-4C2E-9FBC-1B99AD7E7821}" presName="horz1" presStyleCnt="0"/>
      <dgm:spPr/>
    </dgm:pt>
    <dgm:pt modelId="{3FA84FB8-03FA-490B-9F77-50BEABE8C653}" type="pres">
      <dgm:prSet presAssocID="{5B5A7771-B2EB-4C2E-9FBC-1B99AD7E7821}" presName="tx1" presStyleLbl="revTx" presStyleIdx="4" presStyleCnt="12"/>
      <dgm:spPr/>
    </dgm:pt>
    <dgm:pt modelId="{AF1F9405-647C-455D-93C3-9D068436891D}" type="pres">
      <dgm:prSet presAssocID="{5B5A7771-B2EB-4C2E-9FBC-1B99AD7E7821}" presName="vert1" presStyleCnt="0"/>
      <dgm:spPr/>
    </dgm:pt>
    <dgm:pt modelId="{A8865E7C-1622-4FEB-B0AC-9E0D2C943AF6}" type="pres">
      <dgm:prSet presAssocID="{703C9F5A-BA2F-44E2-8718-EA17F14BF63E}" presName="thickLine" presStyleLbl="alignNode1" presStyleIdx="5" presStyleCnt="12"/>
      <dgm:spPr/>
    </dgm:pt>
    <dgm:pt modelId="{3B40C5B0-0BEB-44B5-97C4-5461384321AB}" type="pres">
      <dgm:prSet presAssocID="{703C9F5A-BA2F-44E2-8718-EA17F14BF63E}" presName="horz1" presStyleCnt="0"/>
      <dgm:spPr/>
    </dgm:pt>
    <dgm:pt modelId="{445273F2-BE9A-4CD3-9B30-D9031A487B69}" type="pres">
      <dgm:prSet presAssocID="{703C9F5A-BA2F-44E2-8718-EA17F14BF63E}" presName="tx1" presStyleLbl="revTx" presStyleIdx="5" presStyleCnt="12"/>
      <dgm:spPr/>
    </dgm:pt>
    <dgm:pt modelId="{D0A8F48A-D41D-4A1F-8292-41B8921A8215}" type="pres">
      <dgm:prSet presAssocID="{703C9F5A-BA2F-44E2-8718-EA17F14BF63E}" presName="vert1" presStyleCnt="0"/>
      <dgm:spPr/>
    </dgm:pt>
    <dgm:pt modelId="{4348616A-C4DB-4C3D-B2EB-CE2AB2F56057}" type="pres">
      <dgm:prSet presAssocID="{62F2F732-5A07-4EFB-9BB7-CAB835D31443}" presName="thickLine" presStyleLbl="alignNode1" presStyleIdx="6" presStyleCnt="12"/>
      <dgm:spPr/>
    </dgm:pt>
    <dgm:pt modelId="{1A4731B6-8085-4E7D-B497-B517ADE6FDEC}" type="pres">
      <dgm:prSet presAssocID="{62F2F732-5A07-4EFB-9BB7-CAB835D31443}" presName="horz1" presStyleCnt="0"/>
      <dgm:spPr/>
    </dgm:pt>
    <dgm:pt modelId="{70DCDAB7-F7CA-4A6A-9F62-D2DFA7057166}" type="pres">
      <dgm:prSet presAssocID="{62F2F732-5A07-4EFB-9BB7-CAB835D31443}" presName="tx1" presStyleLbl="revTx" presStyleIdx="6" presStyleCnt="12"/>
      <dgm:spPr/>
    </dgm:pt>
    <dgm:pt modelId="{3F660DBC-9556-4C71-8DF1-EF3A6E12D243}" type="pres">
      <dgm:prSet presAssocID="{62F2F732-5A07-4EFB-9BB7-CAB835D31443}" presName="vert1" presStyleCnt="0"/>
      <dgm:spPr/>
    </dgm:pt>
    <dgm:pt modelId="{DDF45700-723B-43BA-AD94-217FC3AEC893}" type="pres">
      <dgm:prSet presAssocID="{268582A8-F3D3-40D7-A129-D7F01F9DC7EE}" presName="thickLine" presStyleLbl="alignNode1" presStyleIdx="7" presStyleCnt="12"/>
      <dgm:spPr/>
    </dgm:pt>
    <dgm:pt modelId="{DEC1A18D-8617-40D4-9D5B-3DDCB381110F}" type="pres">
      <dgm:prSet presAssocID="{268582A8-F3D3-40D7-A129-D7F01F9DC7EE}" presName="horz1" presStyleCnt="0"/>
      <dgm:spPr/>
    </dgm:pt>
    <dgm:pt modelId="{EB1F065C-557D-4087-96E3-C842459D4483}" type="pres">
      <dgm:prSet presAssocID="{268582A8-F3D3-40D7-A129-D7F01F9DC7EE}" presName="tx1" presStyleLbl="revTx" presStyleIdx="7" presStyleCnt="12"/>
      <dgm:spPr/>
    </dgm:pt>
    <dgm:pt modelId="{52D648BE-B589-4490-A8A5-AA6F416BFB8A}" type="pres">
      <dgm:prSet presAssocID="{268582A8-F3D3-40D7-A129-D7F01F9DC7EE}" presName="vert1" presStyleCnt="0"/>
      <dgm:spPr/>
    </dgm:pt>
    <dgm:pt modelId="{0510E247-1FED-461D-BDE1-8B698579F92E}" type="pres">
      <dgm:prSet presAssocID="{9F6156DA-002E-462C-8F06-C6908A72E9C2}" presName="thickLine" presStyleLbl="alignNode1" presStyleIdx="8" presStyleCnt="12"/>
      <dgm:spPr/>
    </dgm:pt>
    <dgm:pt modelId="{28F138B3-E4D8-4E20-AA1D-29BDFF8298D0}" type="pres">
      <dgm:prSet presAssocID="{9F6156DA-002E-462C-8F06-C6908A72E9C2}" presName="horz1" presStyleCnt="0"/>
      <dgm:spPr/>
    </dgm:pt>
    <dgm:pt modelId="{7B61947F-8E71-47BD-A89F-304D3BDC8BBF}" type="pres">
      <dgm:prSet presAssocID="{9F6156DA-002E-462C-8F06-C6908A72E9C2}" presName="tx1" presStyleLbl="revTx" presStyleIdx="8" presStyleCnt="12"/>
      <dgm:spPr/>
    </dgm:pt>
    <dgm:pt modelId="{3FD5362C-1308-4229-973C-720CC13588B9}" type="pres">
      <dgm:prSet presAssocID="{9F6156DA-002E-462C-8F06-C6908A72E9C2}" presName="vert1" presStyleCnt="0"/>
      <dgm:spPr/>
    </dgm:pt>
    <dgm:pt modelId="{D32B0FBF-1502-45EA-A182-1D681748B7F5}" type="pres">
      <dgm:prSet presAssocID="{BB22DFF7-2339-4049-8241-950CC21857E1}" presName="thickLine" presStyleLbl="alignNode1" presStyleIdx="9" presStyleCnt="12"/>
      <dgm:spPr/>
    </dgm:pt>
    <dgm:pt modelId="{3C043584-8FAE-479B-894E-E0FF70F65F8A}" type="pres">
      <dgm:prSet presAssocID="{BB22DFF7-2339-4049-8241-950CC21857E1}" presName="horz1" presStyleCnt="0"/>
      <dgm:spPr/>
    </dgm:pt>
    <dgm:pt modelId="{C3084F88-32A6-4E5C-B6D3-324964F5B9FC}" type="pres">
      <dgm:prSet presAssocID="{BB22DFF7-2339-4049-8241-950CC21857E1}" presName="tx1" presStyleLbl="revTx" presStyleIdx="9" presStyleCnt="12"/>
      <dgm:spPr/>
    </dgm:pt>
    <dgm:pt modelId="{1542D0E8-1849-4F64-BD6B-770B2ACC2D3E}" type="pres">
      <dgm:prSet presAssocID="{BB22DFF7-2339-4049-8241-950CC21857E1}" presName="vert1" presStyleCnt="0"/>
      <dgm:spPr/>
    </dgm:pt>
    <dgm:pt modelId="{774F66AB-86B4-4159-970F-013048FF7CCF}" type="pres">
      <dgm:prSet presAssocID="{2CDF2500-C718-4FAB-8F05-46F1A14729BD}" presName="thickLine" presStyleLbl="alignNode1" presStyleIdx="10" presStyleCnt="12"/>
      <dgm:spPr/>
    </dgm:pt>
    <dgm:pt modelId="{1E2C88E5-EAD5-4C5D-B5F1-55EFA64872C3}" type="pres">
      <dgm:prSet presAssocID="{2CDF2500-C718-4FAB-8F05-46F1A14729BD}" presName="horz1" presStyleCnt="0"/>
      <dgm:spPr/>
    </dgm:pt>
    <dgm:pt modelId="{9F22DF04-C845-489D-BC05-813B596174F6}" type="pres">
      <dgm:prSet presAssocID="{2CDF2500-C718-4FAB-8F05-46F1A14729BD}" presName="tx1" presStyleLbl="revTx" presStyleIdx="10" presStyleCnt="12"/>
      <dgm:spPr/>
    </dgm:pt>
    <dgm:pt modelId="{88E05D81-70CE-4C78-AB81-C045A132B210}" type="pres">
      <dgm:prSet presAssocID="{2CDF2500-C718-4FAB-8F05-46F1A14729BD}" presName="vert1" presStyleCnt="0"/>
      <dgm:spPr/>
    </dgm:pt>
    <dgm:pt modelId="{21429621-58C3-4D69-9D5D-644FAF3B4F8D}" type="pres">
      <dgm:prSet presAssocID="{C7AC9CB0-AE49-47B6-BF54-A285CD31BD2A}" presName="thickLine" presStyleLbl="alignNode1" presStyleIdx="11" presStyleCnt="12"/>
      <dgm:spPr/>
    </dgm:pt>
    <dgm:pt modelId="{4BA5744D-80F7-4DD5-8823-4F91D9086294}" type="pres">
      <dgm:prSet presAssocID="{C7AC9CB0-AE49-47B6-BF54-A285CD31BD2A}" presName="horz1" presStyleCnt="0"/>
      <dgm:spPr/>
    </dgm:pt>
    <dgm:pt modelId="{584373B4-804B-4C93-89B3-7900B5808D36}" type="pres">
      <dgm:prSet presAssocID="{C7AC9CB0-AE49-47B6-BF54-A285CD31BD2A}" presName="tx1" presStyleLbl="revTx" presStyleIdx="11" presStyleCnt="12"/>
      <dgm:spPr/>
    </dgm:pt>
    <dgm:pt modelId="{AF5458CE-5456-4C8D-9D15-9F10CCC17203}" type="pres">
      <dgm:prSet presAssocID="{C7AC9CB0-AE49-47B6-BF54-A285CD31BD2A}" presName="vert1" presStyleCnt="0"/>
      <dgm:spPr/>
    </dgm:pt>
  </dgm:ptLst>
  <dgm:cxnLst>
    <dgm:cxn modelId="{68CF7502-A5AC-4644-B03C-655CE7AD7290}" type="presOf" srcId="{C7AC9CB0-AE49-47B6-BF54-A285CD31BD2A}" destId="{584373B4-804B-4C93-89B3-7900B5808D36}" srcOrd="0" destOrd="0" presId="urn:microsoft.com/office/officeart/2008/layout/LinedList"/>
    <dgm:cxn modelId="{7FBD9105-99A0-4594-AF65-DAEACE3279C7}" type="presOf" srcId="{2CDF2500-C718-4FAB-8F05-46F1A14729BD}" destId="{9F22DF04-C845-489D-BC05-813B596174F6}" srcOrd="0" destOrd="0" presId="urn:microsoft.com/office/officeart/2008/layout/LinedList"/>
    <dgm:cxn modelId="{3023F009-BE0D-42FC-8009-A845C7C65251}" type="presOf" srcId="{9F6156DA-002E-462C-8F06-C6908A72E9C2}" destId="{7B61947F-8E71-47BD-A89F-304D3BDC8BBF}" srcOrd="0" destOrd="0" presId="urn:microsoft.com/office/officeart/2008/layout/LinedList"/>
    <dgm:cxn modelId="{3995EA0A-F7B6-482F-BB7E-C1B1BF589D53}" srcId="{E5D34C7F-DFCF-4C8E-AD95-821EDED7AD91}" destId="{9F6156DA-002E-462C-8F06-C6908A72E9C2}" srcOrd="8" destOrd="0" parTransId="{5A0EF985-E9BD-4DEC-A1D3-10D2D32248E5}" sibTransId="{CF302C30-E0BE-4563-9F82-07EA15C278A3}"/>
    <dgm:cxn modelId="{E974B82A-5EC7-4379-B26A-16C67411CEFF}" srcId="{E5D34C7F-DFCF-4C8E-AD95-821EDED7AD91}" destId="{BB22DFF7-2339-4049-8241-950CC21857E1}" srcOrd="9" destOrd="0" parTransId="{898BCD23-697B-4B52-8164-B01E9954055E}" sibTransId="{41C594EE-1AD7-4860-B78E-0EC63BAC3405}"/>
    <dgm:cxn modelId="{14D60D61-B7A8-4F8E-9669-AEAF26752AA8}" srcId="{E5D34C7F-DFCF-4C8E-AD95-821EDED7AD91}" destId="{5B5A7771-B2EB-4C2E-9FBC-1B99AD7E7821}" srcOrd="4" destOrd="0" parTransId="{D2B81B90-7AE6-42C5-9A2A-62AA1970DC2F}" sibTransId="{5EF7A913-E813-4600-A738-20F2D96BBD5F}"/>
    <dgm:cxn modelId="{2C220C6A-372A-437C-864A-8B9F53A9BDD9}" type="presOf" srcId="{AC61B5D2-1609-4B31-8628-92CA16866F04}" destId="{FC1C3D7E-A6C6-47F5-A6B6-F6C1CD9EB544}" srcOrd="0" destOrd="0" presId="urn:microsoft.com/office/officeart/2008/layout/LinedList"/>
    <dgm:cxn modelId="{64B4C171-35DC-4A71-B452-E0C69ED96A55}" srcId="{E5D34C7F-DFCF-4C8E-AD95-821EDED7AD91}" destId="{62F2F732-5A07-4EFB-9BB7-CAB835D31443}" srcOrd="6" destOrd="0" parTransId="{B7AA25B7-1B84-464F-AAF4-0E53224CDDA0}" sibTransId="{18459DC1-CB91-426F-84D5-1DE7D703BC88}"/>
    <dgm:cxn modelId="{5BC9C374-FDE3-491F-9780-2C915E50B24F}" type="presOf" srcId="{E5D34C7F-DFCF-4C8E-AD95-821EDED7AD91}" destId="{C7F15854-822D-435D-B99B-6026E45510B4}" srcOrd="0" destOrd="0" presId="urn:microsoft.com/office/officeart/2008/layout/LinedList"/>
    <dgm:cxn modelId="{7B80547E-5875-4DB3-B0CE-65DE8249DC0B}" type="presOf" srcId="{268582A8-F3D3-40D7-A129-D7F01F9DC7EE}" destId="{EB1F065C-557D-4087-96E3-C842459D4483}" srcOrd="0" destOrd="0" presId="urn:microsoft.com/office/officeart/2008/layout/LinedList"/>
    <dgm:cxn modelId="{30A8857F-C6A4-4CFD-A9D4-ABBB13C10D3A}" type="presOf" srcId="{BB22DFF7-2339-4049-8241-950CC21857E1}" destId="{C3084F88-32A6-4E5C-B6D3-324964F5B9FC}" srcOrd="0" destOrd="0" presId="urn:microsoft.com/office/officeart/2008/layout/LinedList"/>
    <dgm:cxn modelId="{DE618390-58E4-4ECC-B8B1-A5BFC2232855}" type="presOf" srcId="{703C9F5A-BA2F-44E2-8718-EA17F14BF63E}" destId="{445273F2-BE9A-4CD3-9B30-D9031A487B69}" srcOrd="0" destOrd="0" presId="urn:microsoft.com/office/officeart/2008/layout/LinedList"/>
    <dgm:cxn modelId="{914FE8A4-A88B-4134-BD6F-79B135ECF128}" srcId="{E5D34C7F-DFCF-4C8E-AD95-821EDED7AD91}" destId="{9CC0A9D2-506D-4EDE-8A25-67A667C0320E}" srcOrd="1" destOrd="0" parTransId="{EFD64614-6BB6-45E0-8F8A-8129A0F97915}" sibTransId="{1AB4B495-4DC4-41C3-8D3D-147C5A177E4E}"/>
    <dgm:cxn modelId="{BEADDAA5-EC60-4A55-9FDC-2958007CDFE7}" srcId="{E5D34C7F-DFCF-4C8E-AD95-821EDED7AD91}" destId="{BA663E77-4CD2-4F9A-86A0-05541B87B507}" srcOrd="3" destOrd="0" parTransId="{6C4933C7-EBD9-4AA4-BEEE-BBA32F6F48D1}" sibTransId="{B97CE79C-341C-46F8-99B2-B6BAE2F2A6CA}"/>
    <dgm:cxn modelId="{A3E981AF-DD19-4568-AA10-1A484093444B}" srcId="{E5D34C7F-DFCF-4C8E-AD95-821EDED7AD91}" destId="{703C9F5A-BA2F-44E2-8718-EA17F14BF63E}" srcOrd="5" destOrd="0" parTransId="{0DA48571-53F9-4A9F-9070-C9928B6FBE4F}" sibTransId="{52A57452-747D-4D75-94BC-BDDCFBDD0B81}"/>
    <dgm:cxn modelId="{D39FDEB4-FB5B-434C-A369-DB9DF245E259}" srcId="{E5D34C7F-DFCF-4C8E-AD95-821EDED7AD91}" destId="{1F001524-4F31-4174-8856-FA88AE621A7A}" srcOrd="0" destOrd="0" parTransId="{CBC9CEF3-EE1E-458A-980A-0369EC1BA34A}" sibTransId="{99A100B9-F349-4701-887C-BE478E383BDC}"/>
    <dgm:cxn modelId="{AB392BB7-3448-46FF-BC17-3481933C28B4}" type="presOf" srcId="{5B5A7771-B2EB-4C2E-9FBC-1B99AD7E7821}" destId="{3FA84FB8-03FA-490B-9F77-50BEABE8C653}" srcOrd="0" destOrd="0" presId="urn:microsoft.com/office/officeart/2008/layout/LinedList"/>
    <dgm:cxn modelId="{31F9D6B7-BF04-42C0-8DAB-7190F3319994}" type="presOf" srcId="{BA663E77-4CD2-4F9A-86A0-05541B87B507}" destId="{B6E440B4-8429-4FE4-9C37-669CD992638B}" srcOrd="0" destOrd="0" presId="urn:microsoft.com/office/officeart/2008/layout/LinedList"/>
    <dgm:cxn modelId="{BCD783C6-A55D-49FA-BAE9-B1A5122F0986}" srcId="{E5D34C7F-DFCF-4C8E-AD95-821EDED7AD91}" destId="{AC61B5D2-1609-4B31-8628-92CA16866F04}" srcOrd="2" destOrd="0" parTransId="{F799AB48-4CB7-4D9A-90C8-F922D08C80B5}" sibTransId="{6D520AB5-DD14-46C8-9780-18A44F5AC50D}"/>
    <dgm:cxn modelId="{78A9BBC9-CF53-468C-8F88-ED86DC658D37}" type="presOf" srcId="{62F2F732-5A07-4EFB-9BB7-CAB835D31443}" destId="{70DCDAB7-F7CA-4A6A-9F62-D2DFA7057166}" srcOrd="0" destOrd="0" presId="urn:microsoft.com/office/officeart/2008/layout/LinedList"/>
    <dgm:cxn modelId="{0C5AB2CB-D5B5-4EC6-9679-157F02A82122}" srcId="{E5D34C7F-DFCF-4C8E-AD95-821EDED7AD91}" destId="{C7AC9CB0-AE49-47B6-BF54-A285CD31BD2A}" srcOrd="11" destOrd="0" parTransId="{B3B77AC2-86F6-40F8-8ED8-6C55D578130E}" sibTransId="{A749C5B5-084D-4C8B-A364-F8925168E3BC}"/>
    <dgm:cxn modelId="{6831AFD7-CB50-49B3-B9FA-80F7C7B98044}" type="presOf" srcId="{1F001524-4F31-4174-8856-FA88AE621A7A}" destId="{695B6746-DCA6-409B-B479-940C43971BE4}" srcOrd="0" destOrd="0" presId="urn:microsoft.com/office/officeart/2008/layout/LinedList"/>
    <dgm:cxn modelId="{DEEAB2F6-703A-4A6D-B280-0C2F42DB045A}" srcId="{E5D34C7F-DFCF-4C8E-AD95-821EDED7AD91}" destId="{268582A8-F3D3-40D7-A129-D7F01F9DC7EE}" srcOrd="7" destOrd="0" parTransId="{ED76C0F1-38F7-479B-AB96-E0F1D516C267}" sibTransId="{FFBCDC53-B3BE-46D0-A166-2009728C6B51}"/>
    <dgm:cxn modelId="{07F663FB-03B0-4D60-A4F5-154F65E21A1E}" srcId="{E5D34C7F-DFCF-4C8E-AD95-821EDED7AD91}" destId="{2CDF2500-C718-4FAB-8F05-46F1A14729BD}" srcOrd="10" destOrd="0" parTransId="{F815B427-281F-438E-8EEE-30ABE10AFC57}" sibTransId="{D2FCE48A-BAD8-4A81-997F-30CA76A5C628}"/>
    <dgm:cxn modelId="{B580D9FE-DCBF-4267-A8FD-1762BCE5F2F2}" type="presOf" srcId="{9CC0A9D2-506D-4EDE-8A25-67A667C0320E}" destId="{11BFB846-7311-4B5F-997C-3258B36DF747}" srcOrd="0" destOrd="0" presId="urn:microsoft.com/office/officeart/2008/layout/LinedList"/>
    <dgm:cxn modelId="{1FBC0D2E-CE8C-4204-B0C5-F5447093854D}" type="presParOf" srcId="{C7F15854-822D-435D-B99B-6026E45510B4}" destId="{AE494BFC-9AF5-4C0F-9460-563103E9704C}" srcOrd="0" destOrd="0" presId="urn:microsoft.com/office/officeart/2008/layout/LinedList"/>
    <dgm:cxn modelId="{71E3ECC7-2BCA-4A07-A1F3-1957979E92E6}" type="presParOf" srcId="{C7F15854-822D-435D-B99B-6026E45510B4}" destId="{1E6208CD-63A2-43C4-A2AC-DAC1CB250D87}" srcOrd="1" destOrd="0" presId="urn:microsoft.com/office/officeart/2008/layout/LinedList"/>
    <dgm:cxn modelId="{A7C03CCF-19BA-4250-B6DC-576172795BB7}" type="presParOf" srcId="{1E6208CD-63A2-43C4-A2AC-DAC1CB250D87}" destId="{695B6746-DCA6-409B-B479-940C43971BE4}" srcOrd="0" destOrd="0" presId="urn:microsoft.com/office/officeart/2008/layout/LinedList"/>
    <dgm:cxn modelId="{144E79D7-B322-4066-9A26-045FA1C96C20}" type="presParOf" srcId="{1E6208CD-63A2-43C4-A2AC-DAC1CB250D87}" destId="{999FF05F-44DC-46E9-A70E-AB1F3EC9B2B4}" srcOrd="1" destOrd="0" presId="urn:microsoft.com/office/officeart/2008/layout/LinedList"/>
    <dgm:cxn modelId="{093111B9-E902-48D0-B266-1EE381A0DD98}" type="presParOf" srcId="{C7F15854-822D-435D-B99B-6026E45510B4}" destId="{4ED75796-992E-487A-A0E8-66263F5502D0}" srcOrd="2" destOrd="0" presId="urn:microsoft.com/office/officeart/2008/layout/LinedList"/>
    <dgm:cxn modelId="{A9A5491F-5479-4CD2-B6C9-42CA08A089CE}" type="presParOf" srcId="{C7F15854-822D-435D-B99B-6026E45510B4}" destId="{DEE32506-823F-4E82-A897-4E6D515A236D}" srcOrd="3" destOrd="0" presId="urn:microsoft.com/office/officeart/2008/layout/LinedList"/>
    <dgm:cxn modelId="{E890692B-D0FB-4413-8FB9-BB1D36C9EEAF}" type="presParOf" srcId="{DEE32506-823F-4E82-A897-4E6D515A236D}" destId="{11BFB846-7311-4B5F-997C-3258B36DF747}" srcOrd="0" destOrd="0" presId="urn:microsoft.com/office/officeart/2008/layout/LinedList"/>
    <dgm:cxn modelId="{9062DE52-BC43-4D15-A640-2BFBE90E10E2}" type="presParOf" srcId="{DEE32506-823F-4E82-A897-4E6D515A236D}" destId="{DEA63CB6-9C8F-45EB-BC7D-39DAB68B002A}" srcOrd="1" destOrd="0" presId="urn:microsoft.com/office/officeart/2008/layout/LinedList"/>
    <dgm:cxn modelId="{3DC073DE-764F-4104-9BAB-ABA1A137D843}" type="presParOf" srcId="{C7F15854-822D-435D-B99B-6026E45510B4}" destId="{6ABCAE51-A5A0-4278-845A-46CEDD8E0F8A}" srcOrd="4" destOrd="0" presId="urn:microsoft.com/office/officeart/2008/layout/LinedList"/>
    <dgm:cxn modelId="{10FE4816-7365-4DEE-8CB7-578CF2D0FC5F}" type="presParOf" srcId="{C7F15854-822D-435D-B99B-6026E45510B4}" destId="{CBDE65B2-59BF-4F04-80FD-0671AC6DACB4}" srcOrd="5" destOrd="0" presId="urn:microsoft.com/office/officeart/2008/layout/LinedList"/>
    <dgm:cxn modelId="{A2D164FC-CB46-4E78-A4C2-47FDE42CCF88}" type="presParOf" srcId="{CBDE65B2-59BF-4F04-80FD-0671AC6DACB4}" destId="{FC1C3D7E-A6C6-47F5-A6B6-F6C1CD9EB544}" srcOrd="0" destOrd="0" presId="urn:microsoft.com/office/officeart/2008/layout/LinedList"/>
    <dgm:cxn modelId="{A0FC2DBE-6F9C-406A-B8D3-A0D00BFF7EFC}" type="presParOf" srcId="{CBDE65B2-59BF-4F04-80FD-0671AC6DACB4}" destId="{21344CF8-46C2-4325-A7CE-2992358F3845}" srcOrd="1" destOrd="0" presId="urn:microsoft.com/office/officeart/2008/layout/LinedList"/>
    <dgm:cxn modelId="{17AED790-1FB6-4BD0-A639-FCA955A2EAED}" type="presParOf" srcId="{C7F15854-822D-435D-B99B-6026E45510B4}" destId="{8D47F720-4777-43D6-B1CF-21113BFE5224}" srcOrd="6" destOrd="0" presId="urn:microsoft.com/office/officeart/2008/layout/LinedList"/>
    <dgm:cxn modelId="{D8B0979F-AE55-4FD9-A77B-2D3DF4063F53}" type="presParOf" srcId="{C7F15854-822D-435D-B99B-6026E45510B4}" destId="{F934BA2C-FC0A-4D4D-B695-CAE5D12C5849}" srcOrd="7" destOrd="0" presId="urn:microsoft.com/office/officeart/2008/layout/LinedList"/>
    <dgm:cxn modelId="{84B9957F-C32B-43EB-B6C7-B7752F48DAAB}" type="presParOf" srcId="{F934BA2C-FC0A-4D4D-B695-CAE5D12C5849}" destId="{B6E440B4-8429-4FE4-9C37-669CD992638B}" srcOrd="0" destOrd="0" presId="urn:microsoft.com/office/officeart/2008/layout/LinedList"/>
    <dgm:cxn modelId="{9D92724C-F71C-48E4-8B95-17A4E8075615}" type="presParOf" srcId="{F934BA2C-FC0A-4D4D-B695-CAE5D12C5849}" destId="{08D1F6D4-96FA-446E-96FB-7A858F0C8A92}" srcOrd="1" destOrd="0" presId="urn:microsoft.com/office/officeart/2008/layout/LinedList"/>
    <dgm:cxn modelId="{CB1AC4BD-A008-4137-A419-8314A06E03FE}" type="presParOf" srcId="{C7F15854-822D-435D-B99B-6026E45510B4}" destId="{03E6A75A-9D3B-4355-B356-43E467448243}" srcOrd="8" destOrd="0" presId="urn:microsoft.com/office/officeart/2008/layout/LinedList"/>
    <dgm:cxn modelId="{62AA68F9-6462-4E2E-A8DA-8D8AD39C14F8}" type="presParOf" srcId="{C7F15854-822D-435D-B99B-6026E45510B4}" destId="{3948FA6A-74A1-462B-AF4A-7B38208658B7}" srcOrd="9" destOrd="0" presId="urn:microsoft.com/office/officeart/2008/layout/LinedList"/>
    <dgm:cxn modelId="{CD931811-BD6A-4CFE-B4FF-D3410A8E6977}" type="presParOf" srcId="{3948FA6A-74A1-462B-AF4A-7B38208658B7}" destId="{3FA84FB8-03FA-490B-9F77-50BEABE8C653}" srcOrd="0" destOrd="0" presId="urn:microsoft.com/office/officeart/2008/layout/LinedList"/>
    <dgm:cxn modelId="{DC7F17D8-420F-4862-AD6C-8D770CA52844}" type="presParOf" srcId="{3948FA6A-74A1-462B-AF4A-7B38208658B7}" destId="{AF1F9405-647C-455D-93C3-9D068436891D}" srcOrd="1" destOrd="0" presId="urn:microsoft.com/office/officeart/2008/layout/LinedList"/>
    <dgm:cxn modelId="{483BE423-11DF-4775-A47B-F285F1B51CBF}" type="presParOf" srcId="{C7F15854-822D-435D-B99B-6026E45510B4}" destId="{A8865E7C-1622-4FEB-B0AC-9E0D2C943AF6}" srcOrd="10" destOrd="0" presId="urn:microsoft.com/office/officeart/2008/layout/LinedList"/>
    <dgm:cxn modelId="{18695D0A-5953-4278-B2D3-CD88C45CA124}" type="presParOf" srcId="{C7F15854-822D-435D-B99B-6026E45510B4}" destId="{3B40C5B0-0BEB-44B5-97C4-5461384321AB}" srcOrd="11" destOrd="0" presId="urn:microsoft.com/office/officeart/2008/layout/LinedList"/>
    <dgm:cxn modelId="{2DCA6869-DA60-466B-AF1B-A560C2E1955D}" type="presParOf" srcId="{3B40C5B0-0BEB-44B5-97C4-5461384321AB}" destId="{445273F2-BE9A-4CD3-9B30-D9031A487B69}" srcOrd="0" destOrd="0" presId="urn:microsoft.com/office/officeart/2008/layout/LinedList"/>
    <dgm:cxn modelId="{FD852DDC-B5EA-4D0F-9D5F-E42F1FC616AC}" type="presParOf" srcId="{3B40C5B0-0BEB-44B5-97C4-5461384321AB}" destId="{D0A8F48A-D41D-4A1F-8292-41B8921A8215}" srcOrd="1" destOrd="0" presId="urn:microsoft.com/office/officeart/2008/layout/LinedList"/>
    <dgm:cxn modelId="{792A9411-8D09-490B-B2BE-BBBED46053FD}" type="presParOf" srcId="{C7F15854-822D-435D-B99B-6026E45510B4}" destId="{4348616A-C4DB-4C3D-B2EB-CE2AB2F56057}" srcOrd="12" destOrd="0" presId="urn:microsoft.com/office/officeart/2008/layout/LinedList"/>
    <dgm:cxn modelId="{4321F510-7678-4DD1-9683-064356F104C5}" type="presParOf" srcId="{C7F15854-822D-435D-B99B-6026E45510B4}" destId="{1A4731B6-8085-4E7D-B497-B517ADE6FDEC}" srcOrd="13" destOrd="0" presId="urn:microsoft.com/office/officeart/2008/layout/LinedList"/>
    <dgm:cxn modelId="{0BD481E0-9EA9-4EDB-B97C-0019FB14EE25}" type="presParOf" srcId="{1A4731B6-8085-4E7D-B497-B517ADE6FDEC}" destId="{70DCDAB7-F7CA-4A6A-9F62-D2DFA7057166}" srcOrd="0" destOrd="0" presId="urn:microsoft.com/office/officeart/2008/layout/LinedList"/>
    <dgm:cxn modelId="{B2EC01D3-3012-4E38-B989-B458E98A350D}" type="presParOf" srcId="{1A4731B6-8085-4E7D-B497-B517ADE6FDEC}" destId="{3F660DBC-9556-4C71-8DF1-EF3A6E12D243}" srcOrd="1" destOrd="0" presId="urn:microsoft.com/office/officeart/2008/layout/LinedList"/>
    <dgm:cxn modelId="{1B5B4BDB-6138-45F7-883B-86001E8B25B6}" type="presParOf" srcId="{C7F15854-822D-435D-B99B-6026E45510B4}" destId="{DDF45700-723B-43BA-AD94-217FC3AEC893}" srcOrd="14" destOrd="0" presId="urn:microsoft.com/office/officeart/2008/layout/LinedList"/>
    <dgm:cxn modelId="{1DD27224-6365-490C-A81B-0324306A6C48}" type="presParOf" srcId="{C7F15854-822D-435D-B99B-6026E45510B4}" destId="{DEC1A18D-8617-40D4-9D5B-3DDCB381110F}" srcOrd="15" destOrd="0" presId="urn:microsoft.com/office/officeart/2008/layout/LinedList"/>
    <dgm:cxn modelId="{182F5330-A49C-46B4-8DEF-8C079708FE54}" type="presParOf" srcId="{DEC1A18D-8617-40D4-9D5B-3DDCB381110F}" destId="{EB1F065C-557D-4087-96E3-C842459D4483}" srcOrd="0" destOrd="0" presId="urn:microsoft.com/office/officeart/2008/layout/LinedList"/>
    <dgm:cxn modelId="{485B1756-0236-4E3C-B5F4-A5E0F7EC7121}" type="presParOf" srcId="{DEC1A18D-8617-40D4-9D5B-3DDCB381110F}" destId="{52D648BE-B589-4490-A8A5-AA6F416BFB8A}" srcOrd="1" destOrd="0" presId="urn:microsoft.com/office/officeart/2008/layout/LinedList"/>
    <dgm:cxn modelId="{FB22BA42-86BD-490D-AAB6-FA0B45EDD408}" type="presParOf" srcId="{C7F15854-822D-435D-B99B-6026E45510B4}" destId="{0510E247-1FED-461D-BDE1-8B698579F92E}" srcOrd="16" destOrd="0" presId="urn:microsoft.com/office/officeart/2008/layout/LinedList"/>
    <dgm:cxn modelId="{C6F552E1-70EB-45BC-835C-77B176CAE6C3}" type="presParOf" srcId="{C7F15854-822D-435D-B99B-6026E45510B4}" destId="{28F138B3-E4D8-4E20-AA1D-29BDFF8298D0}" srcOrd="17" destOrd="0" presId="urn:microsoft.com/office/officeart/2008/layout/LinedList"/>
    <dgm:cxn modelId="{5C3C5402-E52E-4B5C-8C34-9EDF71F5345A}" type="presParOf" srcId="{28F138B3-E4D8-4E20-AA1D-29BDFF8298D0}" destId="{7B61947F-8E71-47BD-A89F-304D3BDC8BBF}" srcOrd="0" destOrd="0" presId="urn:microsoft.com/office/officeart/2008/layout/LinedList"/>
    <dgm:cxn modelId="{EC196188-A6DC-4629-9ECE-726C85C6A069}" type="presParOf" srcId="{28F138B3-E4D8-4E20-AA1D-29BDFF8298D0}" destId="{3FD5362C-1308-4229-973C-720CC13588B9}" srcOrd="1" destOrd="0" presId="urn:microsoft.com/office/officeart/2008/layout/LinedList"/>
    <dgm:cxn modelId="{63038BB8-A8FE-4D03-BD81-EE0E8A95BF0B}" type="presParOf" srcId="{C7F15854-822D-435D-B99B-6026E45510B4}" destId="{D32B0FBF-1502-45EA-A182-1D681748B7F5}" srcOrd="18" destOrd="0" presId="urn:microsoft.com/office/officeart/2008/layout/LinedList"/>
    <dgm:cxn modelId="{593E86BA-34B6-41C0-A161-B5B9A4921D93}" type="presParOf" srcId="{C7F15854-822D-435D-B99B-6026E45510B4}" destId="{3C043584-8FAE-479B-894E-E0FF70F65F8A}" srcOrd="19" destOrd="0" presId="urn:microsoft.com/office/officeart/2008/layout/LinedList"/>
    <dgm:cxn modelId="{DEDC438D-E69A-45D8-8BAC-36E09E1AC940}" type="presParOf" srcId="{3C043584-8FAE-479B-894E-E0FF70F65F8A}" destId="{C3084F88-32A6-4E5C-B6D3-324964F5B9FC}" srcOrd="0" destOrd="0" presId="urn:microsoft.com/office/officeart/2008/layout/LinedList"/>
    <dgm:cxn modelId="{57B5C133-DC1B-49CF-A566-6A462D302EEE}" type="presParOf" srcId="{3C043584-8FAE-479B-894E-E0FF70F65F8A}" destId="{1542D0E8-1849-4F64-BD6B-770B2ACC2D3E}" srcOrd="1" destOrd="0" presId="urn:microsoft.com/office/officeart/2008/layout/LinedList"/>
    <dgm:cxn modelId="{117F8DF5-2141-4093-9651-158AC9181F29}" type="presParOf" srcId="{C7F15854-822D-435D-B99B-6026E45510B4}" destId="{774F66AB-86B4-4159-970F-013048FF7CCF}" srcOrd="20" destOrd="0" presId="urn:microsoft.com/office/officeart/2008/layout/LinedList"/>
    <dgm:cxn modelId="{611EAA2C-927F-41B7-9271-B6E4A4E0978B}" type="presParOf" srcId="{C7F15854-822D-435D-B99B-6026E45510B4}" destId="{1E2C88E5-EAD5-4C5D-B5F1-55EFA64872C3}" srcOrd="21" destOrd="0" presId="urn:microsoft.com/office/officeart/2008/layout/LinedList"/>
    <dgm:cxn modelId="{9F35F74D-3C30-44C8-B6C6-EF347CDCB679}" type="presParOf" srcId="{1E2C88E5-EAD5-4C5D-B5F1-55EFA64872C3}" destId="{9F22DF04-C845-489D-BC05-813B596174F6}" srcOrd="0" destOrd="0" presId="urn:microsoft.com/office/officeart/2008/layout/LinedList"/>
    <dgm:cxn modelId="{D7BAF632-AC0E-440D-82C1-9576F57233D6}" type="presParOf" srcId="{1E2C88E5-EAD5-4C5D-B5F1-55EFA64872C3}" destId="{88E05D81-70CE-4C78-AB81-C045A132B210}" srcOrd="1" destOrd="0" presId="urn:microsoft.com/office/officeart/2008/layout/LinedList"/>
    <dgm:cxn modelId="{280CD30E-9DAA-4FA3-8B1A-2C230DFBB4AD}" type="presParOf" srcId="{C7F15854-822D-435D-B99B-6026E45510B4}" destId="{21429621-58C3-4D69-9D5D-644FAF3B4F8D}" srcOrd="22" destOrd="0" presId="urn:microsoft.com/office/officeart/2008/layout/LinedList"/>
    <dgm:cxn modelId="{D969115C-A05E-4A73-822A-AD3FD3C26589}" type="presParOf" srcId="{C7F15854-822D-435D-B99B-6026E45510B4}" destId="{4BA5744D-80F7-4DD5-8823-4F91D9086294}" srcOrd="23" destOrd="0" presId="urn:microsoft.com/office/officeart/2008/layout/LinedList"/>
    <dgm:cxn modelId="{66E8C116-7284-4519-ABF2-6A60470E048A}" type="presParOf" srcId="{4BA5744D-80F7-4DD5-8823-4F91D9086294}" destId="{584373B4-804B-4C93-89B3-7900B5808D36}" srcOrd="0" destOrd="0" presId="urn:microsoft.com/office/officeart/2008/layout/LinedList"/>
    <dgm:cxn modelId="{7345E1D4-A4A3-4E79-B1D7-DD9A20213D92}" type="presParOf" srcId="{4BA5744D-80F7-4DD5-8823-4F91D9086294}" destId="{AF5458CE-5456-4C8D-9D15-9F10CCC172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94BFC-9AF5-4C0F-9460-563103E9704C}">
      <dsp:nvSpPr>
        <dsp:cNvPr id="0" name=""/>
        <dsp:cNvSpPr/>
      </dsp:nvSpPr>
      <dsp:spPr>
        <a:xfrm>
          <a:off x="0" y="2321"/>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5B6746-DCA6-409B-B479-940C43971BE4}">
      <dsp:nvSpPr>
        <dsp:cNvPr id="0" name=""/>
        <dsp:cNvSpPr/>
      </dsp:nvSpPr>
      <dsp:spPr>
        <a:xfrm>
          <a:off x="0" y="2321"/>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Introduction/ Abstract</a:t>
          </a:r>
        </a:p>
      </dsp:txBody>
      <dsp:txXfrm>
        <a:off x="0" y="2321"/>
        <a:ext cx="6615088" cy="395853"/>
      </dsp:txXfrm>
    </dsp:sp>
    <dsp:sp modelId="{4ED75796-992E-487A-A0E8-66263F5502D0}">
      <dsp:nvSpPr>
        <dsp:cNvPr id="0" name=""/>
        <dsp:cNvSpPr/>
      </dsp:nvSpPr>
      <dsp:spPr>
        <a:xfrm>
          <a:off x="0" y="398174"/>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BFB846-7311-4B5F-997C-3258B36DF747}">
      <dsp:nvSpPr>
        <dsp:cNvPr id="0" name=""/>
        <dsp:cNvSpPr/>
      </dsp:nvSpPr>
      <dsp:spPr>
        <a:xfrm>
          <a:off x="0" y="398174"/>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Literature Review</a:t>
          </a:r>
        </a:p>
      </dsp:txBody>
      <dsp:txXfrm>
        <a:off x="0" y="398174"/>
        <a:ext cx="6615088" cy="395853"/>
      </dsp:txXfrm>
    </dsp:sp>
    <dsp:sp modelId="{6ABCAE51-A5A0-4278-845A-46CEDD8E0F8A}">
      <dsp:nvSpPr>
        <dsp:cNvPr id="0" name=""/>
        <dsp:cNvSpPr/>
      </dsp:nvSpPr>
      <dsp:spPr>
        <a:xfrm>
          <a:off x="0" y="794027"/>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C3D7E-A6C6-47F5-A6B6-F6C1CD9EB544}">
      <dsp:nvSpPr>
        <dsp:cNvPr id="0" name=""/>
        <dsp:cNvSpPr/>
      </dsp:nvSpPr>
      <dsp:spPr>
        <a:xfrm>
          <a:off x="0" y="794027"/>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Hardware and software Requirements</a:t>
          </a:r>
        </a:p>
      </dsp:txBody>
      <dsp:txXfrm>
        <a:off x="0" y="794027"/>
        <a:ext cx="6615088" cy="395853"/>
      </dsp:txXfrm>
    </dsp:sp>
    <dsp:sp modelId="{8D47F720-4777-43D6-B1CF-21113BFE5224}">
      <dsp:nvSpPr>
        <dsp:cNvPr id="0" name=""/>
        <dsp:cNvSpPr/>
      </dsp:nvSpPr>
      <dsp:spPr>
        <a:xfrm>
          <a:off x="0" y="1189880"/>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E440B4-8429-4FE4-9C37-669CD992638B}">
      <dsp:nvSpPr>
        <dsp:cNvPr id="0" name=""/>
        <dsp:cNvSpPr/>
      </dsp:nvSpPr>
      <dsp:spPr>
        <a:xfrm>
          <a:off x="0" y="1189880"/>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Data sets</a:t>
          </a:r>
        </a:p>
      </dsp:txBody>
      <dsp:txXfrm>
        <a:off x="0" y="1189880"/>
        <a:ext cx="6615088" cy="395853"/>
      </dsp:txXfrm>
    </dsp:sp>
    <dsp:sp modelId="{03E6A75A-9D3B-4355-B356-43E467448243}">
      <dsp:nvSpPr>
        <dsp:cNvPr id="0" name=""/>
        <dsp:cNvSpPr/>
      </dsp:nvSpPr>
      <dsp:spPr>
        <a:xfrm>
          <a:off x="0" y="1585733"/>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A84FB8-03FA-490B-9F77-50BEABE8C653}">
      <dsp:nvSpPr>
        <dsp:cNvPr id="0" name=""/>
        <dsp:cNvSpPr/>
      </dsp:nvSpPr>
      <dsp:spPr>
        <a:xfrm>
          <a:off x="0" y="1585733"/>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Data Preprocessing</a:t>
          </a:r>
        </a:p>
      </dsp:txBody>
      <dsp:txXfrm>
        <a:off x="0" y="1585733"/>
        <a:ext cx="6615088" cy="395853"/>
      </dsp:txXfrm>
    </dsp:sp>
    <dsp:sp modelId="{A8865E7C-1622-4FEB-B0AC-9E0D2C943AF6}">
      <dsp:nvSpPr>
        <dsp:cNvPr id="0" name=""/>
        <dsp:cNvSpPr/>
      </dsp:nvSpPr>
      <dsp:spPr>
        <a:xfrm>
          <a:off x="0" y="1981586"/>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5273F2-BE9A-4CD3-9B30-D9031A487B69}">
      <dsp:nvSpPr>
        <dsp:cNvPr id="0" name=""/>
        <dsp:cNvSpPr/>
      </dsp:nvSpPr>
      <dsp:spPr>
        <a:xfrm>
          <a:off x="0" y="1981586"/>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 building/Algorithm</a:t>
          </a:r>
        </a:p>
      </dsp:txBody>
      <dsp:txXfrm>
        <a:off x="0" y="1981586"/>
        <a:ext cx="6615088" cy="395853"/>
      </dsp:txXfrm>
    </dsp:sp>
    <dsp:sp modelId="{4348616A-C4DB-4C3D-B2EB-CE2AB2F56057}">
      <dsp:nvSpPr>
        <dsp:cNvPr id="0" name=""/>
        <dsp:cNvSpPr/>
      </dsp:nvSpPr>
      <dsp:spPr>
        <a:xfrm>
          <a:off x="0" y="2377439"/>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CDAB7-F7CA-4A6A-9F62-D2DFA7057166}">
      <dsp:nvSpPr>
        <dsp:cNvPr id="0" name=""/>
        <dsp:cNvSpPr/>
      </dsp:nvSpPr>
      <dsp:spPr>
        <a:xfrm>
          <a:off x="0" y="2377440"/>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Outputs</a:t>
          </a:r>
        </a:p>
      </dsp:txBody>
      <dsp:txXfrm>
        <a:off x="0" y="2377440"/>
        <a:ext cx="6615088" cy="395853"/>
      </dsp:txXfrm>
    </dsp:sp>
    <dsp:sp modelId="{DDF45700-723B-43BA-AD94-217FC3AEC893}">
      <dsp:nvSpPr>
        <dsp:cNvPr id="0" name=""/>
        <dsp:cNvSpPr/>
      </dsp:nvSpPr>
      <dsp:spPr>
        <a:xfrm>
          <a:off x="0" y="2773293"/>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1F065C-557D-4087-96E3-C842459D4483}">
      <dsp:nvSpPr>
        <dsp:cNvPr id="0" name=""/>
        <dsp:cNvSpPr/>
      </dsp:nvSpPr>
      <dsp:spPr>
        <a:xfrm>
          <a:off x="0" y="2773293"/>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Outputs with graphs and explanation</a:t>
          </a:r>
        </a:p>
      </dsp:txBody>
      <dsp:txXfrm>
        <a:off x="0" y="2773293"/>
        <a:ext cx="6615088" cy="395853"/>
      </dsp:txXfrm>
    </dsp:sp>
    <dsp:sp modelId="{0510E247-1FED-461D-BDE1-8B698579F92E}">
      <dsp:nvSpPr>
        <dsp:cNvPr id="0" name=""/>
        <dsp:cNvSpPr/>
      </dsp:nvSpPr>
      <dsp:spPr>
        <a:xfrm>
          <a:off x="0" y="3169146"/>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1947F-8E71-47BD-A89F-304D3BDC8BBF}">
      <dsp:nvSpPr>
        <dsp:cNvPr id="0" name=""/>
        <dsp:cNvSpPr/>
      </dsp:nvSpPr>
      <dsp:spPr>
        <a:xfrm>
          <a:off x="0" y="3169146"/>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Code explanation</a:t>
          </a:r>
        </a:p>
      </dsp:txBody>
      <dsp:txXfrm>
        <a:off x="0" y="3169146"/>
        <a:ext cx="6615088" cy="395853"/>
      </dsp:txXfrm>
    </dsp:sp>
    <dsp:sp modelId="{D32B0FBF-1502-45EA-A182-1D681748B7F5}">
      <dsp:nvSpPr>
        <dsp:cNvPr id="0" name=""/>
        <dsp:cNvSpPr/>
      </dsp:nvSpPr>
      <dsp:spPr>
        <a:xfrm>
          <a:off x="0" y="3564999"/>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84F88-32A6-4E5C-B6D3-324964F5B9FC}">
      <dsp:nvSpPr>
        <dsp:cNvPr id="0" name=""/>
        <dsp:cNvSpPr/>
      </dsp:nvSpPr>
      <dsp:spPr>
        <a:xfrm>
          <a:off x="0" y="3564999"/>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3564999"/>
        <a:ext cx="6615088" cy="395853"/>
      </dsp:txXfrm>
    </dsp:sp>
    <dsp:sp modelId="{774F66AB-86B4-4159-970F-013048FF7CCF}">
      <dsp:nvSpPr>
        <dsp:cNvPr id="0" name=""/>
        <dsp:cNvSpPr/>
      </dsp:nvSpPr>
      <dsp:spPr>
        <a:xfrm>
          <a:off x="0" y="3960852"/>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2DF04-C845-489D-BC05-813B596174F6}">
      <dsp:nvSpPr>
        <dsp:cNvPr id="0" name=""/>
        <dsp:cNvSpPr/>
      </dsp:nvSpPr>
      <dsp:spPr>
        <a:xfrm>
          <a:off x="0" y="3960852"/>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Future Scope</a:t>
          </a:r>
        </a:p>
      </dsp:txBody>
      <dsp:txXfrm>
        <a:off x="0" y="3960852"/>
        <a:ext cx="6615088" cy="395853"/>
      </dsp:txXfrm>
    </dsp:sp>
    <dsp:sp modelId="{21429621-58C3-4D69-9D5D-644FAF3B4F8D}">
      <dsp:nvSpPr>
        <dsp:cNvPr id="0" name=""/>
        <dsp:cNvSpPr/>
      </dsp:nvSpPr>
      <dsp:spPr>
        <a:xfrm>
          <a:off x="0" y="4356705"/>
          <a:ext cx="66150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4373B4-804B-4C93-89B3-7900B5808D36}">
      <dsp:nvSpPr>
        <dsp:cNvPr id="0" name=""/>
        <dsp:cNvSpPr/>
      </dsp:nvSpPr>
      <dsp:spPr>
        <a:xfrm>
          <a:off x="0" y="4356705"/>
          <a:ext cx="6615088" cy="3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References</a:t>
          </a:r>
        </a:p>
      </dsp:txBody>
      <dsp:txXfrm>
        <a:off x="0" y="4356705"/>
        <a:ext cx="6615088" cy="3958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4/15/2023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058164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4/15/2023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7771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4/15/2023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8998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4/15/2023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3085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4/15/2023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6156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4/15/2023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398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4/15/2023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9313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4/15/2023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9743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4/15/2023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926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4/15/2023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810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4/15/2023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7495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4/15/2023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36627023"/>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799" r:id="rId6"/>
    <p:sldLayoutId id="2147483795" r:id="rId7"/>
    <p:sldLayoutId id="2147483796" r:id="rId8"/>
    <p:sldLayoutId id="2147483797" r:id="rId9"/>
    <p:sldLayoutId id="2147483798" r:id="rId10"/>
    <p:sldLayoutId id="214748380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94"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195" name="Rectangle 118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00D77-2740-2EE1-41D4-A730CC527684}"/>
              </a:ext>
            </a:extLst>
          </p:cNvPr>
          <p:cNvSpPr>
            <a:spLocks noGrp="1"/>
          </p:cNvSpPr>
          <p:nvPr>
            <p:ph type="ctrTitle"/>
          </p:nvPr>
        </p:nvSpPr>
        <p:spPr>
          <a:xfrm>
            <a:off x="5832070" y="1389215"/>
            <a:ext cx="6155935" cy="1059582"/>
          </a:xfrm>
        </p:spPr>
        <p:txBody>
          <a:bodyPr vert="horz" lIns="91440" tIns="45720" rIns="91440" bIns="45720" rtlCol="0" anchor="t">
            <a:normAutofit/>
          </a:bodyPr>
          <a:lstStyle/>
          <a:p>
            <a:r>
              <a:rPr lang="en-US" sz="6000" b="1" i="1" kern="1200" spc="100" baseline="0">
                <a:solidFill>
                  <a:schemeClr val="tx1">
                    <a:lumMod val="85000"/>
                    <a:lumOff val="15000"/>
                  </a:schemeClr>
                </a:solidFill>
                <a:latin typeface="+mj-lt"/>
                <a:ea typeface="+mj-ea"/>
                <a:cs typeface="+mj-cs"/>
              </a:rPr>
              <a:t>IPL Data Analysis</a:t>
            </a:r>
            <a:endParaRPr lang="en-US" sz="6000" b="1" i="1" kern="1200" spc="100" baseline="0" dirty="0">
              <a:solidFill>
                <a:schemeClr val="tx1">
                  <a:lumMod val="85000"/>
                  <a:lumOff val="15000"/>
                </a:schemeClr>
              </a:solidFill>
              <a:latin typeface="+mj-lt"/>
              <a:ea typeface="+mj-ea"/>
              <a:cs typeface="+mj-cs"/>
            </a:endParaRPr>
          </a:p>
        </p:txBody>
      </p:sp>
      <p:sp>
        <p:nvSpPr>
          <p:cNvPr id="1196" name="Freeform: Shape 1188">
            <a:extLst>
              <a:ext uri="{FF2B5EF4-FFF2-40B4-BE49-F238E27FC236}">
                <a16:creationId xmlns:a16="http://schemas.microsoft.com/office/drawing/2014/main" id="{16E28E80-59C7-4175-93FA-B5F52391B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a:extLst>
              <a:ext uri="{FF2B5EF4-FFF2-40B4-BE49-F238E27FC236}">
                <a16:creationId xmlns:a16="http://schemas.microsoft.com/office/drawing/2014/main" id="{4AC547BA-6B6F-323C-0573-2426E5822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37" b="24492"/>
          <a:stretch/>
        </p:blipFill>
        <p:spPr bwMode="auto">
          <a:xfrm>
            <a:off x="319897" y="2213845"/>
            <a:ext cx="4320558" cy="2430309"/>
          </a:xfrm>
          <a:prstGeom prst="rect">
            <a:avLst/>
          </a:prstGeom>
          <a:noFill/>
          <a:extLst>
            <a:ext uri="{909E8E84-426E-40DD-AFC4-6F175D3DCCD1}">
              <a14:hiddenFill xmlns:a14="http://schemas.microsoft.com/office/drawing/2010/main">
                <a:solidFill>
                  <a:srgbClr val="FFFFFF"/>
                </a:solidFill>
              </a14:hiddenFill>
            </a:ext>
          </a:extLst>
        </p:spPr>
      </p:pic>
      <p:cxnSp>
        <p:nvCxnSpPr>
          <p:cNvPr id="1197" name="Straight Connector 1190">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01E19FD-9DA3-CAA6-A33F-A99788BACC51}"/>
              </a:ext>
            </a:extLst>
          </p:cNvPr>
          <p:cNvSpPr>
            <a:spLocks noGrp="1"/>
          </p:cNvSpPr>
          <p:nvPr>
            <p:ph type="subTitle" idx="1"/>
          </p:nvPr>
        </p:nvSpPr>
        <p:spPr>
          <a:xfrm>
            <a:off x="5877531" y="3309582"/>
            <a:ext cx="5713833" cy="2956746"/>
          </a:xfrm>
        </p:spPr>
        <p:txBody>
          <a:bodyPr vert="horz" lIns="91440" tIns="45720" rIns="91440" bIns="45720" rtlCol="0">
            <a:normAutofit fontScale="92500" lnSpcReduction="10000"/>
          </a:bodyPr>
          <a:lstStyle/>
          <a:p>
            <a:pPr marL="182880"/>
            <a:r>
              <a:rPr lang="en-US" sz="1800" b="1"/>
              <a:t>Done By</a:t>
            </a:r>
            <a:r>
              <a:rPr lang="en-US" sz="1800"/>
              <a:t>: -</a:t>
            </a:r>
          </a:p>
          <a:p>
            <a:pPr marL="182880"/>
            <a:endParaRPr lang="en-US" sz="1800"/>
          </a:p>
          <a:p>
            <a:pPr marL="182880"/>
            <a:r>
              <a:rPr lang="en-US" sz="1800"/>
              <a:t>D Chaitanya       (2010030045)</a:t>
            </a:r>
          </a:p>
          <a:p>
            <a:pPr marL="182880"/>
            <a:r>
              <a:rPr lang="en-US" sz="1800"/>
              <a:t>MTV Soumith     (2010030097) </a:t>
            </a:r>
          </a:p>
          <a:p>
            <a:pPr marL="182880"/>
            <a:r>
              <a:rPr lang="en-US" sz="1800"/>
              <a:t>K Vamshi             (2010030326) </a:t>
            </a:r>
          </a:p>
          <a:p>
            <a:pPr marL="182880"/>
            <a:r>
              <a:rPr lang="en-US" sz="1800"/>
              <a:t>K Tribhuvan        (2010030402) </a:t>
            </a:r>
          </a:p>
          <a:p>
            <a:pPr marL="182880"/>
            <a:r>
              <a:rPr lang="en-US" sz="1800"/>
              <a:t>K Sai Bhargav     (2010030535) </a:t>
            </a:r>
          </a:p>
          <a:p>
            <a:pPr marL="182880"/>
            <a:endParaRPr lang="en-US" sz="1000"/>
          </a:p>
          <a:p>
            <a:pPr marL="182880"/>
            <a:r>
              <a:rPr lang="en-US" sz="1300" b="1"/>
              <a:t>Group No:- 5</a:t>
            </a:r>
            <a:endParaRPr lang="en-US" sz="1300" b="1" dirty="0"/>
          </a:p>
        </p:txBody>
      </p:sp>
      <p:sp>
        <p:nvSpPr>
          <p:cNvPr id="119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2" descr="Best Private University in Telangana &amp;amp; Andhra Pradesh | KLH">
            <a:extLst>
              <a:ext uri="{FF2B5EF4-FFF2-40B4-BE49-F238E27FC236}">
                <a16:creationId xmlns:a16="http://schemas.microsoft.com/office/drawing/2014/main" id="{9E4657D2-47A1-C05C-8868-3AE6EDD5D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6198" y="188907"/>
            <a:ext cx="1142490" cy="54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85733"/>
      </p:ext>
    </p:extLst>
  </p:cSld>
  <p:clrMapOvr>
    <a:masterClrMapping/>
  </p:clrMapOvr>
  <mc:AlternateContent xmlns:mc="http://schemas.openxmlformats.org/markup-compatibility/2006" xmlns:p14="http://schemas.microsoft.com/office/powerpoint/2010/main">
    <mc:Choice Requires="p14">
      <p:transition spd="slow" p14:dur="2000" advTm="79422"/>
    </mc:Choice>
    <mc:Fallback xmlns="">
      <p:transition spd="slow" advTm="794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3CAB8C-3C5B-DC34-AD44-C1D71B47664B}"/>
              </a:ext>
            </a:extLst>
          </p:cNvPr>
          <p:cNvPicPr>
            <a:picLocks noGrp="1" noChangeAspect="1"/>
          </p:cNvPicPr>
          <p:nvPr>
            <p:ph idx="1"/>
          </p:nvPr>
        </p:nvPicPr>
        <p:blipFill>
          <a:blip r:embed="rId2"/>
          <a:stretch>
            <a:fillRect/>
          </a:stretch>
        </p:blipFill>
        <p:spPr>
          <a:xfrm>
            <a:off x="1051029" y="2200276"/>
            <a:ext cx="4930567" cy="1914584"/>
          </a:xfrm>
        </p:spPr>
      </p:pic>
      <p:pic>
        <p:nvPicPr>
          <p:cNvPr id="7" name="Picture 6">
            <a:extLst>
              <a:ext uri="{FF2B5EF4-FFF2-40B4-BE49-F238E27FC236}">
                <a16:creationId xmlns:a16="http://schemas.microsoft.com/office/drawing/2014/main" id="{8DCB3EEE-F5F0-8851-B3B5-AF15CA263A6A}"/>
              </a:ext>
            </a:extLst>
          </p:cNvPr>
          <p:cNvPicPr>
            <a:picLocks noChangeAspect="1"/>
          </p:cNvPicPr>
          <p:nvPr/>
        </p:nvPicPr>
        <p:blipFill>
          <a:blip r:embed="rId3"/>
          <a:stretch>
            <a:fillRect/>
          </a:stretch>
        </p:blipFill>
        <p:spPr>
          <a:xfrm>
            <a:off x="6644478" y="2308763"/>
            <a:ext cx="3741744" cy="1120237"/>
          </a:xfrm>
          <a:prstGeom prst="rect">
            <a:avLst/>
          </a:prstGeom>
        </p:spPr>
      </p:pic>
    </p:spTree>
    <p:extLst>
      <p:ext uri="{BB962C8B-B14F-4D97-AF65-F5344CB8AC3E}">
        <p14:creationId xmlns:p14="http://schemas.microsoft.com/office/powerpoint/2010/main" val="99494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58BC-00C9-B091-DE30-8335A72A5AE0}"/>
              </a:ext>
            </a:extLst>
          </p:cNvPr>
          <p:cNvSpPr>
            <a:spLocks noGrp="1"/>
          </p:cNvSpPr>
          <p:nvPr>
            <p:ph type="title"/>
          </p:nvPr>
        </p:nvSpPr>
        <p:spPr>
          <a:xfrm>
            <a:off x="174117" y="758952"/>
            <a:ext cx="10661523" cy="4754880"/>
          </a:xfrm>
        </p:spPr>
        <p:txBody>
          <a:bodyPr>
            <a:normAutofit/>
          </a:bodyPr>
          <a:lstStyle/>
          <a:p>
            <a:r>
              <a:rPr lang="en-US" sz="4800" dirty="0"/>
              <a:t>	Screenshots with graphs and charts</a:t>
            </a:r>
            <a:endParaRPr lang="en-IN" sz="4800" dirty="0"/>
          </a:p>
        </p:txBody>
      </p:sp>
      <p:pic>
        <p:nvPicPr>
          <p:cNvPr id="5" name="Content Placeholder 4">
            <a:extLst>
              <a:ext uri="{FF2B5EF4-FFF2-40B4-BE49-F238E27FC236}">
                <a16:creationId xmlns:a16="http://schemas.microsoft.com/office/drawing/2014/main" id="{11F43515-F086-CFA6-4DD9-BF4E170188D5}"/>
              </a:ext>
            </a:extLst>
          </p:cNvPr>
          <p:cNvPicPr>
            <a:picLocks noGrp="1" noChangeAspect="1"/>
          </p:cNvPicPr>
          <p:nvPr>
            <p:ph idx="1"/>
          </p:nvPr>
        </p:nvPicPr>
        <p:blipFill>
          <a:blip r:embed="rId2"/>
          <a:stretch>
            <a:fillRect/>
          </a:stretch>
        </p:blipFill>
        <p:spPr>
          <a:xfrm>
            <a:off x="878254" y="1902262"/>
            <a:ext cx="7217995" cy="4564776"/>
          </a:xfrm>
        </p:spPr>
      </p:pic>
      <p:sp>
        <p:nvSpPr>
          <p:cNvPr id="6" name="TextBox 5">
            <a:extLst>
              <a:ext uri="{FF2B5EF4-FFF2-40B4-BE49-F238E27FC236}">
                <a16:creationId xmlns:a16="http://schemas.microsoft.com/office/drawing/2014/main" id="{7E67E46A-7903-DB93-0EAE-1942082AC35F}"/>
              </a:ext>
            </a:extLst>
          </p:cNvPr>
          <p:cNvSpPr txBox="1"/>
          <p:nvPr/>
        </p:nvSpPr>
        <p:spPr>
          <a:xfrm>
            <a:off x="8248650" y="3162300"/>
            <a:ext cx="3065096" cy="923330"/>
          </a:xfrm>
          <a:prstGeom prst="rect">
            <a:avLst/>
          </a:prstGeom>
          <a:noFill/>
        </p:spPr>
        <p:txBody>
          <a:bodyPr wrap="square" rtlCol="0">
            <a:spAutoFit/>
          </a:bodyPr>
          <a:lstStyle/>
          <a:p>
            <a:r>
              <a:rPr lang="en-US" dirty="0"/>
              <a:t>This is the season wise with more number of matches that is played in the season.</a:t>
            </a:r>
            <a:endParaRPr lang="en-IN" dirty="0"/>
          </a:p>
        </p:txBody>
      </p:sp>
    </p:spTree>
    <p:extLst>
      <p:ext uri="{BB962C8B-B14F-4D97-AF65-F5344CB8AC3E}">
        <p14:creationId xmlns:p14="http://schemas.microsoft.com/office/powerpoint/2010/main" val="414486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57325-2D2C-E06C-7EF4-7E811AB51181}"/>
              </a:ext>
            </a:extLst>
          </p:cNvPr>
          <p:cNvSpPr>
            <a:spLocks noGrp="1"/>
          </p:cNvSpPr>
          <p:nvPr>
            <p:ph idx="1"/>
          </p:nvPr>
        </p:nvSpPr>
        <p:spPr>
          <a:xfrm>
            <a:off x="1418951" y="568452"/>
            <a:ext cx="6245352" cy="4754880"/>
          </a:xfrm>
        </p:spPr>
        <p:txBody>
          <a:bodyPr/>
          <a:lstStyle/>
          <a:p>
            <a:r>
              <a:rPr lang="en-US" dirty="0"/>
              <a:t>The team which has won more number of matches till date.</a:t>
            </a:r>
            <a:endParaRPr lang="en-IN" dirty="0"/>
          </a:p>
        </p:txBody>
      </p:sp>
      <p:pic>
        <p:nvPicPr>
          <p:cNvPr id="5" name="Picture 4">
            <a:extLst>
              <a:ext uri="{FF2B5EF4-FFF2-40B4-BE49-F238E27FC236}">
                <a16:creationId xmlns:a16="http://schemas.microsoft.com/office/drawing/2014/main" id="{717B6DB8-DDD2-C9FE-3B9B-06A7E861A579}"/>
              </a:ext>
            </a:extLst>
          </p:cNvPr>
          <p:cNvPicPr>
            <a:picLocks noChangeAspect="1"/>
          </p:cNvPicPr>
          <p:nvPr/>
        </p:nvPicPr>
        <p:blipFill>
          <a:blip r:embed="rId2"/>
          <a:stretch>
            <a:fillRect/>
          </a:stretch>
        </p:blipFill>
        <p:spPr>
          <a:xfrm>
            <a:off x="1418951" y="1801368"/>
            <a:ext cx="6325148" cy="4084674"/>
          </a:xfrm>
          <a:prstGeom prst="rect">
            <a:avLst/>
          </a:prstGeom>
        </p:spPr>
      </p:pic>
    </p:spTree>
    <p:extLst>
      <p:ext uri="{BB962C8B-B14F-4D97-AF65-F5344CB8AC3E}">
        <p14:creationId xmlns:p14="http://schemas.microsoft.com/office/powerpoint/2010/main" val="216415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8702C5-AAB0-054E-E5B2-769F872A3435}"/>
              </a:ext>
            </a:extLst>
          </p:cNvPr>
          <p:cNvSpPr>
            <a:spLocks noGrp="1"/>
          </p:cNvSpPr>
          <p:nvPr>
            <p:ph idx="1"/>
          </p:nvPr>
        </p:nvSpPr>
        <p:spPr>
          <a:xfrm>
            <a:off x="1012698" y="473202"/>
            <a:ext cx="6245352" cy="4754880"/>
          </a:xfrm>
        </p:spPr>
        <p:txBody>
          <a:bodyPr/>
          <a:lstStyle/>
          <a:p>
            <a:r>
              <a:rPr lang="en-US" dirty="0"/>
              <a:t>Winning count based on the toss</a:t>
            </a:r>
            <a:endParaRPr lang="en-IN" dirty="0"/>
          </a:p>
        </p:txBody>
      </p:sp>
      <p:pic>
        <p:nvPicPr>
          <p:cNvPr id="5" name="Picture 4">
            <a:extLst>
              <a:ext uri="{FF2B5EF4-FFF2-40B4-BE49-F238E27FC236}">
                <a16:creationId xmlns:a16="http://schemas.microsoft.com/office/drawing/2014/main" id="{1A1308CF-6A2C-0ED3-0BE2-D78E783B8082}"/>
              </a:ext>
            </a:extLst>
          </p:cNvPr>
          <p:cNvPicPr>
            <a:picLocks noChangeAspect="1"/>
          </p:cNvPicPr>
          <p:nvPr/>
        </p:nvPicPr>
        <p:blipFill>
          <a:blip r:embed="rId2"/>
          <a:stretch>
            <a:fillRect/>
          </a:stretch>
        </p:blipFill>
        <p:spPr>
          <a:xfrm>
            <a:off x="1731385" y="1761932"/>
            <a:ext cx="6005080" cy="4458086"/>
          </a:xfrm>
          <a:prstGeom prst="rect">
            <a:avLst/>
          </a:prstGeom>
        </p:spPr>
      </p:pic>
    </p:spTree>
    <p:extLst>
      <p:ext uri="{BB962C8B-B14F-4D97-AF65-F5344CB8AC3E}">
        <p14:creationId xmlns:p14="http://schemas.microsoft.com/office/powerpoint/2010/main" val="149843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02F4-1FE6-0229-C223-8C89A5CE5CF6}"/>
              </a:ext>
            </a:extLst>
          </p:cNvPr>
          <p:cNvSpPr>
            <a:spLocks noGrp="1"/>
          </p:cNvSpPr>
          <p:nvPr>
            <p:ph type="title"/>
          </p:nvPr>
        </p:nvSpPr>
        <p:spPr>
          <a:xfrm>
            <a:off x="1568576" y="568452"/>
            <a:ext cx="7499223" cy="4754880"/>
          </a:xfrm>
        </p:spPr>
        <p:txBody>
          <a:bodyPr>
            <a:normAutofit/>
          </a:bodyPr>
          <a:lstStyle/>
          <a:p>
            <a:r>
              <a:rPr lang="en-US" sz="4800" dirty="0"/>
              <a:t>Code explanation</a:t>
            </a:r>
            <a:endParaRPr lang="en-IN" sz="4800" dirty="0"/>
          </a:p>
        </p:txBody>
      </p:sp>
      <p:sp>
        <p:nvSpPr>
          <p:cNvPr id="3" name="Content Placeholder 2">
            <a:extLst>
              <a:ext uri="{FF2B5EF4-FFF2-40B4-BE49-F238E27FC236}">
                <a16:creationId xmlns:a16="http://schemas.microsoft.com/office/drawing/2014/main" id="{C27F5D71-75A6-D969-A42D-645DD2452CD2}"/>
              </a:ext>
            </a:extLst>
          </p:cNvPr>
          <p:cNvSpPr>
            <a:spLocks noGrp="1"/>
          </p:cNvSpPr>
          <p:nvPr>
            <p:ph idx="1"/>
          </p:nvPr>
        </p:nvSpPr>
        <p:spPr>
          <a:xfrm>
            <a:off x="1686686" y="1959102"/>
            <a:ext cx="8832889" cy="4754880"/>
          </a:xfrm>
        </p:spPr>
        <p:txBody>
          <a:bodyPr/>
          <a:lstStyle/>
          <a:p>
            <a:r>
              <a:rPr lang="en-US" dirty="0"/>
              <a:t>IPL_Matches_2008_2022 %&gt;% group_by(Player_of_Match) %&gt;%  summarize(awards = n()) %&gt;%   top_n(10) %&gt;%  ggplot(aes(x = Player_of_Match, y=awards, fill=Player_of_Match)) + geom_col(position="dodge") +  labs(x="Player_of_Match", y = "Awards" , title = "Top 10 Player Man of the Match") + coord_flip()</a:t>
            </a:r>
          </a:p>
          <a:p>
            <a:r>
              <a:rPr lang="en-US" dirty="0"/>
              <a:t>Here group by function will combine one or more number of player in the match and summarize function is compared to each team and top(10) will take the top 10 players and ggplot function will plot the bar graph</a:t>
            </a:r>
            <a:endParaRPr lang="en-IN" dirty="0"/>
          </a:p>
        </p:txBody>
      </p:sp>
    </p:spTree>
    <p:extLst>
      <p:ext uri="{BB962C8B-B14F-4D97-AF65-F5344CB8AC3E}">
        <p14:creationId xmlns:p14="http://schemas.microsoft.com/office/powerpoint/2010/main" val="107416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5315DA55-0C0D-4292-B5CC-A920CF36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429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8D50A-BB7C-B804-399C-06EE4F1A6A93}"/>
              </a:ext>
            </a:extLst>
          </p:cNvPr>
          <p:cNvSpPr>
            <a:spLocks noGrp="1"/>
          </p:cNvSpPr>
          <p:nvPr>
            <p:ph type="title"/>
          </p:nvPr>
        </p:nvSpPr>
        <p:spPr>
          <a:xfrm>
            <a:off x="655257" y="1039283"/>
            <a:ext cx="10671048" cy="1637012"/>
          </a:xfrm>
        </p:spPr>
        <p:txBody>
          <a:bodyPr anchor="ctr">
            <a:normAutofit/>
          </a:bodyPr>
          <a:lstStyle/>
          <a:p>
            <a:r>
              <a:rPr lang="en-US" sz="8800" i="1" kern="1200" dirty="0">
                <a:solidFill>
                  <a:schemeClr val="bg1"/>
                </a:solidFill>
                <a:effectLst/>
                <a:latin typeface="Sitka Banner (Headings)"/>
              </a:rPr>
              <a:t>Conclusion</a:t>
            </a:r>
          </a:p>
        </p:txBody>
      </p:sp>
      <p:sp>
        <p:nvSpPr>
          <p:cNvPr id="7" name="Content Placeholder 2">
            <a:extLst>
              <a:ext uri="{FF2B5EF4-FFF2-40B4-BE49-F238E27FC236}">
                <a16:creationId xmlns:a16="http://schemas.microsoft.com/office/drawing/2014/main" id="{D1FFF9C0-3EE9-8B91-FDFA-C6E6DBBDDE20}"/>
              </a:ext>
            </a:extLst>
          </p:cNvPr>
          <p:cNvSpPr>
            <a:spLocks noGrp="1"/>
          </p:cNvSpPr>
          <p:nvPr>
            <p:ph idx="1"/>
          </p:nvPr>
        </p:nvSpPr>
        <p:spPr>
          <a:xfrm>
            <a:off x="1009836" y="3849180"/>
            <a:ext cx="8412480" cy="2032831"/>
          </a:xfrm>
        </p:spPr>
        <p:txBody>
          <a:bodyPr>
            <a:normAutofit/>
          </a:bodyPr>
          <a:lstStyle/>
          <a:p>
            <a:pPr>
              <a:buFont typeface="Wingdings" panose="05000000000000000000" pitchFamily="2" charset="2"/>
              <a:buChar char="Ø"/>
            </a:pPr>
            <a:r>
              <a:rPr lang="en-IN" kern="1200" dirty="0">
                <a:effectLst/>
                <a:latin typeface="Century Gothic" panose="020B0502020202020204" pitchFamily="34" charset="0"/>
                <a:ea typeface="+mn-ea"/>
                <a:cs typeface="+mn-cs"/>
              </a:rPr>
              <a:t>All this work aims at understanding the dataset of past 10 years history of the IPL data.</a:t>
            </a:r>
          </a:p>
          <a:p>
            <a:pPr>
              <a:buFont typeface="Wingdings" panose="05000000000000000000" pitchFamily="2" charset="2"/>
              <a:buChar char="Ø"/>
            </a:pPr>
            <a:r>
              <a:rPr lang="en-IN" kern="1200" dirty="0">
                <a:effectLst/>
                <a:latin typeface="Century Gothic" panose="020B0502020202020204" pitchFamily="34" charset="0"/>
                <a:ea typeface="+mn-ea"/>
                <a:cs typeface="+mn-cs"/>
              </a:rPr>
              <a:t> Selection of the best team for a match plays a major role for the team’s finish. The main goal of our is to analyse the IPL cricket data and predict the end result of a match. </a:t>
            </a:r>
            <a:endParaRPr lang="en-IN" dirty="0"/>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3" name="Picture 2" descr="Best Private University in Telangana &amp;amp; Andhra Pradesh | KLH">
            <a:extLst>
              <a:ext uri="{FF2B5EF4-FFF2-40B4-BE49-F238E27FC236}">
                <a16:creationId xmlns:a16="http://schemas.microsoft.com/office/drawing/2014/main" id="{D25DDB78-FFA0-2E07-B0E9-F74E2A820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198" y="188907"/>
            <a:ext cx="1142490" cy="5422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0656AFE-988E-9C7D-C5D6-DE8AACEEEE0A}"/>
              </a:ext>
            </a:extLst>
          </p:cNvPr>
          <p:cNvSpPr/>
          <p:nvPr/>
        </p:nvSpPr>
        <p:spPr>
          <a:xfrm>
            <a:off x="0" y="6634716"/>
            <a:ext cx="12192000" cy="223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IPL DATA ANALYSIS</a:t>
            </a:r>
          </a:p>
        </p:txBody>
      </p:sp>
    </p:spTree>
    <p:extLst>
      <p:ext uri="{BB962C8B-B14F-4D97-AF65-F5344CB8AC3E}">
        <p14:creationId xmlns:p14="http://schemas.microsoft.com/office/powerpoint/2010/main" val="643220190"/>
      </p:ext>
    </p:extLst>
  </p:cSld>
  <p:clrMapOvr>
    <a:masterClrMapping/>
  </p:clrMapOvr>
  <mc:AlternateContent xmlns:mc="http://schemas.openxmlformats.org/markup-compatibility/2006" xmlns:p14="http://schemas.microsoft.com/office/powerpoint/2010/main">
    <mc:Choice Requires="p14">
      <p:transition spd="slow" p14:dur="2000" advTm="18283"/>
    </mc:Choice>
    <mc:Fallback xmlns="">
      <p:transition spd="slow" advTm="1828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B7BA-56B0-0506-7D61-C0C018403B54}"/>
              </a:ext>
            </a:extLst>
          </p:cNvPr>
          <p:cNvSpPr>
            <a:spLocks noGrp="1"/>
          </p:cNvSpPr>
          <p:nvPr>
            <p:ph type="title"/>
          </p:nvPr>
        </p:nvSpPr>
        <p:spPr>
          <a:xfrm>
            <a:off x="758951" y="758952"/>
            <a:ext cx="8051093" cy="4754880"/>
          </a:xfrm>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8A8E2CE7-CD13-CE40-2185-E832FA1FF11E}"/>
              </a:ext>
            </a:extLst>
          </p:cNvPr>
          <p:cNvSpPr>
            <a:spLocks noGrp="1"/>
          </p:cNvSpPr>
          <p:nvPr>
            <p:ph idx="1"/>
          </p:nvPr>
        </p:nvSpPr>
        <p:spPr>
          <a:xfrm>
            <a:off x="1661821" y="2571849"/>
            <a:ext cx="6245352" cy="4754880"/>
          </a:xfrm>
        </p:spPr>
        <p:txBody>
          <a:bodyPr/>
          <a:lstStyle/>
          <a:p>
            <a:r>
              <a:rPr lang="en-US" dirty="0"/>
              <a:t>In future we have the idea to implement the same project to a website or application.</a:t>
            </a:r>
            <a:endParaRPr lang="en-IN" dirty="0"/>
          </a:p>
        </p:txBody>
      </p:sp>
    </p:spTree>
    <p:extLst>
      <p:ext uri="{BB962C8B-B14F-4D97-AF65-F5344CB8AC3E}">
        <p14:creationId xmlns:p14="http://schemas.microsoft.com/office/powerpoint/2010/main" val="22021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C857-CAF2-355F-115A-2ED1DDC29A5C}"/>
              </a:ext>
            </a:extLst>
          </p:cNvPr>
          <p:cNvSpPr>
            <a:spLocks noGrp="1"/>
          </p:cNvSpPr>
          <p:nvPr>
            <p:ph type="title"/>
          </p:nvPr>
        </p:nvSpPr>
        <p:spPr>
          <a:xfrm>
            <a:off x="758952" y="758952"/>
            <a:ext cx="7192352" cy="4754880"/>
          </a:xfrm>
        </p:spPr>
        <p:txBody>
          <a:bodyPr>
            <a:normAutofit/>
          </a:bodyPr>
          <a:lstStyle/>
          <a:p>
            <a:r>
              <a:rPr lang="en-US" sz="4800" dirty="0"/>
              <a:t>bibliography / References </a:t>
            </a:r>
            <a:endParaRPr lang="en-IN" sz="4800" dirty="0"/>
          </a:p>
        </p:txBody>
      </p:sp>
      <p:sp>
        <p:nvSpPr>
          <p:cNvPr id="3" name="Content Placeholder 2">
            <a:extLst>
              <a:ext uri="{FF2B5EF4-FFF2-40B4-BE49-F238E27FC236}">
                <a16:creationId xmlns:a16="http://schemas.microsoft.com/office/drawing/2014/main" id="{6D5F14C1-93D3-5039-85A2-D47BF6FE7F76}"/>
              </a:ext>
            </a:extLst>
          </p:cNvPr>
          <p:cNvSpPr>
            <a:spLocks noGrp="1"/>
          </p:cNvSpPr>
          <p:nvPr>
            <p:ph idx="1"/>
          </p:nvPr>
        </p:nvSpPr>
        <p:spPr>
          <a:xfrm>
            <a:off x="1932563" y="1959599"/>
            <a:ext cx="6925189" cy="4754880"/>
          </a:xfrm>
        </p:spPr>
        <p:txBody>
          <a:bodyPr>
            <a:normAutofit fontScale="85000" lnSpcReduction="20000"/>
          </a:bodyPr>
          <a:lstStyle/>
          <a:p>
            <a:pPr algn="just"/>
            <a:r>
              <a:rPr lang="en-US" sz="1800" dirty="0">
                <a:effectLst/>
                <a:latin typeface="Times New Roman" panose="02020603050405020304" pitchFamily="18" charset="0"/>
                <a:ea typeface="Times New Roman" panose="02020603050405020304" pitchFamily="18" charset="0"/>
              </a:rPr>
              <a:t>[1] A. K. Jain, M. N. Murty, and P. J. Flynn, “Data clustering: a review”, ACM Computing Surveys 31 (3), pp: 264–323, 1999.</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[2] J. Han, M. </a:t>
            </a:r>
            <a:r>
              <a:rPr lang="en-US" sz="1800" dirty="0" err="1">
                <a:effectLst/>
                <a:latin typeface="Times New Roman" panose="02020603050405020304" pitchFamily="18" charset="0"/>
                <a:ea typeface="Times New Roman" panose="02020603050405020304" pitchFamily="18" charset="0"/>
              </a:rPr>
              <a:t>Kamber</a:t>
            </a:r>
            <a:r>
              <a:rPr lang="en-US" sz="1800" dirty="0">
                <a:effectLst/>
                <a:latin typeface="Times New Roman" panose="02020603050405020304" pitchFamily="18" charset="0"/>
                <a:ea typeface="Times New Roman" panose="02020603050405020304" pitchFamily="18" charset="0"/>
              </a:rPr>
              <a:t>, and J. Pei, Data Mining: Concepts and Techniques, second ed., Morgan Kaufmann, California, 2005.</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[3] P. </a:t>
            </a:r>
            <a:r>
              <a:rPr lang="en-US" sz="1800" dirty="0" err="1">
                <a:effectLst/>
                <a:latin typeface="Times New Roman" panose="02020603050405020304" pitchFamily="18" charset="0"/>
                <a:ea typeface="Times New Roman" panose="02020603050405020304" pitchFamily="18" charset="0"/>
              </a:rPr>
              <a:t>Berkhin</a:t>
            </a:r>
            <a:r>
              <a:rPr lang="en-US" sz="1800" dirty="0">
                <a:effectLst/>
                <a:latin typeface="Times New Roman" panose="02020603050405020304" pitchFamily="18" charset="0"/>
                <a:ea typeface="Times New Roman" panose="02020603050405020304" pitchFamily="18" charset="0"/>
              </a:rPr>
              <a:t>, Survey of clustering data mining techniques, Technical Report, Accrue Software, Inc., 2002.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[4] R. Xu and D. Wunsch, “Survey of clustering algorithms”, IEEE Transactions on Neural Networks 16 (3) 645–678, 2005.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[5] M. </a:t>
            </a:r>
            <a:r>
              <a:rPr lang="en-US" sz="1800" dirty="0" err="1">
                <a:effectLst/>
                <a:latin typeface="Times New Roman" panose="02020603050405020304" pitchFamily="18" charset="0"/>
                <a:ea typeface="Times New Roman" panose="02020603050405020304" pitchFamily="18" charset="0"/>
              </a:rPr>
              <a:t>Filippone</a:t>
            </a:r>
            <a:r>
              <a:rPr lang="en-US" sz="1800" dirty="0">
                <a:effectLst/>
                <a:latin typeface="Times New Roman" panose="02020603050405020304" pitchFamily="18" charset="0"/>
                <a:ea typeface="Times New Roman" panose="02020603050405020304" pitchFamily="18" charset="0"/>
              </a:rPr>
              <a:t>, F. </a:t>
            </a:r>
            <a:r>
              <a:rPr lang="en-US" sz="1800" dirty="0" err="1">
                <a:effectLst/>
                <a:latin typeface="Times New Roman" panose="02020603050405020304" pitchFamily="18" charset="0"/>
                <a:ea typeface="Times New Roman" panose="02020603050405020304" pitchFamily="18" charset="0"/>
              </a:rPr>
              <a:t>Camastra</a:t>
            </a:r>
            <a:r>
              <a:rPr lang="en-US" sz="1800" dirty="0">
                <a:effectLst/>
                <a:latin typeface="Times New Roman" panose="02020603050405020304" pitchFamily="18" charset="0"/>
                <a:ea typeface="Times New Roman" panose="02020603050405020304" pitchFamily="18" charset="0"/>
              </a:rPr>
              <a:t>, F. </a:t>
            </a:r>
            <a:r>
              <a:rPr lang="en-US" sz="1800" dirty="0" err="1">
                <a:effectLst/>
                <a:latin typeface="Times New Roman" panose="02020603050405020304" pitchFamily="18" charset="0"/>
                <a:ea typeface="Times New Roman" panose="02020603050405020304" pitchFamily="18" charset="0"/>
              </a:rPr>
              <a:t>Masulli</a:t>
            </a:r>
            <a:r>
              <a:rPr lang="en-US" sz="1800" dirty="0">
                <a:effectLst/>
                <a:latin typeface="Times New Roman" panose="02020603050405020304" pitchFamily="18" charset="0"/>
                <a:ea typeface="Times New Roman" panose="02020603050405020304" pitchFamily="18" charset="0"/>
              </a:rPr>
              <a:t>, and S. Rovetta, “A survey of kernel and spectral methods for clustering”, Pattern Recognition 41, 176–190, 2008.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[6] L. A. Zadeh, Fuzzy sets: Information and Control, 1965.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[7] L. A. Zadeh, From search engines to question-answering systems the role of fuzzy logic, University Berkeley, California.</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[8] H. Lee, K. H. Park, and </a:t>
            </a:r>
            <a:r>
              <a:rPr lang="en-US" sz="1800" dirty="0" err="1">
                <a:effectLst/>
                <a:latin typeface="Times New Roman" panose="02020603050405020304" pitchFamily="18" charset="0"/>
                <a:ea typeface="Times New Roman" panose="02020603050405020304" pitchFamily="18" charset="0"/>
              </a:rPr>
              <a:t>Zeungnam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Zenn</a:t>
            </a:r>
            <a:r>
              <a:rPr lang="en-US" sz="1800" dirty="0">
                <a:effectLst/>
                <a:latin typeface="Times New Roman" panose="02020603050405020304" pitchFamily="18" charset="0"/>
                <a:ea typeface="Times New Roman" panose="02020603050405020304" pitchFamily="18" charset="0"/>
              </a:rPr>
              <a:t> Bien, “Iterative Fuzzy Clustering Algorithm with Supervision to Construct Probabilistic Fuzzy Rule Base From Numerical Data”, IEEE Transactions on Fuzzy Systems, Vol.16, No.1, June, 2008.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[9] M. M. Chacón and S. J. Nevarez, A Fuzzy Clustering Approach on the Classification of Non-Uniform Cosmetic Defects.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8316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1A9B42-1F91-F44F-B866-1C91E2E28BF6}"/>
              </a:ext>
            </a:extLst>
          </p:cNvPr>
          <p:cNvSpPr txBox="1"/>
          <p:nvPr/>
        </p:nvSpPr>
        <p:spPr>
          <a:xfrm>
            <a:off x="2424257" y="2644170"/>
            <a:ext cx="7343485" cy="1569660"/>
          </a:xfrm>
          <a:prstGeom prst="rect">
            <a:avLst/>
          </a:prstGeom>
          <a:noFill/>
          <a:effectLst>
            <a:outerShdw blurRad="50800" dist="38100" dir="2700000" algn="tl" rotWithShape="0">
              <a:prstClr val="black">
                <a:alpha val="56848"/>
              </a:prstClr>
            </a:outerShdw>
          </a:effectLst>
        </p:spPr>
        <p:txBody>
          <a:bodyPr wrap="none" rtlCol="0">
            <a:spAutoFit/>
          </a:bodyPr>
          <a:lstStyle/>
          <a:p>
            <a:r>
              <a:rPr lang="en-US" sz="9600" b="1" dirty="0">
                <a:latin typeface="Copperplate Gothic Bold" panose="020E0705020206020404" pitchFamily="34" charset="77"/>
                <a:cs typeface="Times New Roman" panose="02020603050405020304" pitchFamily="18" charset="0"/>
              </a:rPr>
              <a:t>Thank You</a:t>
            </a:r>
          </a:p>
        </p:txBody>
      </p:sp>
      <p:sp>
        <p:nvSpPr>
          <p:cNvPr id="4" name="Rectangle 3">
            <a:extLst>
              <a:ext uri="{FF2B5EF4-FFF2-40B4-BE49-F238E27FC236}">
                <a16:creationId xmlns:a16="http://schemas.microsoft.com/office/drawing/2014/main" id="{8BF53B2C-2AFC-FE46-B937-DD7314539FBC}"/>
              </a:ext>
            </a:extLst>
          </p:cNvPr>
          <p:cNvSpPr/>
          <p:nvPr/>
        </p:nvSpPr>
        <p:spPr>
          <a:xfrm>
            <a:off x="2781300" y="4064000"/>
            <a:ext cx="6629400" cy="149830"/>
          </a:xfrm>
          <a:prstGeom prst="rect">
            <a:avLst/>
          </a:prstGeom>
          <a:solidFill>
            <a:schemeClr val="accent1">
              <a:alpha val="56095"/>
            </a:schemeClr>
          </a:solidFill>
          <a:effectLst>
            <a:outerShdw blurRad="76200" dist="12700" dir="2700000" sy="-23000" kx="-800400" algn="b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DE05D5-08A8-A346-9B64-F17DABB70000}"/>
              </a:ext>
            </a:extLst>
          </p:cNvPr>
          <p:cNvSpPr/>
          <p:nvPr/>
        </p:nvSpPr>
        <p:spPr>
          <a:xfrm>
            <a:off x="0" y="6634716"/>
            <a:ext cx="12192000" cy="223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IPL DATA ANALYSIS</a:t>
            </a:r>
          </a:p>
        </p:txBody>
      </p:sp>
      <p:pic>
        <p:nvPicPr>
          <p:cNvPr id="7" name="Picture 6">
            <a:extLst>
              <a:ext uri="{FF2B5EF4-FFF2-40B4-BE49-F238E27FC236}">
                <a16:creationId xmlns:a16="http://schemas.microsoft.com/office/drawing/2014/main" id="{D12FA288-1F7F-0088-9300-1BA9C968DCB0}"/>
              </a:ext>
            </a:extLst>
          </p:cNvPr>
          <p:cNvPicPr>
            <a:picLocks noChangeAspect="1"/>
          </p:cNvPicPr>
          <p:nvPr/>
        </p:nvPicPr>
        <p:blipFill>
          <a:blip r:embed="rId2"/>
          <a:stretch>
            <a:fillRect/>
          </a:stretch>
        </p:blipFill>
        <p:spPr>
          <a:xfrm>
            <a:off x="10858500" y="154360"/>
            <a:ext cx="1143000" cy="542925"/>
          </a:xfrm>
          <a:prstGeom prst="rect">
            <a:avLst/>
          </a:prstGeom>
        </p:spPr>
      </p:pic>
    </p:spTree>
    <p:extLst>
      <p:ext uri="{BB962C8B-B14F-4D97-AF65-F5344CB8AC3E}">
        <p14:creationId xmlns:p14="http://schemas.microsoft.com/office/powerpoint/2010/main" val="388663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9B00-D96C-1656-0162-088E7F4A81DE}"/>
              </a:ext>
            </a:extLst>
          </p:cNvPr>
          <p:cNvSpPr>
            <a:spLocks noGrp="1"/>
          </p:cNvSpPr>
          <p:nvPr>
            <p:ph type="title"/>
          </p:nvPr>
        </p:nvSpPr>
        <p:spPr>
          <a:xfrm>
            <a:off x="806660" y="329582"/>
            <a:ext cx="7884116" cy="4754880"/>
          </a:xfrm>
        </p:spPr>
        <p:txBody>
          <a:bodyPr>
            <a:normAutofit/>
          </a:bodyPr>
          <a:lstStyle/>
          <a:p>
            <a:r>
              <a:rPr lang="en-US" sz="4800"/>
              <a:t>Table of contents</a:t>
            </a:r>
            <a:endParaRPr lang="en-IN" sz="4800" dirty="0"/>
          </a:p>
        </p:txBody>
      </p:sp>
      <p:graphicFrame>
        <p:nvGraphicFramePr>
          <p:cNvPr id="5" name="Content Placeholder 2">
            <a:extLst>
              <a:ext uri="{FF2B5EF4-FFF2-40B4-BE49-F238E27FC236}">
                <a16:creationId xmlns:a16="http://schemas.microsoft.com/office/drawing/2014/main" id="{CF9314A6-2632-BAC1-FFE1-33250DABE2B9}"/>
              </a:ext>
            </a:extLst>
          </p:cNvPr>
          <p:cNvGraphicFramePr>
            <a:graphicFrameLocks noGrp="1"/>
          </p:cNvGraphicFramePr>
          <p:nvPr>
            <p:ph idx="1"/>
          </p:nvPr>
        </p:nvGraphicFramePr>
        <p:xfrm>
          <a:off x="2179055" y="1625644"/>
          <a:ext cx="6615088" cy="475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08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4F731-C838-FAAB-8187-97A612A2B61D}"/>
              </a:ext>
            </a:extLst>
          </p:cNvPr>
          <p:cNvSpPr>
            <a:spLocks noGrp="1"/>
          </p:cNvSpPr>
          <p:nvPr>
            <p:ph type="title"/>
          </p:nvPr>
        </p:nvSpPr>
        <p:spPr>
          <a:xfrm>
            <a:off x="1068497" y="1063255"/>
            <a:ext cx="4343454" cy="4807541"/>
          </a:xfrm>
        </p:spPr>
        <p:txBody>
          <a:bodyPr>
            <a:normAutofit/>
          </a:bodyPr>
          <a:lstStyle/>
          <a:p>
            <a:r>
              <a:rPr lang="en-US" dirty="0"/>
              <a:t>Introduction/Abstract</a:t>
            </a:r>
            <a:endParaRPr lang="en-IN" dirty="0"/>
          </a:p>
        </p:txBody>
      </p:sp>
      <p:cxnSp>
        <p:nvCxnSpPr>
          <p:cNvPr id="39" name="Straight Connector 38">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3" name="Picture 2" descr="Best Private University in Telangana &amp;amp; Andhra Pradesh | KLH">
            <a:extLst>
              <a:ext uri="{FF2B5EF4-FFF2-40B4-BE49-F238E27FC236}">
                <a16:creationId xmlns:a16="http://schemas.microsoft.com/office/drawing/2014/main" id="{47452FE8-98BD-DFD5-EF8E-98547D936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198" y="188907"/>
            <a:ext cx="1142490" cy="5422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D6CE66E-20E2-542F-8F3C-7E04E558AE2A}"/>
              </a:ext>
            </a:extLst>
          </p:cNvPr>
          <p:cNvSpPr/>
          <p:nvPr/>
        </p:nvSpPr>
        <p:spPr>
          <a:xfrm>
            <a:off x="0" y="6634716"/>
            <a:ext cx="12192000" cy="223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IPL DATA ANALYSIS</a:t>
            </a:r>
          </a:p>
        </p:txBody>
      </p:sp>
      <p:sp>
        <p:nvSpPr>
          <p:cNvPr id="6" name="Content Placeholder 5">
            <a:extLst>
              <a:ext uri="{FF2B5EF4-FFF2-40B4-BE49-F238E27FC236}">
                <a16:creationId xmlns:a16="http://schemas.microsoft.com/office/drawing/2014/main" id="{6F33FB36-ED61-7ACE-A93A-CD4D265DA419}"/>
              </a:ext>
            </a:extLst>
          </p:cNvPr>
          <p:cNvSpPr>
            <a:spLocks noGrp="1"/>
          </p:cNvSpPr>
          <p:nvPr>
            <p:ph idx="1"/>
          </p:nvPr>
        </p:nvSpPr>
        <p:spPr>
          <a:xfrm>
            <a:off x="5475305" y="1623206"/>
            <a:ext cx="6245352" cy="4754880"/>
          </a:xfrm>
        </p:spPr>
        <p:txBody>
          <a:bodyPr/>
          <a:lstStyle/>
          <a:p>
            <a:r>
              <a:rPr lang="en-US" b="1" i="0" dirty="0">
                <a:solidFill>
                  <a:srgbClr val="3A3A3A"/>
                </a:solidFill>
                <a:effectLst/>
                <a:latin typeface="-apple-system"/>
              </a:rPr>
              <a:t>In cricket, IPL stands for Indian Premier League, a T20 cricket tournament which was originally established in 2008. It is traditionally played from April through to June each year and, from 2022, the competition will be expanded to include a total of ten teams.</a:t>
            </a:r>
            <a:endParaRPr lang="en-IN" dirty="0"/>
          </a:p>
        </p:txBody>
      </p:sp>
    </p:spTree>
    <p:extLst>
      <p:ext uri="{BB962C8B-B14F-4D97-AF65-F5344CB8AC3E}">
        <p14:creationId xmlns:p14="http://schemas.microsoft.com/office/powerpoint/2010/main" val="3575375628"/>
      </p:ext>
    </p:extLst>
  </p:cSld>
  <p:clrMapOvr>
    <a:masterClrMapping/>
  </p:clrMapOvr>
  <mc:AlternateContent xmlns:mc="http://schemas.openxmlformats.org/markup-compatibility/2006" xmlns:p14="http://schemas.microsoft.com/office/powerpoint/2010/main">
    <mc:Choice Requires="p14">
      <p:transition spd="slow" p14:dur="2000" advTm="1078"/>
    </mc:Choice>
    <mc:Fallback xmlns="">
      <p:transition spd="slow" advTm="10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1" name="Straight Connector 5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522E9-95C9-DE23-6626-7B3F0040C7A5}"/>
              </a:ext>
            </a:extLst>
          </p:cNvPr>
          <p:cNvSpPr>
            <a:spLocks noGrp="1"/>
          </p:cNvSpPr>
          <p:nvPr>
            <p:ph type="title"/>
          </p:nvPr>
        </p:nvSpPr>
        <p:spPr>
          <a:xfrm>
            <a:off x="560520" y="71718"/>
            <a:ext cx="8159269" cy="879036"/>
          </a:xfrm>
        </p:spPr>
        <p:txBody>
          <a:bodyPr vert="horz" lIns="91440" tIns="45720" rIns="91440" bIns="45720" rtlCol="0" anchor="t">
            <a:normAutofit fontScale="90000"/>
          </a:bodyPr>
          <a:lstStyle/>
          <a:p>
            <a:r>
              <a:rPr lang="en-US" sz="7200" i="1" kern="1200" spc="100" baseline="0" dirty="0">
                <a:solidFill>
                  <a:schemeClr val="tx1">
                    <a:lumMod val="85000"/>
                    <a:lumOff val="15000"/>
                  </a:schemeClr>
                </a:solidFill>
                <a:latin typeface="+mj-lt"/>
                <a:ea typeface="+mj-ea"/>
                <a:cs typeface="+mj-cs"/>
              </a:rPr>
              <a:t>Literature Survey</a:t>
            </a:r>
          </a:p>
        </p:txBody>
      </p:sp>
      <p:cxnSp>
        <p:nvCxnSpPr>
          <p:cNvPr id="55" name="Straight Connector 54">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5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3" name="Picture 2" descr="Best Private University in Telangana &amp;amp; Andhra Pradesh | KLH">
            <a:extLst>
              <a:ext uri="{FF2B5EF4-FFF2-40B4-BE49-F238E27FC236}">
                <a16:creationId xmlns:a16="http://schemas.microsoft.com/office/drawing/2014/main" id="{E9E125EE-0FA4-8D7E-E61C-95D502115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198" y="188907"/>
            <a:ext cx="1142490" cy="5422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1FDE75-ABCA-1A84-6F69-15826947C51D}"/>
              </a:ext>
            </a:extLst>
          </p:cNvPr>
          <p:cNvSpPr/>
          <p:nvPr/>
        </p:nvSpPr>
        <p:spPr>
          <a:xfrm>
            <a:off x="0" y="6634716"/>
            <a:ext cx="12192000" cy="223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IPL DATA ANALYSIS</a:t>
            </a:r>
          </a:p>
        </p:txBody>
      </p:sp>
      <p:graphicFrame>
        <p:nvGraphicFramePr>
          <p:cNvPr id="7" name="Table 7">
            <a:extLst>
              <a:ext uri="{FF2B5EF4-FFF2-40B4-BE49-F238E27FC236}">
                <a16:creationId xmlns:a16="http://schemas.microsoft.com/office/drawing/2014/main" id="{8F0D5E11-50D2-8D05-29EF-A0B8C0738248}"/>
              </a:ext>
            </a:extLst>
          </p:cNvPr>
          <p:cNvGraphicFramePr>
            <a:graphicFrameLocks noGrp="1"/>
          </p:cNvGraphicFramePr>
          <p:nvPr>
            <p:extLst>
              <p:ext uri="{D42A27DB-BD31-4B8C-83A1-F6EECF244321}">
                <p14:modId xmlns:p14="http://schemas.microsoft.com/office/powerpoint/2010/main" val="2999731488"/>
              </p:ext>
            </p:extLst>
          </p:nvPr>
        </p:nvGraphicFramePr>
        <p:xfrm>
          <a:off x="71728" y="988359"/>
          <a:ext cx="11712282" cy="5581626"/>
        </p:xfrm>
        <a:graphic>
          <a:graphicData uri="http://schemas.openxmlformats.org/drawingml/2006/table">
            <a:tbl>
              <a:tblPr firstRow="1" bandRow="1">
                <a:tableStyleId>{5C22544A-7EE6-4342-B048-85BDC9FD1C3A}</a:tableStyleId>
              </a:tblPr>
              <a:tblGrid>
                <a:gridCol w="394446">
                  <a:extLst>
                    <a:ext uri="{9D8B030D-6E8A-4147-A177-3AD203B41FA5}">
                      <a16:colId xmlns:a16="http://schemas.microsoft.com/office/drawing/2014/main" val="3018006055"/>
                    </a:ext>
                  </a:extLst>
                </a:gridCol>
                <a:gridCol w="1577779">
                  <a:extLst>
                    <a:ext uri="{9D8B030D-6E8A-4147-A177-3AD203B41FA5}">
                      <a16:colId xmlns:a16="http://schemas.microsoft.com/office/drawing/2014/main" val="1031339458"/>
                    </a:ext>
                  </a:extLst>
                </a:gridCol>
                <a:gridCol w="1622612">
                  <a:extLst>
                    <a:ext uri="{9D8B030D-6E8A-4147-A177-3AD203B41FA5}">
                      <a16:colId xmlns:a16="http://schemas.microsoft.com/office/drawing/2014/main" val="4205860501"/>
                    </a:ext>
                  </a:extLst>
                </a:gridCol>
                <a:gridCol w="1174376">
                  <a:extLst>
                    <a:ext uri="{9D8B030D-6E8A-4147-A177-3AD203B41FA5}">
                      <a16:colId xmlns:a16="http://schemas.microsoft.com/office/drawing/2014/main" val="575017157"/>
                    </a:ext>
                  </a:extLst>
                </a:gridCol>
                <a:gridCol w="2106706">
                  <a:extLst>
                    <a:ext uri="{9D8B030D-6E8A-4147-A177-3AD203B41FA5}">
                      <a16:colId xmlns:a16="http://schemas.microsoft.com/office/drawing/2014/main" val="2104986951"/>
                    </a:ext>
                  </a:extLst>
                </a:gridCol>
                <a:gridCol w="4836363">
                  <a:extLst>
                    <a:ext uri="{9D8B030D-6E8A-4147-A177-3AD203B41FA5}">
                      <a16:colId xmlns:a16="http://schemas.microsoft.com/office/drawing/2014/main" val="1774343701"/>
                    </a:ext>
                  </a:extLst>
                </a:gridCol>
              </a:tblGrid>
              <a:tr h="404254">
                <a:tc>
                  <a:txBody>
                    <a:bodyPr/>
                    <a:lstStyle/>
                    <a:p>
                      <a:r>
                        <a:rPr lang="en-IN" sz="1100" dirty="0"/>
                        <a:t>S. No</a:t>
                      </a:r>
                    </a:p>
                  </a:txBody>
                  <a:tcPr/>
                </a:tc>
                <a:tc>
                  <a:txBody>
                    <a:bodyPr/>
                    <a:lstStyle/>
                    <a:p>
                      <a:r>
                        <a:rPr lang="en-IN" sz="1100" dirty="0"/>
                        <a:t>Authors</a:t>
                      </a:r>
                    </a:p>
                  </a:txBody>
                  <a:tcPr/>
                </a:tc>
                <a:tc>
                  <a:txBody>
                    <a:bodyPr/>
                    <a:lstStyle/>
                    <a:p>
                      <a:r>
                        <a:rPr lang="en-IN" sz="1100" dirty="0"/>
                        <a:t>Title </a:t>
                      </a:r>
                    </a:p>
                  </a:txBody>
                  <a:tcPr/>
                </a:tc>
                <a:tc>
                  <a:txBody>
                    <a:bodyPr/>
                    <a:lstStyle/>
                    <a:p>
                      <a:r>
                        <a:rPr lang="en-IN" sz="1100" dirty="0"/>
                        <a:t>Published on</a:t>
                      </a:r>
                    </a:p>
                  </a:txBody>
                  <a:tcPr/>
                </a:tc>
                <a:tc>
                  <a:txBody>
                    <a:bodyPr/>
                    <a:lstStyle/>
                    <a:p>
                      <a:r>
                        <a:rPr lang="en-IN" sz="1100" dirty="0"/>
                        <a:t>Publishing Techniques/models</a:t>
                      </a:r>
                    </a:p>
                  </a:txBody>
                  <a:tcPr/>
                </a:tc>
                <a:tc>
                  <a:txBody>
                    <a:bodyPr/>
                    <a:lstStyle/>
                    <a:p>
                      <a:r>
                        <a:rPr lang="en-IN" sz="1100" dirty="0"/>
                        <a:t>Results</a:t>
                      </a:r>
                    </a:p>
                  </a:txBody>
                  <a:tcPr/>
                </a:tc>
                <a:extLst>
                  <a:ext uri="{0D108BD9-81ED-4DB2-BD59-A6C34878D82A}">
                    <a16:rowId xmlns:a16="http://schemas.microsoft.com/office/drawing/2014/main" val="4283563817"/>
                  </a:ext>
                </a:extLst>
              </a:tr>
              <a:tr h="880695">
                <a:tc>
                  <a:txBody>
                    <a:bodyPr/>
                    <a:lstStyle/>
                    <a:p>
                      <a:r>
                        <a:rPr lang="en-IN" sz="1100" dirty="0"/>
                        <a:t>1.</a:t>
                      </a:r>
                    </a:p>
                  </a:txBody>
                  <a:tcPr/>
                </a:tc>
                <a:tc>
                  <a:txBody>
                    <a:bodyPr/>
                    <a:lstStyle/>
                    <a:p>
                      <a:r>
                        <a:rPr lang="en-IN" sz="1100" dirty="0"/>
                        <a:t>Amala Kaviya V.S, Amol Suraj Mishra and Valarmathi</a:t>
                      </a:r>
                    </a:p>
                  </a:txBody>
                  <a:tcPr/>
                </a:tc>
                <a:tc>
                  <a:txBody>
                    <a:bodyPr/>
                    <a:lstStyle/>
                    <a:p>
                      <a:r>
                        <a:rPr lang="en-US" sz="1100" dirty="0"/>
                        <a:t>Comprehensive Data Analysis and Prediction on IPL using Machine Learning Algorithms</a:t>
                      </a:r>
                      <a:endParaRPr lang="en-IN" sz="1100" dirty="0"/>
                    </a:p>
                  </a:txBody>
                  <a:tcPr/>
                </a:tc>
                <a:tc>
                  <a:txBody>
                    <a:bodyPr/>
                    <a:lstStyle/>
                    <a:p>
                      <a:r>
                        <a:rPr lang="en-IN" sz="1100" dirty="0"/>
                        <a:t>April,2020</a:t>
                      </a:r>
                    </a:p>
                  </a:txBody>
                  <a:tcPr/>
                </a:tc>
                <a:tc>
                  <a:txBody>
                    <a:bodyPr/>
                    <a:lstStyle/>
                    <a:p>
                      <a:r>
                        <a:rPr lang="en-IN" sz="1100" dirty="0"/>
                        <a:t>SVM(Support Vector Machine),FDA(Functional Data Analysis)</a:t>
                      </a:r>
                    </a:p>
                  </a:txBody>
                  <a:tcPr/>
                </a:tc>
                <a:tc>
                  <a:txBody>
                    <a:bodyPr/>
                    <a:lstStyle/>
                    <a:p>
                      <a:r>
                        <a:rPr lang="en-US" sz="1100" dirty="0"/>
                        <a:t>A detailed analysis of the complete IPL dataset and visualization of various features necessary for IPL evaluation is performed. Many machine learning algorithms have been used to compare and predict the winner between any two teams.</a:t>
                      </a:r>
                      <a:endParaRPr lang="en-IN" sz="1100" dirty="0"/>
                    </a:p>
                  </a:txBody>
                  <a:tcPr/>
                </a:tc>
                <a:extLst>
                  <a:ext uri="{0D108BD9-81ED-4DB2-BD59-A6C34878D82A}">
                    <a16:rowId xmlns:a16="http://schemas.microsoft.com/office/drawing/2014/main" val="2029701585"/>
                  </a:ext>
                </a:extLst>
              </a:tr>
              <a:tr h="1039509">
                <a:tc>
                  <a:txBody>
                    <a:bodyPr/>
                    <a:lstStyle/>
                    <a:p>
                      <a:r>
                        <a:rPr lang="en-IN" sz="1100" dirty="0"/>
                        <a:t>2.</a:t>
                      </a:r>
                    </a:p>
                  </a:txBody>
                  <a:tcPr/>
                </a:tc>
                <a:tc>
                  <a:txBody>
                    <a:bodyPr/>
                    <a:lstStyle/>
                    <a:p>
                      <a:r>
                        <a:rPr lang="en-IN" sz="1100" dirty="0"/>
                        <a:t>G. Sudhamathy and G. Raja Meenakshi</a:t>
                      </a:r>
                    </a:p>
                  </a:txBody>
                  <a:tcPr/>
                </a:tc>
                <a:tc>
                  <a:txBody>
                    <a:bodyPr/>
                    <a:lstStyle/>
                    <a:p>
                      <a:r>
                        <a:rPr lang="en-US" sz="1100" dirty="0"/>
                        <a:t>Prediction On IPL Data Using Machine Learning Techniques in R Package</a:t>
                      </a:r>
                      <a:endParaRPr lang="en-IN" sz="1100" dirty="0"/>
                    </a:p>
                  </a:txBody>
                  <a:tcPr/>
                </a:tc>
                <a:tc>
                  <a:txBody>
                    <a:bodyPr/>
                    <a:lstStyle/>
                    <a:p>
                      <a:r>
                        <a:rPr lang="en-IN" sz="1100" dirty="0"/>
                        <a:t>October,2020</a:t>
                      </a:r>
                    </a:p>
                  </a:txBody>
                  <a:tcPr/>
                </a:tc>
                <a:tc>
                  <a:txBody>
                    <a:bodyPr/>
                    <a:lstStyle/>
                    <a:p>
                      <a:r>
                        <a:rPr lang="en-IN" sz="1100" dirty="0"/>
                        <a:t>Classification(Decision Tree, Naive Bayes, Random Forest, K-Nearest Neighbours)</a:t>
                      </a:r>
                    </a:p>
                  </a:txBody>
                  <a:tcPr/>
                </a:tc>
                <a:tc>
                  <a:txBody>
                    <a:bodyPr/>
                    <a:lstStyle/>
                    <a:p>
                      <a:r>
                        <a:rPr lang="en-US" sz="1100" dirty="0"/>
                        <a:t>It creates the Model and Training dataset and helps to predict with the help of the model created. The model classifies the data and compares the results. It takes into consideration the measures accuracy, error rate, precision, recall, sensitivity and specificity. This work focuses on exploring IPL data and presenting its insights as graphical representation and comparative analysis.</a:t>
                      </a:r>
                      <a:endParaRPr lang="en-IN" sz="1100" dirty="0"/>
                    </a:p>
                  </a:txBody>
                  <a:tcPr/>
                </a:tc>
                <a:extLst>
                  <a:ext uri="{0D108BD9-81ED-4DB2-BD59-A6C34878D82A}">
                    <a16:rowId xmlns:a16="http://schemas.microsoft.com/office/drawing/2014/main" val="3395629346"/>
                  </a:ext>
                </a:extLst>
              </a:tr>
              <a:tr h="880695">
                <a:tc>
                  <a:txBody>
                    <a:bodyPr/>
                    <a:lstStyle/>
                    <a:p>
                      <a:r>
                        <a:rPr lang="en-IN" sz="1100" dirty="0"/>
                        <a:t>3.</a:t>
                      </a:r>
                    </a:p>
                  </a:txBody>
                  <a:tcPr/>
                </a:tc>
                <a:tc>
                  <a:txBody>
                    <a:bodyPr/>
                    <a:lstStyle/>
                    <a:p>
                      <a:r>
                        <a:rPr lang="en-IN" sz="1100" dirty="0"/>
                        <a:t>Praveen Banasode, Minal Patil, SupriyaVerma </a:t>
                      </a:r>
                    </a:p>
                  </a:txBody>
                  <a:tcPr/>
                </a:tc>
                <a:tc>
                  <a:txBody>
                    <a:bodyPr/>
                    <a:lstStyle/>
                    <a:p>
                      <a:r>
                        <a:rPr lang="en-US" sz="1100" dirty="0"/>
                        <a:t>Analysis and Predicting Results of IPL T20 Matches</a:t>
                      </a:r>
                      <a:endParaRPr lang="en-IN" sz="1100" dirty="0"/>
                    </a:p>
                  </a:txBody>
                  <a:tcPr/>
                </a:tc>
                <a:tc>
                  <a:txBody>
                    <a:bodyPr/>
                    <a:lstStyle/>
                    <a:p>
                      <a:r>
                        <a:rPr lang="en-IN" sz="1100" dirty="0"/>
                        <a:t>May,2021</a:t>
                      </a:r>
                    </a:p>
                  </a:txBody>
                  <a:tcPr/>
                </a:tc>
                <a:tc>
                  <a:txBody>
                    <a:bodyPr/>
                    <a:lstStyle/>
                    <a:p>
                      <a:r>
                        <a:rPr lang="en-US" sz="1100" dirty="0"/>
                        <a:t>Performed the calculations on individual players like batsman, bowler, all-rounder and fielder on different dataset.</a:t>
                      </a:r>
                      <a:endParaRPr lang="en-IN" sz="1100" dirty="0"/>
                    </a:p>
                  </a:txBody>
                  <a:tcPr/>
                </a:tc>
                <a:tc>
                  <a:txBody>
                    <a:bodyPr/>
                    <a:lstStyle/>
                    <a:p>
                      <a:r>
                        <a:rPr lang="en-IN" sz="1100" dirty="0"/>
                        <a:t>By this </a:t>
                      </a:r>
                      <a:r>
                        <a:rPr lang="en-US" sz="1100" dirty="0"/>
                        <a:t>data analysis we can find out the pros and cons of the player and work on the performance of the individual player and the whole, it will help in taking decision.</a:t>
                      </a:r>
                      <a:endParaRPr lang="en-IN" sz="1100" dirty="0"/>
                    </a:p>
                  </a:txBody>
                  <a:tcPr/>
                </a:tc>
                <a:extLst>
                  <a:ext uri="{0D108BD9-81ED-4DB2-BD59-A6C34878D82A}">
                    <a16:rowId xmlns:a16="http://schemas.microsoft.com/office/drawing/2014/main" val="3254668538"/>
                  </a:ext>
                </a:extLst>
              </a:tr>
              <a:tr h="880695">
                <a:tc>
                  <a:txBody>
                    <a:bodyPr/>
                    <a:lstStyle/>
                    <a:p>
                      <a:r>
                        <a:rPr lang="en-IN" sz="1100" dirty="0"/>
                        <a:t>4.</a:t>
                      </a:r>
                    </a:p>
                  </a:txBody>
                  <a:tcPr/>
                </a:tc>
                <a:tc>
                  <a:txBody>
                    <a:bodyPr/>
                    <a:lstStyle/>
                    <a:p>
                      <a:r>
                        <a:rPr lang="en-US" sz="1100" dirty="0"/>
                        <a:t>V Narmadha, S Sneha and C Vishali</a:t>
                      </a:r>
                      <a:endParaRPr lang="en-IN" sz="1100" dirty="0"/>
                    </a:p>
                  </a:txBody>
                  <a:tcPr/>
                </a:tc>
                <a:tc>
                  <a:txBody>
                    <a:bodyPr/>
                    <a:lstStyle/>
                    <a:p>
                      <a:r>
                        <a:rPr lang="en-US" sz="1100" dirty="0"/>
                        <a:t>Recognizing Eminent Players from the Indian Premier League Using CNN Model</a:t>
                      </a:r>
                      <a:endParaRPr lang="en-IN" sz="1100" dirty="0"/>
                    </a:p>
                  </a:txBody>
                  <a:tcPr/>
                </a:tc>
                <a:tc>
                  <a:txBody>
                    <a:bodyPr/>
                    <a:lstStyle/>
                    <a:p>
                      <a:r>
                        <a:rPr lang="en-IN" sz="1100" dirty="0"/>
                        <a:t>February,2022</a:t>
                      </a:r>
                    </a:p>
                  </a:txBody>
                  <a:tcPr/>
                </a:tc>
                <a:tc>
                  <a:txBody>
                    <a:bodyPr/>
                    <a:lstStyle/>
                    <a:p>
                      <a:r>
                        <a:rPr lang="en-IN" sz="1100" dirty="0"/>
                        <a:t>Sentiment Analysis, R packages</a:t>
                      </a:r>
                    </a:p>
                  </a:txBody>
                  <a:tcPr/>
                </a:tc>
                <a:tc>
                  <a:txBody>
                    <a:bodyPr/>
                    <a:lstStyle/>
                    <a:p>
                      <a:r>
                        <a:rPr lang="en-US" sz="1100" dirty="0"/>
                        <a:t>The intention of this paper was to develop a CNN model to determine the famous IPL player by analyzing tweets from Twitter.</a:t>
                      </a:r>
                      <a:endParaRPr lang="en-IN" sz="1100" dirty="0"/>
                    </a:p>
                  </a:txBody>
                  <a:tcPr/>
                </a:tc>
                <a:extLst>
                  <a:ext uri="{0D108BD9-81ED-4DB2-BD59-A6C34878D82A}">
                    <a16:rowId xmlns:a16="http://schemas.microsoft.com/office/drawing/2014/main" val="2433296783"/>
                  </a:ext>
                </a:extLst>
              </a:tr>
              <a:tr h="1268706">
                <a:tc>
                  <a:txBody>
                    <a:bodyPr/>
                    <a:lstStyle/>
                    <a:p>
                      <a:r>
                        <a:rPr lang="en-IN" sz="1100" dirty="0"/>
                        <a:t>5.</a:t>
                      </a:r>
                    </a:p>
                  </a:txBody>
                  <a:tcPr/>
                </a:tc>
                <a:tc>
                  <a:txBody>
                    <a:bodyPr/>
                    <a:lstStyle/>
                    <a:p>
                      <a:r>
                        <a:rPr lang="en-IN" sz="1100" dirty="0"/>
                        <a:t>Balanand Jha, Rahul Raj, Mrigendra Kumar Bharti, Shubham Kumar, Kumar Abhishek and Akshay Deepak</a:t>
                      </a:r>
                    </a:p>
                  </a:txBody>
                  <a:tcPr/>
                </a:tc>
                <a:tc>
                  <a:txBody>
                    <a:bodyPr/>
                    <a:lstStyle/>
                    <a:p>
                      <a:r>
                        <a:rPr lang="en-US" sz="1100" dirty="0"/>
                        <a:t>Sentiment Analysis of IPL Teams Using Supervised Machine Learning Approach</a:t>
                      </a:r>
                      <a:endParaRPr lang="en-IN" sz="1100" dirty="0"/>
                    </a:p>
                  </a:txBody>
                  <a:tcPr/>
                </a:tc>
                <a:tc>
                  <a:txBody>
                    <a:bodyPr/>
                    <a:lstStyle/>
                    <a:p>
                      <a:r>
                        <a:rPr lang="en-IN" sz="1100" dirty="0"/>
                        <a:t>February,2020</a:t>
                      </a:r>
                    </a:p>
                  </a:txBody>
                  <a:tcPr/>
                </a:tc>
                <a:tc>
                  <a:txBody>
                    <a:bodyPr/>
                    <a:lstStyle/>
                    <a:p>
                      <a:r>
                        <a:rPr lang="en-IN" sz="1100" dirty="0"/>
                        <a:t>Sentiment Analysis, Support Vector Machines, Feature Vector Extraction</a:t>
                      </a:r>
                    </a:p>
                  </a:txBody>
                  <a:tcPr/>
                </a:tc>
                <a:tc>
                  <a:txBody>
                    <a:bodyPr/>
                    <a:lstStyle/>
                    <a:p>
                      <a:r>
                        <a:rPr lang="en-US" sz="1100" dirty="0"/>
                        <a:t>In this paper, they performed sentiment analysis of user comments on Twitter to gain insights into the performance of various IPL teams using supervised machine learning techniques. And collected tweets using Python library tweepy. They shown the team that has most positive public opinion while and team that has most negative.</a:t>
                      </a:r>
                      <a:endParaRPr lang="en-IN" sz="1100" dirty="0"/>
                    </a:p>
                  </a:txBody>
                  <a:tcPr/>
                </a:tc>
                <a:extLst>
                  <a:ext uri="{0D108BD9-81ED-4DB2-BD59-A6C34878D82A}">
                    <a16:rowId xmlns:a16="http://schemas.microsoft.com/office/drawing/2014/main" val="3545556445"/>
                  </a:ext>
                </a:extLst>
              </a:tr>
            </a:tbl>
          </a:graphicData>
        </a:graphic>
      </p:graphicFrame>
    </p:spTree>
    <p:extLst>
      <p:ext uri="{BB962C8B-B14F-4D97-AF65-F5344CB8AC3E}">
        <p14:creationId xmlns:p14="http://schemas.microsoft.com/office/powerpoint/2010/main" val="1323214552"/>
      </p:ext>
    </p:extLst>
  </p:cSld>
  <p:clrMapOvr>
    <a:masterClrMapping/>
  </p:clrMapOvr>
  <mc:AlternateContent xmlns:mc="http://schemas.openxmlformats.org/markup-compatibility/2006" xmlns:p14="http://schemas.microsoft.com/office/powerpoint/2010/main">
    <mc:Choice Requires="p14">
      <p:transition spd="slow" p14:dur="2000" advTm="48307"/>
    </mc:Choice>
    <mc:Fallback xmlns="">
      <p:transition spd="slow" advTm="483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5C4C-F676-B15C-0844-E30BA8B0DCE3}"/>
              </a:ext>
            </a:extLst>
          </p:cNvPr>
          <p:cNvSpPr>
            <a:spLocks noGrp="1"/>
          </p:cNvSpPr>
          <p:nvPr>
            <p:ph type="title"/>
          </p:nvPr>
        </p:nvSpPr>
        <p:spPr>
          <a:xfrm>
            <a:off x="758951" y="310101"/>
            <a:ext cx="10842001" cy="5203731"/>
          </a:xfrm>
        </p:spPr>
        <p:txBody>
          <a:bodyPr>
            <a:normAutofit/>
          </a:bodyPr>
          <a:lstStyle/>
          <a:p>
            <a:r>
              <a:rPr lang="en-US" sz="5400" dirty="0"/>
              <a:t>Hardware and software requirements</a:t>
            </a:r>
            <a:endParaRPr lang="en-IN" sz="5400" dirty="0"/>
          </a:p>
        </p:txBody>
      </p:sp>
      <p:sp>
        <p:nvSpPr>
          <p:cNvPr id="3" name="Content Placeholder 2">
            <a:extLst>
              <a:ext uri="{FF2B5EF4-FFF2-40B4-BE49-F238E27FC236}">
                <a16:creationId xmlns:a16="http://schemas.microsoft.com/office/drawing/2014/main" id="{51CB603D-80C6-8092-A3C8-C415ABF8BA8C}"/>
              </a:ext>
            </a:extLst>
          </p:cNvPr>
          <p:cNvSpPr>
            <a:spLocks noGrp="1"/>
          </p:cNvSpPr>
          <p:nvPr>
            <p:ph idx="1"/>
          </p:nvPr>
        </p:nvSpPr>
        <p:spPr>
          <a:xfrm>
            <a:off x="1065872" y="1844305"/>
            <a:ext cx="6245352" cy="4754880"/>
          </a:xfrm>
        </p:spPr>
        <p:txBody>
          <a:bodyPr/>
          <a:lstStyle/>
          <a:p>
            <a:r>
              <a:rPr lang="en-US" dirty="0"/>
              <a:t>Windows XP or later version</a:t>
            </a:r>
          </a:p>
          <a:p>
            <a:r>
              <a:rPr lang="en-IN" dirty="0"/>
              <a:t>1 GB ram</a:t>
            </a:r>
          </a:p>
          <a:p>
            <a:r>
              <a:rPr lang="en-IN" dirty="0"/>
              <a:t>R Studio latest Version</a:t>
            </a:r>
          </a:p>
          <a:p>
            <a:r>
              <a:rPr lang="en-IN" dirty="0"/>
              <a:t>Microsoft Office 365</a:t>
            </a:r>
          </a:p>
          <a:p>
            <a:r>
              <a:rPr lang="en-IN" dirty="0"/>
              <a:t>Optional : Internet</a:t>
            </a:r>
          </a:p>
        </p:txBody>
      </p:sp>
    </p:spTree>
    <p:extLst>
      <p:ext uri="{BB962C8B-B14F-4D97-AF65-F5344CB8AC3E}">
        <p14:creationId xmlns:p14="http://schemas.microsoft.com/office/powerpoint/2010/main" val="9409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A90F-E4EE-A26F-7CB1-DEB5DB69A78A}"/>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653603E2-596F-0BB8-271F-11F22B4B19BC}"/>
              </a:ext>
            </a:extLst>
          </p:cNvPr>
          <p:cNvSpPr>
            <a:spLocks noGrp="1"/>
          </p:cNvSpPr>
          <p:nvPr>
            <p:ph idx="1"/>
          </p:nvPr>
        </p:nvSpPr>
        <p:spPr>
          <a:xfrm>
            <a:off x="1725433" y="2047064"/>
            <a:ext cx="8674873" cy="4754880"/>
          </a:xfrm>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IN" dirty="0"/>
              <a:t>    We have collected the dataset from Kaggle and many other sources. </a:t>
            </a:r>
            <a:endParaRPr lang="en-US" dirty="0"/>
          </a:p>
          <a:p>
            <a:pPr>
              <a:buFont typeface="Wingdings" panose="05000000000000000000" pitchFamily="2" charset="2"/>
              <a:buChar char="Ø"/>
            </a:pPr>
            <a:r>
              <a:rPr lang="en-US" dirty="0"/>
              <a:t>   We have collected the IPL Data from 2008 to 2022.</a:t>
            </a:r>
          </a:p>
          <a:p>
            <a:pPr>
              <a:buFont typeface="Wingdings" panose="05000000000000000000" pitchFamily="2" charset="2"/>
              <a:buChar char="Ø"/>
            </a:pPr>
            <a:r>
              <a:rPr lang="en-US" dirty="0"/>
              <a:t>   We have more than 3 lakhs rows in the dataset.</a:t>
            </a:r>
          </a:p>
          <a:p>
            <a:pPr>
              <a:buFont typeface="Wingdings" panose="05000000000000000000" pitchFamily="2" charset="2"/>
              <a:buChar char="Ø"/>
            </a:pPr>
            <a:r>
              <a:rPr lang="en-US" dirty="0"/>
              <a:t>    We have used two datasets :</a:t>
            </a:r>
          </a:p>
          <a:p>
            <a:pPr marL="0" indent="0">
              <a:buNone/>
            </a:pPr>
            <a:r>
              <a:rPr lang="en-IN" dirty="0"/>
              <a:t>       One is for IPL matches and another one is for ball-ball analysis.</a:t>
            </a:r>
          </a:p>
        </p:txBody>
      </p:sp>
    </p:spTree>
    <p:extLst>
      <p:ext uri="{BB962C8B-B14F-4D97-AF65-F5344CB8AC3E}">
        <p14:creationId xmlns:p14="http://schemas.microsoft.com/office/powerpoint/2010/main" val="238861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F38C-F892-CC31-0D2A-4DAF99A400AA}"/>
              </a:ext>
            </a:extLst>
          </p:cNvPr>
          <p:cNvSpPr>
            <a:spLocks noGrp="1"/>
          </p:cNvSpPr>
          <p:nvPr>
            <p:ph type="title"/>
          </p:nvPr>
        </p:nvSpPr>
        <p:spPr>
          <a:xfrm>
            <a:off x="758951" y="758952"/>
            <a:ext cx="7796651" cy="1228874"/>
          </a:xfrm>
        </p:spPr>
        <p:txBody>
          <a:bodyPr>
            <a:normAutofit/>
          </a:bodyPr>
          <a:lstStyle/>
          <a:p>
            <a:r>
              <a:rPr lang="en-US" sz="5400" dirty="0"/>
              <a:t>Data Pre Processing </a:t>
            </a:r>
            <a:endParaRPr lang="en-IN" sz="5400" dirty="0"/>
          </a:p>
        </p:txBody>
      </p:sp>
      <p:sp>
        <p:nvSpPr>
          <p:cNvPr id="3" name="Content Placeholder 2">
            <a:extLst>
              <a:ext uri="{FF2B5EF4-FFF2-40B4-BE49-F238E27FC236}">
                <a16:creationId xmlns:a16="http://schemas.microsoft.com/office/drawing/2014/main" id="{2718C852-1BF8-543F-E744-E1ABBCB5593F}"/>
              </a:ext>
            </a:extLst>
          </p:cNvPr>
          <p:cNvSpPr>
            <a:spLocks noGrp="1"/>
          </p:cNvSpPr>
          <p:nvPr>
            <p:ph idx="1"/>
          </p:nvPr>
        </p:nvSpPr>
        <p:spPr>
          <a:xfrm>
            <a:off x="1670173" y="2245846"/>
            <a:ext cx="6245352" cy="4754880"/>
          </a:xfrm>
        </p:spPr>
        <p:txBody>
          <a:bodyPr/>
          <a:lstStyle/>
          <a:p>
            <a:r>
              <a:rPr lang="en-US" dirty="0"/>
              <a:t>We have collected the data set form Kaggle.</a:t>
            </a:r>
          </a:p>
          <a:p>
            <a:r>
              <a:rPr lang="en-US" dirty="0"/>
              <a:t>Next we imported the useful libraries for R programming.</a:t>
            </a:r>
          </a:p>
          <a:p>
            <a:r>
              <a:rPr lang="en-IN" dirty="0"/>
              <a:t>We didn’t find any errors or missing values in the dataset.</a:t>
            </a:r>
          </a:p>
        </p:txBody>
      </p:sp>
    </p:spTree>
    <p:extLst>
      <p:ext uri="{BB962C8B-B14F-4D97-AF65-F5344CB8AC3E}">
        <p14:creationId xmlns:p14="http://schemas.microsoft.com/office/powerpoint/2010/main" val="267948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3224-3BFD-A42F-8A53-7E00A6E3993F}"/>
              </a:ext>
            </a:extLst>
          </p:cNvPr>
          <p:cNvSpPr>
            <a:spLocks noGrp="1"/>
          </p:cNvSpPr>
          <p:nvPr>
            <p:ph type="title"/>
          </p:nvPr>
        </p:nvSpPr>
        <p:spPr>
          <a:xfrm>
            <a:off x="1066800" y="330327"/>
            <a:ext cx="7891271" cy="4754880"/>
          </a:xfrm>
        </p:spPr>
        <p:txBody>
          <a:bodyPr>
            <a:normAutofit/>
          </a:bodyPr>
          <a:lstStyle/>
          <a:p>
            <a:r>
              <a:rPr lang="en-US" sz="5400" dirty="0"/>
              <a:t>Model building/Algorithm</a:t>
            </a:r>
            <a:endParaRPr lang="en-IN" sz="5400" dirty="0"/>
          </a:p>
        </p:txBody>
      </p:sp>
      <p:sp>
        <p:nvSpPr>
          <p:cNvPr id="3" name="Content Placeholder 2">
            <a:extLst>
              <a:ext uri="{FF2B5EF4-FFF2-40B4-BE49-F238E27FC236}">
                <a16:creationId xmlns:a16="http://schemas.microsoft.com/office/drawing/2014/main" id="{B0040DF2-E5D5-425D-F3E7-1EC74B9DFF74}"/>
              </a:ext>
            </a:extLst>
          </p:cNvPr>
          <p:cNvSpPr>
            <a:spLocks noGrp="1"/>
          </p:cNvSpPr>
          <p:nvPr>
            <p:ph idx="1"/>
          </p:nvPr>
        </p:nvSpPr>
        <p:spPr>
          <a:xfrm>
            <a:off x="1693545" y="2707767"/>
            <a:ext cx="6245352" cy="4754880"/>
          </a:xfrm>
        </p:spPr>
        <p:txBody>
          <a:bodyPr/>
          <a:lstStyle/>
          <a:p>
            <a:r>
              <a:rPr lang="en-US" dirty="0"/>
              <a:t>We didn’t used any model or Algorithm</a:t>
            </a:r>
            <a:endParaRPr lang="en-IN" dirty="0"/>
          </a:p>
        </p:txBody>
      </p:sp>
    </p:spTree>
    <p:extLst>
      <p:ext uri="{BB962C8B-B14F-4D97-AF65-F5344CB8AC3E}">
        <p14:creationId xmlns:p14="http://schemas.microsoft.com/office/powerpoint/2010/main" val="215428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216D-6D1F-B7DF-9F21-4603DF37437F}"/>
              </a:ext>
            </a:extLst>
          </p:cNvPr>
          <p:cNvSpPr>
            <a:spLocks noGrp="1"/>
          </p:cNvSpPr>
          <p:nvPr>
            <p:ph type="title"/>
          </p:nvPr>
        </p:nvSpPr>
        <p:spPr>
          <a:xfrm>
            <a:off x="758952" y="758952"/>
            <a:ext cx="3836902" cy="4754880"/>
          </a:xfrm>
        </p:spPr>
        <p:txBody>
          <a:bodyPr>
            <a:normAutofit/>
          </a:bodyPr>
          <a:lstStyle/>
          <a:p>
            <a:r>
              <a:rPr lang="en-US" sz="5400" dirty="0"/>
              <a:t>Outputs</a:t>
            </a:r>
            <a:endParaRPr lang="en-IN" sz="5400" dirty="0"/>
          </a:p>
        </p:txBody>
      </p:sp>
      <p:pic>
        <p:nvPicPr>
          <p:cNvPr id="5" name="Content Placeholder 4">
            <a:extLst>
              <a:ext uri="{FF2B5EF4-FFF2-40B4-BE49-F238E27FC236}">
                <a16:creationId xmlns:a16="http://schemas.microsoft.com/office/drawing/2014/main" id="{B0A6C768-B8AB-FF28-FB5A-BF7BDC796FD3}"/>
              </a:ext>
            </a:extLst>
          </p:cNvPr>
          <p:cNvPicPr>
            <a:picLocks noGrp="1" noChangeAspect="1"/>
          </p:cNvPicPr>
          <p:nvPr>
            <p:ph idx="1"/>
          </p:nvPr>
        </p:nvPicPr>
        <p:blipFill>
          <a:blip r:embed="rId2"/>
          <a:stretch>
            <a:fillRect/>
          </a:stretch>
        </p:blipFill>
        <p:spPr>
          <a:xfrm>
            <a:off x="1029385" y="2213231"/>
            <a:ext cx="3566469" cy="2705334"/>
          </a:xfrm>
        </p:spPr>
      </p:pic>
      <p:pic>
        <p:nvPicPr>
          <p:cNvPr id="7" name="Picture 6">
            <a:extLst>
              <a:ext uri="{FF2B5EF4-FFF2-40B4-BE49-F238E27FC236}">
                <a16:creationId xmlns:a16="http://schemas.microsoft.com/office/drawing/2014/main" id="{1A663CF7-9314-2F2B-9D43-FE364B8F713C}"/>
              </a:ext>
            </a:extLst>
          </p:cNvPr>
          <p:cNvPicPr>
            <a:picLocks noChangeAspect="1"/>
          </p:cNvPicPr>
          <p:nvPr/>
        </p:nvPicPr>
        <p:blipFill>
          <a:blip r:embed="rId3"/>
          <a:stretch>
            <a:fillRect/>
          </a:stretch>
        </p:blipFill>
        <p:spPr>
          <a:xfrm>
            <a:off x="4595854" y="2792675"/>
            <a:ext cx="7407282" cy="1272650"/>
          </a:xfrm>
          <a:prstGeom prst="rect">
            <a:avLst/>
          </a:prstGeom>
        </p:spPr>
      </p:pic>
    </p:spTree>
    <p:extLst>
      <p:ext uri="{BB962C8B-B14F-4D97-AF65-F5344CB8AC3E}">
        <p14:creationId xmlns:p14="http://schemas.microsoft.com/office/powerpoint/2010/main" val="721592964"/>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Slice</Template>
  <TotalTime>592</TotalTime>
  <Words>1238</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Arial</vt:lpstr>
      <vt:lpstr>Avenir Next LT Pro</vt:lpstr>
      <vt:lpstr>Century Gothic</vt:lpstr>
      <vt:lpstr>Copperplate Gothic Bold</vt:lpstr>
      <vt:lpstr>Sitka Banner</vt:lpstr>
      <vt:lpstr>Sitka Banner (Headings)</vt:lpstr>
      <vt:lpstr>Times New Roman</vt:lpstr>
      <vt:lpstr>Wingdings</vt:lpstr>
      <vt:lpstr>HeadlinesVTI</vt:lpstr>
      <vt:lpstr>IPL Data Analysis</vt:lpstr>
      <vt:lpstr>Table of contents</vt:lpstr>
      <vt:lpstr>Introduction/Abstract</vt:lpstr>
      <vt:lpstr>Literature Survey</vt:lpstr>
      <vt:lpstr>Hardware and software requirements</vt:lpstr>
      <vt:lpstr>Dataset</vt:lpstr>
      <vt:lpstr>Data Pre Processing </vt:lpstr>
      <vt:lpstr>Model building/Algorithm</vt:lpstr>
      <vt:lpstr>Outputs</vt:lpstr>
      <vt:lpstr>PowerPoint Presentation</vt:lpstr>
      <vt:lpstr> Screenshots with graphs and charts</vt:lpstr>
      <vt:lpstr>PowerPoint Presentation</vt:lpstr>
      <vt:lpstr>PowerPoint Presentation</vt:lpstr>
      <vt:lpstr>Code explanation</vt:lpstr>
      <vt:lpstr>Conclusion</vt:lpstr>
      <vt:lpstr>Future scope</vt:lpstr>
      <vt:lpstr>bibliography /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Data Analysis</dc:title>
  <dc:creator>koushik reddy</dc:creator>
  <cp:lastModifiedBy>Durgam   Chaitanya .</cp:lastModifiedBy>
  <cp:revision>20</cp:revision>
  <dcterms:created xsi:type="dcterms:W3CDTF">2022-09-05T02:56:50Z</dcterms:created>
  <dcterms:modified xsi:type="dcterms:W3CDTF">2023-04-15T08:16:51Z</dcterms:modified>
</cp:coreProperties>
</file>