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Lst>
  <p:sldSz cy="6858000" cx="12192000"/>
  <p:notesSz cx="6858000" cy="9144000"/>
  <p:embeddedFontLst>
    <p:embeddedFont>
      <p:font typeface="Robot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8" roundtripDataSignature="AMtx7mgAleh12FF41RLSkSzXWv9IJoqie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font" Target="fonts/Roboto-regular.fntdata"/><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46" Type="http://schemas.openxmlformats.org/officeDocument/2006/relationships/font" Target="fonts/Roboto-italic.fntdata"/><Relationship Id="rId23" Type="http://schemas.openxmlformats.org/officeDocument/2006/relationships/slide" Target="slides/slide19.xml"/><Relationship Id="rId45"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48" Type="http://customschemas.google.com/relationships/presentationmetadata" Target="metadata"/><Relationship Id="rId25" Type="http://schemas.openxmlformats.org/officeDocument/2006/relationships/slide" Target="slides/slide21.xml"/><Relationship Id="rId47" Type="http://schemas.openxmlformats.org/officeDocument/2006/relationships/font" Target="fonts/Roboto-boldItalic.fnt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a4ca310a75_6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a4ca310a75_6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ga4ca310a75_6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a4ca310a75_6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a4ca310a75_6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ga4ca310a75_6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a4ca310a75_6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a4ca310a75_6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ga4ca310a75_6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a4ca310a75_6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a4ca310a75_6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ga4ca310a75_6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a4ca310a75_6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a4ca310a75_6_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ga4ca310a75_6_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a4ca310a75_2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a4ca310a75_2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ga4ca310a75_2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a4ca310a75_2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a4ca310a75_2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ga4ca310a75_2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a4ca310a75_2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a4ca310a75_2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ga4ca310a75_2_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a4ca310a75_1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a4ca310a75_1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ga4ca310a75_1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a4ca310a75_2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a4ca310a75_2_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ga4ca310a75_2_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a4ca310a75_1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a4ca310a75_1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ga4ca310a75_1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a4ca310a75_2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a4ca310a75_2_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ga4ca310a75_2_5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acd031818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acd0318182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gacd0318182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acd0318182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acd0318182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gacd0318182_0_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acd0318182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acd0318182_0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gacd0318182_0_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acd0318182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acd0318182_0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gacd0318182_0_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acd0318182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acd0318182_0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gacd0318182_0_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acd031821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acd031821c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gacd031821c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a4ca310a75_1_9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a4ca310a75_1_9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ga4ca310a75_1_94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13" name="Shape 13"/>
        <p:cNvGrpSpPr/>
        <p:nvPr/>
      </p:nvGrpSpPr>
      <p:grpSpPr>
        <a:xfrm>
          <a:off x="0" y="0"/>
          <a:ext cx="0" cy="0"/>
          <a:chOff x="0" y="0"/>
          <a:chExt cx="0" cy="0"/>
        </a:xfrm>
      </p:grpSpPr>
      <p:grpSp>
        <p:nvGrpSpPr>
          <p:cNvPr id="14" name="Google Shape;14;ga4ca310a75_1_846"/>
          <p:cNvGrpSpPr/>
          <p:nvPr/>
        </p:nvGrpSpPr>
        <p:grpSpPr>
          <a:xfrm>
            <a:off x="8130968" y="7"/>
            <a:ext cx="4060732" cy="2707359"/>
            <a:chOff x="6098378" y="5"/>
            <a:chExt cx="3045625" cy="2030570"/>
          </a:xfrm>
        </p:grpSpPr>
        <p:sp>
          <p:nvSpPr>
            <p:cNvPr id="15" name="Google Shape;15;ga4ca310a75_1_846"/>
            <p:cNvSpPr/>
            <p:nvPr/>
          </p:nvSpPr>
          <p:spPr>
            <a:xfrm>
              <a:off x="8128803" y="16"/>
              <a:ext cx="1015200" cy="10152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 name="Google Shape;16;ga4ca310a75_1_846"/>
            <p:cNvSpPr/>
            <p:nvPr/>
          </p:nvSpPr>
          <p:spPr>
            <a:xfrm flipH="1">
              <a:off x="7113463" y="5"/>
              <a:ext cx="1015200" cy="1015200"/>
            </a:xfrm>
            <a:prstGeom prst="rtTriangle">
              <a:avLst/>
            </a:prstGeom>
            <a:solidFill>
              <a:schemeClr val="accen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 name="Google Shape;17;ga4ca310a75_1_846"/>
            <p:cNvSpPr/>
            <p:nvPr/>
          </p:nvSpPr>
          <p:spPr>
            <a:xfrm flipH="1" rot="10800000">
              <a:off x="7113588" y="107"/>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 name="Google Shape;18;ga4ca310a75_1_846"/>
            <p:cNvSpPr/>
            <p:nvPr/>
          </p:nvSpPr>
          <p:spPr>
            <a:xfrm rot="10800000">
              <a:off x="6098378" y="97"/>
              <a:ext cx="1015200" cy="10152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 name="Google Shape;19;ga4ca310a75_1_846"/>
            <p:cNvSpPr/>
            <p:nvPr/>
          </p:nvSpPr>
          <p:spPr>
            <a:xfrm rot="10800000">
              <a:off x="8128789" y="1015375"/>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0" name="Google Shape;20;ga4ca310a75_1_846"/>
          <p:cNvSpPr txBox="1"/>
          <p:nvPr>
            <p:ph type="ctrTitle"/>
          </p:nvPr>
        </p:nvSpPr>
        <p:spPr>
          <a:xfrm>
            <a:off x="797467" y="2366963"/>
            <a:ext cx="10962900" cy="1118400"/>
          </a:xfrm>
          <a:prstGeom prst="rect">
            <a:avLst/>
          </a:prstGeom>
        </p:spPr>
        <p:txBody>
          <a:bodyPr anchorCtr="0" anchor="b" bIns="121900" lIns="121900" spcFirstLastPara="1" rIns="121900" wrap="square" tIns="121900">
            <a:noAutofit/>
          </a:bodyPr>
          <a:lstStyle>
            <a:lvl1pPr lvl="0">
              <a:spcBef>
                <a:spcPts val="0"/>
              </a:spcBef>
              <a:spcAft>
                <a:spcPts val="0"/>
              </a:spcAft>
              <a:buClr>
                <a:schemeClr val="lt1"/>
              </a:buClr>
              <a:buSzPts val="5600"/>
              <a:buNone/>
              <a:defRPr sz="5600">
                <a:solidFill>
                  <a:schemeClr val="lt1"/>
                </a:solidFill>
              </a:defRPr>
            </a:lvl1pPr>
            <a:lvl2pPr lvl="1">
              <a:spcBef>
                <a:spcPts val="0"/>
              </a:spcBef>
              <a:spcAft>
                <a:spcPts val="0"/>
              </a:spcAft>
              <a:buClr>
                <a:schemeClr val="lt1"/>
              </a:buClr>
              <a:buSzPts val="5600"/>
              <a:buNone/>
              <a:defRPr sz="5600">
                <a:solidFill>
                  <a:schemeClr val="lt1"/>
                </a:solidFill>
              </a:defRPr>
            </a:lvl2pPr>
            <a:lvl3pPr lvl="2">
              <a:spcBef>
                <a:spcPts val="0"/>
              </a:spcBef>
              <a:spcAft>
                <a:spcPts val="0"/>
              </a:spcAft>
              <a:buClr>
                <a:schemeClr val="lt1"/>
              </a:buClr>
              <a:buSzPts val="5600"/>
              <a:buNone/>
              <a:defRPr sz="5600">
                <a:solidFill>
                  <a:schemeClr val="lt1"/>
                </a:solidFill>
              </a:defRPr>
            </a:lvl3pPr>
            <a:lvl4pPr lvl="3">
              <a:spcBef>
                <a:spcPts val="0"/>
              </a:spcBef>
              <a:spcAft>
                <a:spcPts val="0"/>
              </a:spcAft>
              <a:buClr>
                <a:schemeClr val="lt1"/>
              </a:buClr>
              <a:buSzPts val="5600"/>
              <a:buNone/>
              <a:defRPr sz="5600">
                <a:solidFill>
                  <a:schemeClr val="lt1"/>
                </a:solidFill>
              </a:defRPr>
            </a:lvl4pPr>
            <a:lvl5pPr lvl="4">
              <a:spcBef>
                <a:spcPts val="0"/>
              </a:spcBef>
              <a:spcAft>
                <a:spcPts val="0"/>
              </a:spcAft>
              <a:buClr>
                <a:schemeClr val="lt1"/>
              </a:buClr>
              <a:buSzPts val="5600"/>
              <a:buNone/>
              <a:defRPr sz="5600">
                <a:solidFill>
                  <a:schemeClr val="lt1"/>
                </a:solidFill>
              </a:defRPr>
            </a:lvl5pPr>
            <a:lvl6pPr lvl="5">
              <a:spcBef>
                <a:spcPts val="0"/>
              </a:spcBef>
              <a:spcAft>
                <a:spcPts val="0"/>
              </a:spcAft>
              <a:buClr>
                <a:schemeClr val="lt1"/>
              </a:buClr>
              <a:buSzPts val="5600"/>
              <a:buNone/>
              <a:defRPr sz="5600">
                <a:solidFill>
                  <a:schemeClr val="lt1"/>
                </a:solidFill>
              </a:defRPr>
            </a:lvl6pPr>
            <a:lvl7pPr lvl="6">
              <a:spcBef>
                <a:spcPts val="0"/>
              </a:spcBef>
              <a:spcAft>
                <a:spcPts val="0"/>
              </a:spcAft>
              <a:buClr>
                <a:schemeClr val="lt1"/>
              </a:buClr>
              <a:buSzPts val="5600"/>
              <a:buNone/>
              <a:defRPr sz="5600">
                <a:solidFill>
                  <a:schemeClr val="lt1"/>
                </a:solidFill>
              </a:defRPr>
            </a:lvl7pPr>
            <a:lvl8pPr lvl="7">
              <a:spcBef>
                <a:spcPts val="0"/>
              </a:spcBef>
              <a:spcAft>
                <a:spcPts val="0"/>
              </a:spcAft>
              <a:buClr>
                <a:schemeClr val="lt1"/>
              </a:buClr>
              <a:buSzPts val="5600"/>
              <a:buNone/>
              <a:defRPr sz="5600">
                <a:solidFill>
                  <a:schemeClr val="lt1"/>
                </a:solidFill>
              </a:defRPr>
            </a:lvl8pPr>
            <a:lvl9pPr lvl="8">
              <a:spcBef>
                <a:spcPts val="0"/>
              </a:spcBef>
              <a:spcAft>
                <a:spcPts val="0"/>
              </a:spcAft>
              <a:buClr>
                <a:schemeClr val="lt1"/>
              </a:buClr>
              <a:buSzPts val="5600"/>
              <a:buNone/>
              <a:defRPr sz="5600">
                <a:solidFill>
                  <a:schemeClr val="lt1"/>
                </a:solidFill>
              </a:defRPr>
            </a:lvl9pPr>
          </a:lstStyle>
          <a:p/>
        </p:txBody>
      </p:sp>
      <p:sp>
        <p:nvSpPr>
          <p:cNvPr id="21" name="Google Shape;21;ga4ca310a75_1_846"/>
          <p:cNvSpPr txBox="1"/>
          <p:nvPr>
            <p:ph idx="1" type="subTitle"/>
          </p:nvPr>
        </p:nvSpPr>
        <p:spPr>
          <a:xfrm>
            <a:off x="797451" y="3621217"/>
            <a:ext cx="10962900" cy="577200"/>
          </a:xfrm>
          <a:prstGeom prst="rect">
            <a:avLst/>
          </a:prstGeom>
        </p:spPr>
        <p:txBody>
          <a:bodyPr anchorCtr="0" anchor="t" bIns="121900" lIns="121900" spcFirstLastPara="1" rIns="121900" wrap="square" tIns="121900">
            <a:noAutofit/>
          </a:bodyPr>
          <a:lstStyle>
            <a:lvl1pPr lvl="0">
              <a:lnSpc>
                <a:spcPct val="100000"/>
              </a:lnSpc>
              <a:spcBef>
                <a:spcPts val="0"/>
              </a:spcBef>
              <a:spcAft>
                <a:spcPts val="0"/>
              </a:spcAft>
              <a:buClr>
                <a:schemeClr val="lt1"/>
              </a:buClr>
              <a:buSzPts val="2800"/>
              <a:buNone/>
              <a:defRPr sz="2800">
                <a:solidFill>
                  <a:schemeClr val="lt1"/>
                </a:solidFill>
              </a:defRPr>
            </a:lvl1pPr>
            <a:lvl2pPr lvl="1">
              <a:lnSpc>
                <a:spcPct val="100000"/>
              </a:lnSpc>
              <a:spcBef>
                <a:spcPts val="0"/>
              </a:spcBef>
              <a:spcAft>
                <a:spcPts val="0"/>
              </a:spcAft>
              <a:buClr>
                <a:schemeClr val="lt1"/>
              </a:buClr>
              <a:buSzPts val="2800"/>
              <a:buNone/>
              <a:defRPr sz="2800">
                <a:solidFill>
                  <a:schemeClr val="lt1"/>
                </a:solidFill>
              </a:defRPr>
            </a:lvl2pPr>
            <a:lvl3pPr lvl="2">
              <a:lnSpc>
                <a:spcPct val="100000"/>
              </a:lnSpc>
              <a:spcBef>
                <a:spcPts val="0"/>
              </a:spcBef>
              <a:spcAft>
                <a:spcPts val="0"/>
              </a:spcAft>
              <a:buClr>
                <a:schemeClr val="lt1"/>
              </a:buClr>
              <a:buSzPts val="2800"/>
              <a:buNone/>
              <a:defRPr sz="2800">
                <a:solidFill>
                  <a:schemeClr val="lt1"/>
                </a:solidFill>
              </a:defRPr>
            </a:lvl3pPr>
            <a:lvl4pPr lvl="3">
              <a:lnSpc>
                <a:spcPct val="100000"/>
              </a:lnSpc>
              <a:spcBef>
                <a:spcPts val="0"/>
              </a:spcBef>
              <a:spcAft>
                <a:spcPts val="0"/>
              </a:spcAft>
              <a:buClr>
                <a:schemeClr val="lt1"/>
              </a:buClr>
              <a:buSzPts val="2800"/>
              <a:buNone/>
              <a:defRPr sz="2800">
                <a:solidFill>
                  <a:schemeClr val="lt1"/>
                </a:solidFill>
              </a:defRPr>
            </a:lvl4pPr>
            <a:lvl5pPr lvl="4">
              <a:lnSpc>
                <a:spcPct val="100000"/>
              </a:lnSpc>
              <a:spcBef>
                <a:spcPts val="0"/>
              </a:spcBef>
              <a:spcAft>
                <a:spcPts val="0"/>
              </a:spcAft>
              <a:buClr>
                <a:schemeClr val="lt1"/>
              </a:buClr>
              <a:buSzPts val="2800"/>
              <a:buNone/>
              <a:defRPr sz="2800">
                <a:solidFill>
                  <a:schemeClr val="lt1"/>
                </a:solidFill>
              </a:defRPr>
            </a:lvl5pPr>
            <a:lvl6pPr lvl="5">
              <a:lnSpc>
                <a:spcPct val="100000"/>
              </a:lnSpc>
              <a:spcBef>
                <a:spcPts val="0"/>
              </a:spcBef>
              <a:spcAft>
                <a:spcPts val="0"/>
              </a:spcAft>
              <a:buClr>
                <a:schemeClr val="lt1"/>
              </a:buClr>
              <a:buSzPts val="2800"/>
              <a:buNone/>
              <a:defRPr sz="2800">
                <a:solidFill>
                  <a:schemeClr val="lt1"/>
                </a:solidFill>
              </a:defRPr>
            </a:lvl6pPr>
            <a:lvl7pPr lvl="6">
              <a:lnSpc>
                <a:spcPct val="100000"/>
              </a:lnSpc>
              <a:spcBef>
                <a:spcPts val="0"/>
              </a:spcBef>
              <a:spcAft>
                <a:spcPts val="0"/>
              </a:spcAft>
              <a:buClr>
                <a:schemeClr val="lt1"/>
              </a:buClr>
              <a:buSzPts val="2800"/>
              <a:buNone/>
              <a:defRPr sz="2800">
                <a:solidFill>
                  <a:schemeClr val="lt1"/>
                </a:solidFill>
              </a:defRPr>
            </a:lvl7pPr>
            <a:lvl8pPr lvl="7">
              <a:lnSpc>
                <a:spcPct val="100000"/>
              </a:lnSpc>
              <a:spcBef>
                <a:spcPts val="0"/>
              </a:spcBef>
              <a:spcAft>
                <a:spcPts val="0"/>
              </a:spcAft>
              <a:buClr>
                <a:schemeClr val="lt1"/>
              </a:buClr>
              <a:buSzPts val="2800"/>
              <a:buNone/>
              <a:defRPr sz="2800">
                <a:solidFill>
                  <a:schemeClr val="lt1"/>
                </a:solidFill>
              </a:defRPr>
            </a:lvl8pPr>
            <a:lvl9pPr lvl="8">
              <a:lnSpc>
                <a:spcPct val="100000"/>
              </a:lnSpc>
              <a:spcBef>
                <a:spcPts val="0"/>
              </a:spcBef>
              <a:spcAft>
                <a:spcPts val="0"/>
              </a:spcAft>
              <a:buClr>
                <a:schemeClr val="lt1"/>
              </a:buClr>
              <a:buSzPts val="2800"/>
              <a:buNone/>
              <a:defRPr sz="2800">
                <a:solidFill>
                  <a:schemeClr val="lt1"/>
                </a:solidFill>
              </a:defRPr>
            </a:lvl9pPr>
          </a:lstStyle>
          <a:p/>
        </p:txBody>
      </p:sp>
      <p:sp>
        <p:nvSpPr>
          <p:cNvPr id="22" name="Google Shape;22;ga4ca310a75_1_846"/>
          <p:cNvSpPr txBox="1"/>
          <p:nvPr>
            <p:ph idx="12" type="sldNum"/>
          </p:nvPr>
        </p:nvSpPr>
        <p:spPr>
          <a:xfrm>
            <a:off x="11280575" y="6201587"/>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ga4ca310a75_1_906"/>
          <p:cNvGrpSpPr/>
          <p:nvPr/>
        </p:nvGrpSpPr>
        <p:grpSpPr>
          <a:xfrm>
            <a:off x="8130968" y="7"/>
            <a:ext cx="4060732" cy="2707359"/>
            <a:chOff x="6098378" y="5"/>
            <a:chExt cx="3045625" cy="2030570"/>
          </a:xfrm>
        </p:grpSpPr>
        <p:sp>
          <p:nvSpPr>
            <p:cNvPr id="75" name="Google Shape;75;ga4ca310a75_1_906"/>
            <p:cNvSpPr/>
            <p:nvPr/>
          </p:nvSpPr>
          <p:spPr>
            <a:xfrm>
              <a:off x="8128803" y="16"/>
              <a:ext cx="1015200" cy="10152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 name="Google Shape;76;ga4ca310a75_1_906"/>
            <p:cNvSpPr/>
            <p:nvPr/>
          </p:nvSpPr>
          <p:spPr>
            <a:xfrm flipH="1">
              <a:off x="7113463" y="5"/>
              <a:ext cx="1015200" cy="1015200"/>
            </a:xfrm>
            <a:prstGeom prst="rtTriangle">
              <a:avLst/>
            </a:prstGeom>
            <a:solidFill>
              <a:schemeClr val="accen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7" name="Google Shape;77;ga4ca310a75_1_906"/>
            <p:cNvSpPr/>
            <p:nvPr/>
          </p:nvSpPr>
          <p:spPr>
            <a:xfrm flipH="1" rot="10800000">
              <a:off x="7113588" y="107"/>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 name="Google Shape;78;ga4ca310a75_1_906"/>
            <p:cNvSpPr/>
            <p:nvPr/>
          </p:nvSpPr>
          <p:spPr>
            <a:xfrm rot="10800000">
              <a:off x="6098378" y="97"/>
              <a:ext cx="1015200" cy="10152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 name="Google Shape;79;ga4ca310a75_1_906"/>
            <p:cNvSpPr/>
            <p:nvPr/>
          </p:nvSpPr>
          <p:spPr>
            <a:xfrm rot="10800000">
              <a:off x="8128789" y="1015375"/>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80" name="Google Shape;80;ga4ca310a75_1_906"/>
          <p:cNvSpPr txBox="1"/>
          <p:nvPr>
            <p:ph hasCustomPrompt="1" type="title"/>
          </p:nvPr>
        </p:nvSpPr>
        <p:spPr>
          <a:xfrm>
            <a:off x="415600" y="1674733"/>
            <a:ext cx="11360700" cy="2707500"/>
          </a:xfrm>
          <a:prstGeom prst="rect">
            <a:avLst/>
          </a:prstGeom>
        </p:spPr>
        <p:txBody>
          <a:bodyPr anchorCtr="0" anchor="b" bIns="121900" lIns="121900" spcFirstLastPara="1" rIns="121900" wrap="square" tIns="121900">
            <a:noAutofit/>
          </a:bodyPr>
          <a:lstStyle>
            <a:lvl1pPr lvl="0" algn="ctr">
              <a:spcBef>
                <a:spcPts val="0"/>
              </a:spcBef>
              <a:spcAft>
                <a:spcPts val="0"/>
              </a:spcAft>
              <a:buClr>
                <a:schemeClr val="lt1"/>
              </a:buClr>
              <a:buSzPts val="16000"/>
              <a:buNone/>
              <a:defRPr sz="16000">
                <a:solidFill>
                  <a:schemeClr val="lt1"/>
                </a:solidFill>
              </a:defRPr>
            </a:lvl1pPr>
            <a:lvl2pPr lvl="1" algn="ctr">
              <a:spcBef>
                <a:spcPts val="0"/>
              </a:spcBef>
              <a:spcAft>
                <a:spcPts val="0"/>
              </a:spcAft>
              <a:buClr>
                <a:schemeClr val="lt1"/>
              </a:buClr>
              <a:buSzPts val="16000"/>
              <a:buNone/>
              <a:defRPr sz="16000">
                <a:solidFill>
                  <a:schemeClr val="lt1"/>
                </a:solidFill>
              </a:defRPr>
            </a:lvl2pPr>
            <a:lvl3pPr lvl="2" algn="ctr">
              <a:spcBef>
                <a:spcPts val="0"/>
              </a:spcBef>
              <a:spcAft>
                <a:spcPts val="0"/>
              </a:spcAft>
              <a:buClr>
                <a:schemeClr val="lt1"/>
              </a:buClr>
              <a:buSzPts val="16000"/>
              <a:buNone/>
              <a:defRPr sz="16000">
                <a:solidFill>
                  <a:schemeClr val="lt1"/>
                </a:solidFill>
              </a:defRPr>
            </a:lvl3pPr>
            <a:lvl4pPr lvl="3" algn="ctr">
              <a:spcBef>
                <a:spcPts val="0"/>
              </a:spcBef>
              <a:spcAft>
                <a:spcPts val="0"/>
              </a:spcAft>
              <a:buClr>
                <a:schemeClr val="lt1"/>
              </a:buClr>
              <a:buSzPts val="16000"/>
              <a:buNone/>
              <a:defRPr sz="16000">
                <a:solidFill>
                  <a:schemeClr val="lt1"/>
                </a:solidFill>
              </a:defRPr>
            </a:lvl4pPr>
            <a:lvl5pPr lvl="4" algn="ctr">
              <a:spcBef>
                <a:spcPts val="0"/>
              </a:spcBef>
              <a:spcAft>
                <a:spcPts val="0"/>
              </a:spcAft>
              <a:buClr>
                <a:schemeClr val="lt1"/>
              </a:buClr>
              <a:buSzPts val="16000"/>
              <a:buNone/>
              <a:defRPr sz="16000">
                <a:solidFill>
                  <a:schemeClr val="lt1"/>
                </a:solidFill>
              </a:defRPr>
            </a:lvl5pPr>
            <a:lvl6pPr lvl="5" algn="ctr">
              <a:spcBef>
                <a:spcPts val="0"/>
              </a:spcBef>
              <a:spcAft>
                <a:spcPts val="0"/>
              </a:spcAft>
              <a:buClr>
                <a:schemeClr val="lt1"/>
              </a:buClr>
              <a:buSzPts val="16000"/>
              <a:buNone/>
              <a:defRPr sz="16000">
                <a:solidFill>
                  <a:schemeClr val="lt1"/>
                </a:solidFill>
              </a:defRPr>
            </a:lvl6pPr>
            <a:lvl7pPr lvl="6" algn="ctr">
              <a:spcBef>
                <a:spcPts val="0"/>
              </a:spcBef>
              <a:spcAft>
                <a:spcPts val="0"/>
              </a:spcAft>
              <a:buClr>
                <a:schemeClr val="lt1"/>
              </a:buClr>
              <a:buSzPts val="16000"/>
              <a:buNone/>
              <a:defRPr sz="16000">
                <a:solidFill>
                  <a:schemeClr val="lt1"/>
                </a:solidFill>
              </a:defRPr>
            </a:lvl7pPr>
            <a:lvl8pPr lvl="7" algn="ctr">
              <a:spcBef>
                <a:spcPts val="0"/>
              </a:spcBef>
              <a:spcAft>
                <a:spcPts val="0"/>
              </a:spcAft>
              <a:buClr>
                <a:schemeClr val="lt1"/>
              </a:buClr>
              <a:buSzPts val="16000"/>
              <a:buNone/>
              <a:defRPr sz="16000">
                <a:solidFill>
                  <a:schemeClr val="lt1"/>
                </a:solidFill>
              </a:defRPr>
            </a:lvl8pPr>
            <a:lvl9pPr lvl="8" algn="ctr">
              <a:spcBef>
                <a:spcPts val="0"/>
              </a:spcBef>
              <a:spcAft>
                <a:spcPts val="0"/>
              </a:spcAft>
              <a:buClr>
                <a:schemeClr val="lt1"/>
              </a:buClr>
              <a:buSzPts val="16000"/>
              <a:buNone/>
              <a:defRPr sz="16000">
                <a:solidFill>
                  <a:schemeClr val="lt1"/>
                </a:solidFill>
              </a:defRPr>
            </a:lvl9pPr>
          </a:lstStyle>
          <a:p>
            <a:r>
              <a:t>xx%</a:t>
            </a:r>
          </a:p>
        </p:txBody>
      </p:sp>
      <p:sp>
        <p:nvSpPr>
          <p:cNvPr id="81" name="Google Shape;81;ga4ca310a75_1_906"/>
          <p:cNvSpPr txBox="1"/>
          <p:nvPr>
            <p:ph idx="1" type="body"/>
          </p:nvPr>
        </p:nvSpPr>
        <p:spPr>
          <a:xfrm>
            <a:off x="415600" y="4492300"/>
            <a:ext cx="11360700" cy="1709100"/>
          </a:xfrm>
          <a:prstGeom prst="rect">
            <a:avLst/>
          </a:prstGeom>
        </p:spPr>
        <p:txBody>
          <a:bodyPr anchorCtr="0" anchor="t" bIns="121900" lIns="121900" spcFirstLastPara="1" rIns="121900" wrap="square" tIns="121900">
            <a:noAutofit/>
          </a:bodyPr>
          <a:lstStyle>
            <a:lvl1pPr indent="-381000" lvl="0" marL="457200" algn="ctr">
              <a:spcBef>
                <a:spcPts val="0"/>
              </a:spcBef>
              <a:spcAft>
                <a:spcPts val="0"/>
              </a:spcAft>
              <a:buClr>
                <a:schemeClr val="lt1"/>
              </a:buClr>
              <a:buSzPts val="2400"/>
              <a:buChar char="●"/>
              <a:defRPr>
                <a:solidFill>
                  <a:schemeClr val="lt1"/>
                </a:solidFill>
              </a:defRPr>
            </a:lvl1pPr>
            <a:lvl2pPr indent="-349250" lvl="1" marL="914400" algn="ctr">
              <a:spcBef>
                <a:spcPts val="2100"/>
              </a:spcBef>
              <a:spcAft>
                <a:spcPts val="0"/>
              </a:spcAft>
              <a:buClr>
                <a:schemeClr val="lt1"/>
              </a:buClr>
              <a:buSzPts val="1900"/>
              <a:buChar char="○"/>
              <a:defRPr>
                <a:solidFill>
                  <a:schemeClr val="lt1"/>
                </a:solidFill>
              </a:defRPr>
            </a:lvl2pPr>
            <a:lvl3pPr indent="-349250" lvl="2" marL="1371600" algn="ctr">
              <a:spcBef>
                <a:spcPts val="2100"/>
              </a:spcBef>
              <a:spcAft>
                <a:spcPts val="0"/>
              </a:spcAft>
              <a:buClr>
                <a:schemeClr val="lt1"/>
              </a:buClr>
              <a:buSzPts val="1900"/>
              <a:buChar char="■"/>
              <a:defRPr>
                <a:solidFill>
                  <a:schemeClr val="lt1"/>
                </a:solidFill>
              </a:defRPr>
            </a:lvl3pPr>
            <a:lvl4pPr indent="-349250" lvl="3" marL="1828800" algn="ctr">
              <a:spcBef>
                <a:spcPts val="2100"/>
              </a:spcBef>
              <a:spcAft>
                <a:spcPts val="0"/>
              </a:spcAft>
              <a:buClr>
                <a:schemeClr val="lt1"/>
              </a:buClr>
              <a:buSzPts val="1900"/>
              <a:buChar char="●"/>
              <a:defRPr>
                <a:solidFill>
                  <a:schemeClr val="lt1"/>
                </a:solidFill>
              </a:defRPr>
            </a:lvl4pPr>
            <a:lvl5pPr indent="-349250" lvl="4" marL="2286000" algn="ctr">
              <a:spcBef>
                <a:spcPts val="2100"/>
              </a:spcBef>
              <a:spcAft>
                <a:spcPts val="0"/>
              </a:spcAft>
              <a:buClr>
                <a:schemeClr val="lt1"/>
              </a:buClr>
              <a:buSzPts val="1900"/>
              <a:buChar char="○"/>
              <a:defRPr>
                <a:solidFill>
                  <a:schemeClr val="lt1"/>
                </a:solidFill>
              </a:defRPr>
            </a:lvl5pPr>
            <a:lvl6pPr indent="-349250" lvl="5" marL="2743200" algn="ctr">
              <a:spcBef>
                <a:spcPts val="2100"/>
              </a:spcBef>
              <a:spcAft>
                <a:spcPts val="0"/>
              </a:spcAft>
              <a:buClr>
                <a:schemeClr val="lt1"/>
              </a:buClr>
              <a:buSzPts val="1900"/>
              <a:buChar char="■"/>
              <a:defRPr>
                <a:solidFill>
                  <a:schemeClr val="lt1"/>
                </a:solidFill>
              </a:defRPr>
            </a:lvl6pPr>
            <a:lvl7pPr indent="-349250" lvl="6" marL="3200400" algn="ctr">
              <a:spcBef>
                <a:spcPts val="2100"/>
              </a:spcBef>
              <a:spcAft>
                <a:spcPts val="0"/>
              </a:spcAft>
              <a:buClr>
                <a:schemeClr val="lt1"/>
              </a:buClr>
              <a:buSzPts val="1900"/>
              <a:buChar char="●"/>
              <a:defRPr>
                <a:solidFill>
                  <a:schemeClr val="lt1"/>
                </a:solidFill>
              </a:defRPr>
            </a:lvl7pPr>
            <a:lvl8pPr indent="-349250" lvl="7" marL="3657600" algn="ctr">
              <a:spcBef>
                <a:spcPts val="2100"/>
              </a:spcBef>
              <a:spcAft>
                <a:spcPts val="0"/>
              </a:spcAft>
              <a:buClr>
                <a:schemeClr val="lt1"/>
              </a:buClr>
              <a:buSzPts val="1900"/>
              <a:buChar char="○"/>
              <a:defRPr>
                <a:solidFill>
                  <a:schemeClr val="lt1"/>
                </a:solidFill>
              </a:defRPr>
            </a:lvl8pPr>
            <a:lvl9pPr indent="-349250" lvl="8" marL="4114800" algn="ctr">
              <a:spcBef>
                <a:spcPts val="2100"/>
              </a:spcBef>
              <a:spcAft>
                <a:spcPts val="2100"/>
              </a:spcAft>
              <a:buClr>
                <a:schemeClr val="lt1"/>
              </a:buClr>
              <a:buSzPts val="1900"/>
              <a:buChar char="■"/>
              <a:defRPr>
                <a:solidFill>
                  <a:schemeClr val="lt1"/>
                </a:solidFill>
              </a:defRPr>
            </a:lvl9pPr>
          </a:lstStyle>
          <a:p/>
        </p:txBody>
      </p:sp>
      <p:sp>
        <p:nvSpPr>
          <p:cNvPr id="82" name="Google Shape;82;ga4ca310a75_1_906"/>
          <p:cNvSpPr txBox="1"/>
          <p:nvPr>
            <p:ph idx="12" type="sldNum"/>
          </p:nvPr>
        </p:nvSpPr>
        <p:spPr>
          <a:xfrm>
            <a:off x="11280575" y="6201587"/>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3" name="Shape 83"/>
        <p:cNvGrpSpPr/>
        <p:nvPr/>
      </p:nvGrpSpPr>
      <p:grpSpPr>
        <a:xfrm>
          <a:off x="0" y="0"/>
          <a:ext cx="0" cy="0"/>
          <a:chOff x="0" y="0"/>
          <a:chExt cx="0" cy="0"/>
        </a:xfrm>
      </p:grpSpPr>
      <p:sp>
        <p:nvSpPr>
          <p:cNvPr id="84" name="Google Shape;84;ga4ca310a75_1_916"/>
          <p:cNvSpPr txBox="1"/>
          <p:nvPr>
            <p:ph idx="12" type="sldNum"/>
          </p:nvPr>
        </p:nvSpPr>
        <p:spPr>
          <a:xfrm>
            <a:off x="11280575" y="6201587"/>
            <a:ext cx="731700" cy="524700"/>
          </a:xfrm>
          <a:prstGeom prst="rect">
            <a:avLst/>
          </a:prstGeom>
        </p:spPr>
        <p:txBody>
          <a:bodyPr anchorCtr="0" anchor="ctr" bIns="121900" lIns="121900" spcFirstLastPara="1" rIns="121900" wrap="square" tIns="12190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物件">
  <p:cSld name="標題及物件">
    <p:spTree>
      <p:nvGrpSpPr>
        <p:cNvPr id="85" name="Shape 85"/>
        <p:cNvGrpSpPr/>
        <p:nvPr/>
      </p:nvGrpSpPr>
      <p:grpSpPr>
        <a:xfrm>
          <a:off x="0" y="0"/>
          <a:ext cx="0" cy="0"/>
          <a:chOff x="0" y="0"/>
          <a:chExt cx="0" cy="0"/>
        </a:xfrm>
      </p:grpSpPr>
      <p:sp>
        <p:nvSpPr>
          <p:cNvPr id="86" name="Google Shape;86;ga4ca310a75_1_918"/>
          <p:cNvSpPr txBox="1"/>
          <p:nvPr>
            <p:ph idx="1" type="body"/>
          </p:nvPr>
        </p:nvSpPr>
        <p:spPr>
          <a:xfrm>
            <a:off x="609600" y="1499616"/>
            <a:ext cx="10972800" cy="4626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2100"/>
              </a:spcBef>
              <a:spcAft>
                <a:spcPts val="0"/>
              </a:spcAft>
              <a:buClr>
                <a:schemeClr val="dk1"/>
              </a:buClr>
              <a:buSzPts val="1800"/>
              <a:buChar char="○"/>
              <a:defRPr/>
            </a:lvl2pPr>
            <a:lvl3pPr indent="-342900" lvl="2" marL="1371600" rtl="0" algn="l">
              <a:lnSpc>
                <a:spcPct val="90000"/>
              </a:lnSpc>
              <a:spcBef>
                <a:spcPts val="2100"/>
              </a:spcBef>
              <a:spcAft>
                <a:spcPts val="0"/>
              </a:spcAft>
              <a:buClr>
                <a:schemeClr val="dk1"/>
              </a:buClr>
              <a:buSzPts val="1800"/>
              <a:buChar char="■"/>
              <a:defRPr/>
            </a:lvl3pPr>
            <a:lvl4pPr indent="-342900" lvl="3" marL="1828800" rtl="0" algn="l">
              <a:lnSpc>
                <a:spcPct val="90000"/>
              </a:lnSpc>
              <a:spcBef>
                <a:spcPts val="2100"/>
              </a:spcBef>
              <a:spcAft>
                <a:spcPts val="0"/>
              </a:spcAft>
              <a:buClr>
                <a:schemeClr val="dk1"/>
              </a:buClr>
              <a:buSzPts val="1800"/>
              <a:buChar char="●"/>
              <a:defRPr/>
            </a:lvl4pPr>
            <a:lvl5pPr indent="-342900" lvl="4" marL="2286000" rtl="0" algn="l">
              <a:lnSpc>
                <a:spcPct val="90000"/>
              </a:lnSpc>
              <a:spcBef>
                <a:spcPts val="2100"/>
              </a:spcBef>
              <a:spcAft>
                <a:spcPts val="0"/>
              </a:spcAft>
              <a:buClr>
                <a:schemeClr val="dk1"/>
              </a:buClr>
              <a:buSzPts val="1800"/>
              <a:buChar char="○"/>
              <a:defRPr/>
            </a:lvl5pPr>
            <a:lvl6pPr indent="-342900" lvl="5" marL="2743200" rtl="0" algn="l">
              <a:lnSpc>
                <a:spcPct val="90000"/>
              </a:lnSpc>
              <a:spcBef>
                <a:spcPts val="2100"/>
              </a:spcBef>
              <a:spcAft>
                <a:spcPts val="0"/>
              </a:spcAft>
              <a:buClr>
                <a:schemeClr val="dk1"/>
              </a:buClr>
              <a:buSzPts val="1800"/>
              <a:buChar char="■"/>
              <a:defRPr/>
            </a:lvl6pPr>
            <a:lvl7pPr indent="-342900" lvl="6" marL="3200400" rtl="0" algn="l">
              <a:lnSpc>
                <a:spcPct val="90000"/>
              </a:lnSpc>
              <a:spcBef>
                <a:spcPts val="2100"/>
              </a:spcBef>
              <a:spcAft>
                <a:spcPts val="0"/>
              </a:spcAft>
              <a:buClr>
                <a:schemeClr val="dk1"/>
              </a:buClr>
              <a:buSzPts val="1800"/>
              <a:buChar char="●"/>
              <a:defRPr/>
            </a:lvl7pPr>
            <a:lvl8pPr indent="-342900" lvl="7" marL="3657600" rtl="0" algn="l">
              <a:lnSpc>
                <a:spcPct val="90000"/>
              </a:lnSpc>
              <a:spcBef>
                <a:spcPts val="2100"/>
              </a:spcBef>
              <a:spcAft>
                <a:spcPts val="0"/>
              </a:spcAft>
              <a:buClr>
                <a:schemeClr val="dk1"/>
              </a:buClr>
              <a:buSzPts val="1800"/>
              <a:buChar char="○"/>
              <a:defRPr/>
            </a:lvl8pPr>
            <a:lvl9pPr indent="-342900" lvl="8" marL="4114800" rtl="0" algn="l">
              <a:lnSpc>
                <a:spcPct val="90000"/>
              </a:lnSpc>
              <a:spcBef>
                <a:spcPts val="2100"/>
              </a:spcBef>
              <a:spcAft>
                <a:spcPts val="2100"/>
              </a:spcAft>
              <a:buClr>
                <a:schemeClr val="dk1"/>
              </a:buClr>
              <a:buSzPts val="1800"/>
              <a:buChar char="■"/>
              <a:defRPr/>
            </a:lvl9pPr>
          </a:lstStyle>
          <a:p/>
        </p:txBody>
      </p:sp>
      <p:sp>
        <p:nvSpPr>
          <p:cNvPr id="87" name="Google Shape;87;ga4ca310a75_1_91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8" name="Google Shape;88;ga4ca310a75_1_91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9" name="Google Shape;89;ga4ca310a75_1_91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grpSp>
        <p:nvGrpSpPr>
          <p:cNvPr id="90" name="Google Shape;90;ga4ca310a75_1_918"/>
          <p:cNvGrpSpPr/>
          <p:nvPr/>
        </p:nvGrpSpPr>
        <p:grpSpPr>
          <a:xfrm>
            <a:off x="0" y="1371600"/>
            <a:ext cx="12191695" cy="73200"/>
            <a:chOff x="0" y="3268345"/>
            <a:chExt cx="9144000" cy="146400"/>
          </a:xfrm>
        </p:grpSpPr>
        <p:sp>
          <p:nvSpPr>
            <p:cNvPr id="91" name="Google Shape;91;ga4ca310a75_1_918"/>
            <p:cNvSpPr/>
            <p:nvPr/>
          </p:nvSpPr>
          <p:spPr>
            <a:xfrm>
              <a:off x="0" y="3268345"/>
              <a:ext cx="9144000" cy="146400"/>
            </a:xfrm>
            <a:prstGeom prst="rect">
              <a:avLst/>
            </a:prstGeom>
            <a:solidFill>
              <a:srgbClr val="323F4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2" name="Google Shape;92;ga4ca310a75_1_918"/>
            <p:cNvSpPr/>
            <p:nvPr/>
          </p:nvSpPr>
          <p:spPr>
            <a:xfrm>
              <a:off x="5181600" y="3268345"/>
              <a:ext cx="1097400" cy="146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3" name="Google Shape;93;ga4ca310a75_1_918"/>
            <p:cNvSpPr/>
            <p:nvPr/>
          </p:nvSpPr>
          <p:spPr>
            <a:xfrm>
              <a:off x="6278880" y="3268345"/>
              <a:ext cx="1097400" cy="1464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4" name="Google Shape;94;ga4ca310a75_1_918"/>
            <p:cNvSpPr/>
            <p:nvPr/>
          </p:nvSpPr>
          <p:spPr>
            <a:xfrm>
              <a:off x="7376160" y="3268345"/>
              <a:ext cx="1097400" cy="1464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95" name="Google Shape;95;ga4ca310a75_1_91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6" name="Shape 96"/>
        <p:cNvGrpSpPr/>
        <p:nvPr/>
      </p:nvGrpSpPr>
      <p:grpSpPr>
        <a:xfrm>
          <a:off x="0" y="0"/>
          <a:ext cx="0" cy="0"/>
          <a:chOff x="0" y="0"/>
          <a:chExt cx="0" cy="0"/>
        </a:xfrm>
      </p:grpSpPr>
      <p:sp>
        <p:nvSpPr>
          <p:cNvPr id="97" name="Google Shape;97;ga4ca310a75_1_92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98" name="Google Shape;98;ga4ca310a75_1_92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2100"/>
              </a:spcBef>
              <a:spcAft>
                <a:spcPts val="0"/>
              </a:spcAft>
              <a:buClr>
                <a:schemeClr val="dk1"/>
              </a:buClr>
              <a:buSzPts val="1800"/>
              <a:buChar char="○"/>
              <a:defRPr/>
            </a:lvl2pPr>
            <a:lvl3pPr indent="-342900" lvl="2" marL="1371600" rtl="0" algn="l">
              <a:lnSpc>
                <a:spcPct val="90000"/>
              </a:lnSpc>
              <a:spcBef>
                <a:spcPts val="2100"/>
              </a:spcBef>
              <a:spcAft>
                <a:spcPts val="0"/>
              </a:spcAft>
              <a:buClr>
                <a:schemeClr val="dk1"/>
              </a:buClr>
              <a:buSzPts val="1800"/>
              <a:buChar char="■"/>
              <a:defRPr/>
            </a:lvl3pPr>
            <a:lvl4pPr indent="-342900" lvl="3" marL="1828800" rtl="0" algn="l">
              <a:lnSpc>
                <a:spcPct val="90000"/>
              </a:lnSpc>
              <a:spcBef>
                <a:spcPts val="2100"/>
              </a:spcBef>
              <a:spcAft>
                <a:spcPts val="0"/>
              </a:spcAft>
              <a:buClr>
                <a:schemeClr val="dk1"/>
              </a:buClr>
              <a:buSzPts val="1800"/>
              <a:buChar char="●"/>
              <a:defRPr/>
            </a:lvl4pPr>
            <a:lvl5pPr indent="-342900" lvl="4" marL="2286000" rtl="0" algn="l">
              <a:lnSpc>
                <a:spcPct val="90000"/>
              </a:lnSpc>
              <a:spcBef>
                <a:spcPts val="2100"/>
              </a:spcBef>
              <a:spcAft>
                <a:spcPts val="0"/>
              </a:spcAft>
              <a:buClr>
                <a:schemeClr val="dk1"/>
              </a:buClr>
              <a:buSzPts val="1800"/>
              <a:buChar char="○"/>
              <a:defRPr/>
            </a:lvl5pPr>
            <a:lvl6pPr indent="-342900" lvl="5" marL="2743200" rtl="0" algn="l">
              <a:lnSpc>
                <a:spcPct val="90000"/>
              </a:lnSpc>
              <a:spcBef>
                <a:spcPts val="2100"/>
              </a:spcBef>
              <a:spcAft>
                <a:spcPts val="0"/>
              </a:spcAft>
              <a:buClr>
                <a:schemeClr val="dk1"/>
              </a:buClr>
              <a:buSzPts val="1800"/>
              <a:buChar char="■"/>
              <a:defRPr/>
            </a:lvl6pPr>
            <a:lvl7pPr indent="-342900" lvl="6" marL="3200400" rtl="0" algn="l">
              <a:lnSpc>
                <a:spcPct val="90000"/>
              </a:lnSpc>
              <a:spcBef>
                <a:spcPts val="2100"/>
              </a:spcBef>
              <a:spcAft>
                <a:spcPts val="0"/>
              </a:spcAft>
              <a:buClr>
                <a:schemeClr val="dk1"/>
              </a:buClr>
              <a:buSzPts val="1800"/>
              <a:buChar char="●"/>
              <a:defRPr/>
            </a:lvl7pPr>
            <a:lvl8pPr indent="-342900" lvl="7" marL="3657600" rtl="0" algn="l">
              <a:lnSpc>
                <a:spcPct val="90000"/>
              </a:lnSpc>
              <a:spcBef>
                <a:spcPts val="2100"/>
              </a:spcBef>
              <a:spcAft>
                <a:spcPts val="0"/>
              </a:spcAft>
              <a:buClr>
                <a:schemeClr val="dk1"/>
              </a:buClr>
              <a:buSzPts val="1800"/>
              <a:buChar char="○"/>
              <a:defRPr/>
            </a:lvl8pPr>
            <a:lvl9pPr indent="-342900" lvl="8" marL="4114800" rtl="0" algn="l">
              <a:lnSpc>
                <a:spcPct val="90000"/>
              </a:lnSpc>
              <a:spcBef>
                <a:spcPts val="2100"/>
              </a:spcBef>
              <a:spcAft>
                <a:spcPts val="2100"/>
              </a:spcAft>
              <a:buClr>
                <a:schemeClr val="dk1"/>
              </a:buClr>
              <a:buSzPts val="1800"/>
              <a:buChar char="■"/>
              <a:defRPr/>
            </a:lvl9pPr>
          </a:lstStyle>
          <a:p/>
        </p:txBody>
      </p:sp>
      <p:sp>
        <p:nvSpPr>
          <p:cNvPr id="99" name="Google Shape;99;ga4ca310a75_1_92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0" name="Google Shape;100;ga4ca310a75_1_92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1" name="Google Shape;101;ga4ca310a75_1_92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3" name="Shape 23"/>
        <p:cNvGrpSpPr/>
        <p:nvPr/>
      </p:nvGrpSpPr>
      <p:grpSpPr>
        <a:xfrm>
          <a:off x="0" y="0"/>
          <a:ext cx="0" cy="0"/>
          <a:chOff x="0" y="0"/>
          <a:chExt cx="0" cy="0"/>
        </a:xfrm>
      </p:grpSpPr>
      <p:grpSp>
        <p:nvGrpSpPr>
          <p:cNvPr id="24" name="Google Shape;24;ga4ca310a75_1_856"/>
          <p:cNvGrpSpPr/>
          <p:nvPr/>
        </p:nvGrpSpPr>
        <p:grpSpPr>
          <a:xfrm>
            <a:off x="8130968" y="7"/>
            <a:ext cx="4060732" cy="2707359"/>
            <a:chOff x="6098378" y="5"/>
            <a:chExt cx="3045625" cy="2030570"/>
          </a:xfrm>
        </p:grpSpPr>
        <p:sp>
          <p:nvSpPr>
            <p:cNvPr id="25" name="Google Shape;25;ga4ca310a75_1_856"/>
            <p:cNvSpPr/>
            <p:nvPr/>
          </p:nvSpPr>
          <p:spPr>
            <a:xfrm>
              <a:off x="8128803" y="16"/>
              <a:ext cx="1015200" cy="10152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 name="Google Shape;26;ga4ca310a75_1_856"/>
            <p:cNvSpPr/>
            <p:nvPr/>
          </p:nvSpPr>
          <p:spPr>
            <a:xfrm flipH="1">
              <a:off x="7113463" y="5"/>
              <a:ext cx="1015200" cy="1015200"/>
            </a:xfrm>
            <a:prstGeom prst="rtTriangle">
              <a:avLst/>
            </a:prstGeom>
            <a:solidFill>
              <a:schemeClr val="accen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ga4ca310a75_1_856"/>
            <p:cNvSpPr/>
            <p:nvPr/>
          </p:nvSpPr>
          <p:spPr>
            <a:xfrm flipH="1" rot="10800000">
              <a:off x="7113588" y="107"/>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 name="Google Shape;28;ga4ca310a75_1_856"/>
            <p:cNvSpPr/>
            <p:nvPr/>
          </p:nvSpPr>
          <p:spPr>
            <a:xfrm rot="10800000">
              <a:off x="6098378" y="97"/>
              <a:ext cx="1015200" cy="10152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 name="Google Shape;29;ga4ca310a75_1_856"/>
            <p:cNvSpPr/>
            <p:nvPr/>
          </p:nvSpPr>
          <p:spPr>
            <a:xfrm rot="10800000">
              <a:off x="8128789" y="1015375"/>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0" name="Google Shape;30;ga4ca310a75_1_856"/>
          <p:cNvSpPr txBox="1"/>
          <p:nvPr>
            <p:ph type="title"/>
          </p:nvPr>
        </p:nvSpPr>
        <p:spPr>
          <a:xfrm>
            <a:off x="797467" y="2869796"/>
            <a:ext cx="10962900" cy="1118400"/>
          </a:xfrm>
          <a:prstGeom prst="rect">
            <a:avLst/>
          </a:prstGeom>
        </p:spPr>
        <p:txBody>
          <a:bodyPr anchorCtr="0" anchor="ctr" bIns="121900" lIns="121900" spcFirstLastPara="1" rIns="121900" wrap="square" tIns="121900">
            <a:noAutofit/>
          </a:bodyPr>
          <a:lstStyle>
            <a:lvl1pPr lvl="0">
              <a:spcBef>
                <a:spcPts val="0"/>
              </a:spcBef>
              <a:spcAft>
                <a:spcPts val="0"/>
              </a:spcAft>
              <a:buClr>
                <a:schemeClr val="lt1"/>
              </a:buClr>
              <a:buSzPts val="5600"/>
              <a:buNone/>
              <a:defRPr sz="5600">
                <a:solidFill>
                  <a:schemeClr val="lt1"/>
                </a:solidFill>
              </a:defRPr>
            </a:lvl1pPr>
            <a:lvl2pPr lvl="1">
              <a:spcBef>
                <a:spcPts val="0"/>
              </a:spcBef>
              <a:spcAft>
                <a:spcPts val="0"/>
              </a:spcAft>
              <a:buClr>
                <a:schemeClr val="lt1"/>
              </a:buClr>
              <a:buSzPts val="5600"/>
              <a:buNone/>
              <a:defRPr sz="5600">
                <a:solidFill>
                  <a:schemeClr val="lt1"/>
                </a:solidFill>
              </a:defRPr>
            </a:lvl2pPr>
            <a:lvl3pPr lvl="2">
              <a:spcBef>
                <a:spcPts val="0"/>
              </a:spcBef>
              <a:spcAft>
                <a:spcPts val="0"/>
              </a:spcAft>
              <a:buClr>
                <a:schemeClr val="lt1"/>
              </a:buClr>
              <a:buSzPts val="5600"/>
              <a:buNone/>
              <a:defRPr sz="5600">
                <a:solidFill>
                  <a:schemeClr val="lt1"/>
                </a:solidFill>
              </a:defRPr>
            </a:lvl3pPr>
            <a:lvl4pPr lvl="3">
              <a:spcBef>
                <a:spcPts val="0"/>
              </a:spcBef>
              <a:spcAft>
                <a:spcPts val="0"/>
              </a:spcAft>
              <a:buClr>
                <a:schemeClr val="lt1"/>
              </a:buClr>
              <a:buSzPts val="5600"/>
              <a:buNone/>
              <a:defRPr sz="5600">
                <a:solidFill>
                  <a:schemeClr val="lt1"/>
                </a:solidFill>
              </a:defRPr>
            </a:lvl4pPr>
            <a:lvl5pPr lvl="4">
              <a:spcBef>
                <a:spcPts val="0"/>
              </a:spcBef>
              <a:spcAft>
                <a:spcPts val="0"/>
              </a:spcAft>
              <a:buClr>
                <a:schemeClr val="lt1"/>
              </a:buClr>
              <a:buSzPts val="5600"/>
              <a:buNone/>
              <a:defRPr sz="5600">
                <a:solidFill>
                  <a:schemeClr val="lt1"/>
                </a:solidFill>
              </a:defRPr>
            </a:lvl5pPr>
            <a:lvl6pPr lvl="5">
              <a:spcBef>
                <a:spcPts val="0"/>
              </a:spcBef>
              <a:spcAft>
                <a:spcPts val="0"/>
              </a:spcAft>
              <a:buClr>
                <a:schemeClr val="lt1"/>
              </a:buClr>
              <a:buSzPts val="5600"/>
              <a:buNone/>
              <a:defRPr sz="5600">
                <a:solidFill>
                  <a:schemeClr val="lt1"/>
                </a:solidFill>
              </a:defRPr>
            </a:lvl6pPr>
            <a:lvl7pPr lvl="6">
              <a:spcBef>
                <a:spcPts val="0"/>
              </a:spcBef>
              <a:spcAft>
                <a:spcPts val="0"/>
              </a:spcAft>
              <a:buClr>
                <a:schemeClr val="lt1"/>
              </a:buClr>
              <a:buSzPts val="5600"/>
              <a:buNone/>
              <a:defRPr sz="5600">
                <a:solidFill>
                  <a:schemeClr val="lt1"/>
                </a:solidFill>
              </a:defRPr>
            </a:lvl7pPr>
            <a:lvl8pPr lvl="7">
              <a:spcBef>
                <a:spcPts val="0"/>
              </a:spcBef>
              <a:spcAft>
                <a:spcPts val="0"/>
              </a:spcAft>
              <a:buClr>
                <a:schemeClr val="lt1"/>
              </a:buClr>
              <a:buSzPts val="5600"/>
              <a:buNone/>
              <a:defRPr sz="5600">
                <a:solidFill>
                  <a:schemeClr val="lt1"/>
                </a:solidFill>
              </a:defRPr>
            </a:lvl8pPr>
            <a:lvl9pPr lvl="8">
              <a:spcBef>
                <a:spcPts val="0"/>
              </a:spcBef>
              <a:spcAft>
                <a:spcPts val="0"/>
              </a:spcAft>
              <a:buClr>
                <a:schemeClr val="lt1"/>
              </a:buClr>
              <a:buSzPts val="5600"/>
              <a:buNone/>
              <a:defRPr sz="5600">
                <a:solidFill>
                  <a:schemeClr val="lt1"/>
                </a:solidFill>
              </a:defRPr>
            </a:lvl9pPr>
          </a:lstStyle>
          <a:p/>
        </p:txBody>
      </p:sp>
      <p:sp>
        <p:nvSpPr>
          <p:cNvPr id="31" name="Google Shape;31;ga4ca310a75_1_856"/>
          <p:cNvSpPr txBox="1"/>
          <p:nvPr>
            <p:ph idx="12" type="sldNum"/>
          </p:nvPr>
        </p:nvSpPr>
        <p:spPr>
          <a:xfrm>
            <a:off x="11280575" y="6201587"/>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2" name="Shape 32"/>
        <p:cNvGrpSpPr/>
        <p:nvPr/>
      </p:nvGrpSpPr>
      <p:grpSpPr>
        <a:xfrm>
          <a:off x="0" y="0"/>
          <a:ext cx="0" cy="0"/>
          <a:chOff x="0" y="0"/>
          <a:chExt cx="0" cy="0"/>
        </a:xfrm>
      </p:grpSpPr>
      <p:grpSp>
        <p:nvGrpSpPr>
          <p:cNvPr id="33" name="Google Shape;33;ga4ca310a75_1_865"/>
          <p:cNvGrpSpPr/>
          <p:nvPr/>
        </p:nvGrpSpPr>
        <p:grpSpPr>
          <a:xfrm>
            <a:off x="0" y="5204762"/>
            <a:ext cx="12191695" cy="1653192"/>
            <a:chOff x="0" y="3903669"/>
            <a:chExt cx="9144000" cy="1239925"/>
          </a:xfrm>
        </p:grpSpPr>
        <p:sp>
          <p:nvSpPr>
            <p:cNvPr id="34" name="Google Shape;34;ga4ca310a75_1_865"/>
            <p:cNvSpPr/>
            <p:nvPr/>
          </p:nvSpPr>
          <p:spPr>
            <a:xfrm>
              <a:off x="8154895" y="3903669"/>
              <a:ext cx="989100" cy="9879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ga4ca310a75_1_865"/>
            <p:cNvSpPr/>
            <p:nvPr/>
          </p:nvSpPr>
          <p:spPr>
            <a:xfrm flipH="1">
              <a:off x="6181163" y="3903669"/>
              <a:ext cx="989100" cy="9879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6" name="Google Shape;36;ga4ca310a75_1_865"/>
            <p:cNvSpPr/>
            <p:nvPr/>
          </p:nvSpPr>
          <p:spPr>
            <a:xfrm>
              <a:off x="7170274" y="3903669"/>
              <a:ext cx="989100" cy="987900"/>
            </a:xfrm>
            <a:prstGeom prst="rect">
              <a:avLst/>
            </a:pr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ga4ca310a75_1_865"/>
            <p:cNvSpPr/>
            <p:nvPr/>
          </p:nvSpPr>
          <p:spPr>
            <a:xfrm rot="10800000">
              <a:off x="8154757" y="3903682"/>
              <a:ext cx="989100" cy="9879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 name="Google Shape;38;ga4ca310a75_1_865"/>
            <p:cNvSpPr/>
            <p:nvPr/>
          </p:nvSpPr>
          <p:spPr>
            <a:xfrm>
              <a:off x="0" y="4891594"/>
              <a:ext cx="9144000" cy="252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9" name="Google Shape;39;ga4ca310a75_1_865"/>
          <p:cNvSpPr txBox="1"/>
          <p:nvPr>
            <p:ph type="title"/>
          </p:nvPr>
        </p:nvSpPr>
        <p:spPr>
          <a:xfrm>
            <a:off x="415600" y="546667"/>
            <a:ext cx="11360700" cy="810300"/>
          </a:xfrm>
          <a:prstGeom prst="rect">
            <a:avLst/>
          </a:prstGeom>
        </p:spPr>
        <p:txBody>
          <a:bodyPr anchorCtr="0" anchor="t" bIns="121900" lIns="121900" spcFirstLastPara="1" rIns="121900" wrap="square" tIns="12190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40" name="Google Shape;40;ga4ca310a75_1_865"/>
          <p:cNvSpPr txBox="1"/>
          <p:nvPr>
            <p:ph idx="1" type="body"/>
          </p:nvPr>
        </p:nvSpPr>
        <p:spPr>
          <a:xfrm>
            <a:off x="415600" y="1639833"/>
            <a:ext cx="11360700" cy="4452000"/>
          </a:xfrm>
          <a:prstGeom prst="rect">
            <a:avLst/>
          </a:prstGeom>
        </p:spPr>
        <p:txBody>
          <a:bodyPr anchorCtr="0" anchor="t" bIns="121900" lIns="121900" spcFirstLastPara="1" rIns="121900" wrap="square" tIns="121900">
            <a:noAutofit/>
          </a:bodyPr>
          <a:lstStyle>
            <a:lvl1pPr indent="-381000" lvl="0" marL="457200">
              <a:spcBef>
                <a:spcPts val="0"/>
              </a:spcBef>
              <a:spcAft>
                <a:spcPts val="0"/>
              </a:spcAft>
              <a:buSzPts val="24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41" name="Google Shape;41;ga4ca310a75_1_865"/>
          <p:cNvSpPr txBox="1"/>
          <p:nvPr>
            <p:ph idx="12" type="sldNum"/>
          </p:nvPr>
        </p:nvSpPr>
        <p:spPr>
          <a:xfrm>
            <a:off x="11280575" y="6201587"/>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2" name="Shape 42"/>
        <p:cNvGrpSpPr/>
        <p:nvPr/>
      </p:nvGrpSpPr>
      <p:grpSpPr>
        <a:xfrm>
          <a:off x="0" y="0"/>
          <a:ext cx="0" cy="0"/>
          <a:chOff x="0" y="0"/>
          <a:chExt cx="0" cy="0"/>
        </a:xfrm>
      </p:grpSpPr>
      <p:sp>
        <p:nvSpPr>
          <p:cNvPr id="43" name="Google Shape;43;ga4ca310a75_1_875"/>
          <p:cNvSpPr txBox="1"/>
          <p:nvPr>
            <p:ph type="title"/>
          </p:nvPr>
        </p:nvSpPr>
        <p:spPr>
          <a:xfrm>
            <a:off x="415600" y="546667"/>
            <a:ext cx="11360700" cy="810300"/>
          </a:xfrm>
          <a:prstGeom prst="rect">
            <a:avLst/>
          </a:prstGeom>
        </p:spPr>
        <p:txBody>
          <a:bodyPr anchorCtr="0" anchor="t" bIns="121900" lIns="121900" spcFirstLastPara="1" rIns="121900" wrap="square" tIns="12190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44" name="Google Shape;44;ga4ca310a75_1_875"/>
          <p:cNvSpPr txBox="1"/>
          <p:nvPr>
            <p:ph idx="1" type="body"/>
          </p:nvPr>
        </p:nvSpPr>
        <p:spPr>
          <a:xfrm>
            <a:off x="415600" y="1639967"/>
            <a:ext cx="5333100" cy="44520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45" name="Google Shape;45;ga4ca310a75_1_875"/>
          <p:cNvSpPr txBox="1"/>
          <p:nvPr>
            <p:ph idx="2" type="body"/>
          </p:nvPr>
        </p:nvSpPr>
        <p:spPr>
          <a:xfrm>
            <a:off x="6443200" y="1639967"/>
            <a:ext cx="5333100" cy="44520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46" name="Google Shape;46;ga4ca310a75_1_875"/>
          <p:cNvSpPr txBox="1"/>
          <p:nvPr>
            <p:ph idx="12" type="sldNum"/>
          </p:nvPr>
        </p:nvSpPr>
        <p:spPr>
          <a:xfrm>
            <a:off x="11280575" y="6201587"/>
            <a:ext cx="731700" cy="524700"/>
          </a:xfrm>
          <a:prstGeom prst="rect">
            <a:avLst/>
          </a:prstGeom>
        </p:spPr>
        <p:txBody>
          <a:bodyPr anchorCtr="0" anchor="ctr" bIns="121900" lIns="121900" spcFirstLastPara="1" rIns="121900" wrap="square" tIns="12190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ga4ca310a75_1_880"/>
          <p:cNvSpPr txBox="1"/>
          <p:nvPr>
            <p:ph type="title"/>
          </p:nvPr>
        </p:nvSpPr>
        <p:spPr>
          <a:xfrm>
            <a:off x="415600" y="546667"/>
            <a:ext cx="11360700" cy="810300"/>
          </a:xfrm>
          <a:prstGeom prst="rect">
            <a:avLst/>
          </a:prstGeom>
        </p:spPr>
        <p:txBody>
          <a:bodyPr anchorCtr="0" anchor="t" bIns="121900" lIns="121900" spcFirstLastPara="1" rIns="121900" wrap="square" tIns="12190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49" name="Google Shape;49;ga4ca310a75_1_880"/>
          <p:cNvSpPr txBox="1"/>
          <p:nvPr>
            <p:ph idx="12" type="sldNum"/>
          </p:nvPr>
        </p:nvSpPr>
        <p:spPr>
          <a:xfrm>
            <a:off x="11280575" y="6201587"/>
            <a:ext cx="731700" cy="524700"/>
          </a:xfrm>
          <a:prstGeom prst="rect">
            <a:avLst/>
          </a:prstGeom>
        </p:spPr>
        <p:txBody>
          <a:bodyPr anchorCtr="0" anchor="ctr" bIns="121900" lIns="121900" spcFirstLastPara="1" rIns="121900" wrap="square" tIns="12190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0" name="Shape 50"/>
        <p:cNvGrpSpPr/>
        <p:nvPr/>
      </p:nvGrpSpPr>
      <p:grpSpPr>
        <a:xfrm>
          <a:off x="0" y="0"/>
          <a:ext cx="0" cy="0"/>
          <a:chOff x="0" y="0"/>
          <a:chExt cx="0" cy="0"/>
        </a:xfrm>
      </p:grpSpPr>
      <p:sp>
        <p:nvSpPr>
          <p:cNvPr id="51" name="Google Shape;51;ga4ca310a75_1_883"/>
          <p:cNvSpPr txBox="1"/>
          <p:nvPr>
            <p:ph type="title"/>
          </p:nvPr>
        </p:nvSpPr>
        <p:spPr>
          <a:xfrm>
            <a:off x="415600" y="740800"/>
            <a:ext cx="3744000" cy="1007700"/>
          </a:xfrm>
          <a:prstGeom prst="rect">
            <a:avLst/>
          </a:prstGeom>
        </p:spPr>
        <p:txBody>
          <a:bodyPr anchorCtr="0" anchor="b" bIns="121900" lIns="121900" spcFirstLastPara="1" rIns="121900" wrap="square" tIns="12190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52" name="Google Shape;52;ga4ca310a75_1_883"/>
          <p:cNvSpPr txBox="1"/>
          <p:nvPr>
            <p:ph idx="1" type="body"/>
          </p:nvPr>
        </p:nvSpPr>
        <p:spPr>
          <a:xfrm>
            <a:off x="415600" y="1954405"/>
            <a:ext cx="3744000" cy="4137600"/>
          </a:xfrm>
          <a:prstGeom prst="rect">
            <a:avLst/>
          </a:prstGeom>
        </p:spPr>
        <p:txBody>
          <a:bodyPr anchorCtr="0" anchor="t" bIns="121900" lIns="121900" spcFirstLastPara="1" rIns="121900" wrap="square" tIns="121900">
            <a:noAutofit/>
          </a:bodyPr>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53" name="Google Shape;53;ga4ca310a75_1_883"/>
          <p:cNvSpPr txBox="1"/>
          <p:nvPr>
            <p:ph idx="12" type="sldNum"/>
          </p:nvPr>
        </p:nvSpPr>
        <p:spPr>
          <a:xfrm>
            <a:off x="11280575" y="6201587"/>
            <a:ext cx="731700" cy="524700"/>
          </a:xfrm>
          <a:prstGeom prst="rect">
            <a:avLst/>
          </a:prstGeom>
        </p:spPr>
        <p:txBody>
          <a:bodyPr anchorCtr="0" anchor="ctr" bIns="121900" lIns="121900" spcFirstLastPara="1" rIns="121900" wrap="square" tIns="12190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4" name="Shape 54"/>
        <p:cNvGrpSpPr/>
        <p:nvPr/>
      </p:nvGrpSpPr>
      <p:grpSpPr>
        <a:xfrm>
          <a:off x="0" y="0"/>
          <a:ext cx="0" cy="0"/>
          <a:chOff x="0" y="0"/>
          <a:chExt cx="0" cy="0"/>
        </a:xfrm>
      </p:grpSpPr>
      <p:grpSp>
        <p:nvGrpSpPr>
          <p:cNvPr id="55" name="Google Shape;55;ga4ca310a75_1_887"/>
          <p:cNvGrpSpPr/>
          <p:nvPr/>
        </p:nvGrpSpPr>
        <p:grpSpPr>
          <a:xfrm>
            <a:off x="8130968" y="7"/>
            <a:ext cx="4060732" cy="2707359"/>
            <a:chOff x="6098378" y="5"/>
            <a:chExt cx="3045625" cy="2030570"/>
          </a:xfrm>
        </p:grpSpPr>
        <p:sp>
          <p:nvSpPr>
            <p:cNvPr id="56" name="Google Shape;56;ga4ca310a75_1_887"/>
            <p:cNvSpPr/>
            <p:nvPr/>
          </p:nvSpPr>
          <p:spPr>
            <a:xfrm>
              <a:off x="8128803" y="16"/>
              <a:ext cx="1015200" cy="1015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7" name="Google Shape;57;ga4ca310a75_1_887"/>
            <p:cNvSpPr/>
            <p:nvPr/>
          </p:nvSpPr>
          <p:spPr>
            <a:xfrm flipH="1">
              <a:off x="7113463" y="5"/>
              <a:ext cx="1015200" cy="10152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8" name="Google Shape;58;ga4ca310a75_1_887"/>
            <p:cNvSpPr/>
            <p:nvPr/>
          </p:nvSpPr>
          <p:spPr>
            <a:xfrm flipH="1" rot="10800000">
              <a:off x="7113588" y="107"/>
              <a:ext cx="1015200" cy="10152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9" name="Google Shape;59;ga4ca310a75_1_887"/>
            <p:cNvSpPr/>
            <p:nvPr/>
          </p:nvSpPr>
          <p:spPr>
            <a:xfrm rot="10800000">
              <a:off x="6098378" y="97"/>
              <a:ext cx="1015200" cy="10152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0" name="Google Shape;60;ga4ca310a75_1_887"/>
            <p:cNvSpPr/>
            <p:nvPr/>
          </p:nvSpPr>
          <p:spPr>
            <a:xfrm rot="10800000">
              <a:off x="8128789" y="1015375"/>
              <a:ext cx="1015200" cy="10152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1" name="Google Shape;61;ga4ca310a75_1_887"/>
          <p:cNvSpPr txBox="1"/>
          <p:nvPr>
            <p:ph type="title"/>
          </p:nvPr>
        </p:nvSpPr>
        <p:spPr>
          <a:xfrm>
            <a:off x="653667" y="701800"/>
            <a:ext cx="7491600" cy="5454300"/>
          </a:xfrm>
          <a:prstGeom prst="rect">
            <a:avLst/>
          </a:prstGeom>
        </p:spPr>
        <p:txBody>
          <a:bodyPr anchorCtr="0" anchor="ctr" bIns="121900" lIns="121900" spcFirstLastPara="1" rIns="121900" wrap="square" tIns="121900">
            <a:noAutofit/>
          </a:bodyPr>
          <a:lstStyle>
            <a:lvl1pPr lvl="0">
              <a:spcBef>
                <a:spcPts val="0"/>
              </a:spcBef>
              <a:spcAft>
                <a:spcPts val="0"/>
              </a:spcAft>
              <a:buClr>
                <a:schemeClr val="lt1"/>
              </a:buClr>
              <a:buSzPts val="6400"/>
              <a:buNone/>
              <a:defRPr sz="6400">
                <a:solidFill>
                  <a:schemeClr val="lt1"/>
                </a:solidFill>
              </a:defRPr>
            </a:lvl1pPr>
            <a:lvl2pPr lvl="1">
              <a:spcBef>
                <a:spcPts val="0"/>
              </a:spcBef>
              <a:spcAft>
                <a:spcPts val="0"/>
              </a:spcAft>
              <a:buClr>
                <a:schemeClr val="lt1"/>
              </a:buClr>
              <a:buSzPts val="6400"/>
              <a:buNone/>
              <a:defRPr sz="6400">
                <a:solidFill>
                  <a:schemeClr val="lt1"/>
                </a:solidFill>
              </a:defRPr>
            </a:lvl2pPr>
            <a:lvl3pPr lvl="2">
              <a:spcBef>
                <a:spcPts val="0"/>
              </a:spcBef>
              <a:spcAft>
                <a:spcPts val="0"/>
              </a:spcAft>
              <a:buClr>
                <a:schemeClr val="lt1"/>
              </a:buClr>
              <a:buSzPts val="6400"/>
              <a:buNone/>
              <a:defRPr sz="6400">
                <a:solidFill>
                  <a:schemeClr val="lt1"/>
                </a:solidFill>
              </a:defRPr>
            </a:lvl3pPr>
            <a:lvl4pPr lvl="3">
              <a:spcBef>
                <a:spcPts val="0"/>
              </a:spcBef>
              <a:spcAft>
                <a:spcPts val="0"/>
              </a:spcAft>
              <a:buClr>
                <a:schemeClr val="lt1"/>
              </a:buClr>
              <a:buSzPts val="6400"/>
              <a:buNone/>
              <a:defRPr sz="6400">
                <a:solidFill>
                  <a:schemeClr val="lt1"/>
                </a:solidFill>
              </a:defRPr>
            </a:lvl4pPr>
            <a:lvl5pPr lvl="4">
              <a:spcBef>
                <a:spcPts val="0"/>
              </a:spcBef>
              <a:spcAft>
                <a:spcPts val="0"/>
              </a:spcAft>
              <a:buClr>
                <a:schemeClr val="lt1"/>
              </a:buClr>
              <a:buSzPts val="6400"/>
              <a:buNone/>
              <a:defRPr sz="6400">
                <a:solidFill>
                  <a:schemeClr val="lt1"/>
                </a:solidFill>
              </a:defRPr>
            </a:lvl5pPr>
            <a:lvl6pPr lvl="5">
              <a:spcBef>
                <a:spcPts val="0"/>
              </a:spcBef>
              <a:spcAft>
                <a:spcPts val="0"/>
              </a:spcAft>
              <a:buClr>
                <a:schemeClr val="lt1"/>
              </a:buClr>
              <a:buSzPts val="6400"/>
              <a:buNone/>
              <a:defRPr sz="6400">
                <a:solidFill>
                  <a:schemeClr val="lt1"/>
                </a:solidFill>
              </a:defRPr>
            </a:lvl6pPr>
            <a:lvl7pPr lvl="6">
              <a:spcBef>
                <a:spcPts val="0"/>
              </a:spcBef>
              <a:spcAft>
                <a:spcPts val="0"/>
              </a:spcAft>
              <a:buClr>
                <a:schemeClr val="lt1"/>
              </a:buClr>
              <a:buSzPts val="6400"/>
              <a:buNone/>
              <a:defRPr sz="6400">
                <a:solidFill>
                  <a:schemeClr val="lt1"/>
                </a:solidFill>
              </a:defRPr>
            </a:lvl7pPr>
            <a:lvl8pPr lvl="7">
              <a:spcBef>
                <a:spcPts val="0"/>
              </a:spcBef>
              <a:spcAft>
                <a:spcPts val="0"/>
              </a:spcAft>
              <a:buClr>
                <a:schemeClr val="lt1"/>
              </a:buClr>
              <a:buSzPts val="6400"/>
              <a:buNone/>
              <a:defRPr sz="6400">
                <a:solidFill>
                  <a:schemeClr val="lt1"/>
                </a:solidFill>
              </a:defRPr>
            </a:lvl8pPr>
            <a:lvl9pPr lvl="8">
              <a:spcBef>
                <a:spcPts val="0"/>
              </a:spcBef>
              <a:spcAft>
                <a:spcPts val="0"/>
              </a:spcAft>
              <a:buClr>
                <a:schemeClr val="lt1"/>
              </a:buClr>
              <a:buSzPts val="6400"/>
              <a:buNone/>
              <a:defRPr sz="6400">
                <a:solidFill>
                  <a:schemeClr val="lt1"/>
                </a:solidFill>
              </a:defRPr>
            </a:lvl9pPr>
          </a:lstStyle>
          <a:p/>
        </p:txBody>
      </p:sp>
      <p:sp>
        <p:nvSpPr>
          <p:cNvPr id="62" name="Google Shape;62;ga4ca310a75_1_887"/>
          <p:cNvSpPr txBox="1"/>
          <p:nvPr>
            <p:ph idx="12" type="sldNum"/>
          </p:nvPr>
        </p:nvSpPr>
        <p:spPr>
          <a:xfrm>
            <a:off x="11280575" y="6201587"/>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3" name="Shape 63"/>
        <p:cNvGrpSpPr/>
        <p:nvPr/>
      </p:nvGrpSpPr>
      <p:grpSpPr>
        <a:xfrm>
          <a:off x="0" y="0"/>
          <a:ext cx="0" cy="0"/>
          <a:chOff x="0" y="0"/>
          <a:chExt cx="0" cy="0"/>
        </a:xfrm>
      </p:grpSpPr>
      <p:sp>
        <p:nvSpPr>
          <p:cNvPr id="64" name="Google Shape;64;ga4ca310a75_1_896"/>
          <p:cNvSpPr/>
          <p:nvPr/>
        </p:nvSpPr>
        <p:spPr>
          <a:xfrm>
            <a:off x="6096000" y="-233"/>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65" name="Google Shape;65;ga4ca310a75_1_896"/>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66" name="Google Shape;66;ga4ca310a75_1_896"/>
          <p:cNvSpPr txBox="1"/>
          <p:nvPr>
            <p:ph type="title"/>
          </p:nvPr>
        </p:nvSpPr>
        <p:spPr>
          <a:xfrm>
            <a:off x="354000" y="1534800"/>
            <a:ext cx="5393700" cy="2085900"/>
          </a:xfrm>
          <a:prstGeom prst="rect">
            <a:avLst/>
          </a:prstGeom>
        </p:spPr>
        <p:txBody>
          <a:bodyPr anchorCtr="0" anchor="b" bIns="121900" lIns="121900" spcFirstLastPara="1" rIns="121900" wrap="square" tIns="121900">
            <a:no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67" name="Google Shape;67;ga4ca310a75_1_896"/>
          <p:cNvSpPr txBox="1"/>
          <p:nvPr>
            <p:ph idx="1" type="subTitle"/>
          </p:nvPr>
        </p:nvSpPr>
        <p:spPr>
          <a:xfrm>
            <a:off x="354000" y="3692002"/>
            <a:ext cx="5393700" cy="16923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8" name="Google Shape;68;ga4ca310a75_1_896"/>
          <p:cNvSpPr txBox="1"/>
          <p:nvPr>
            <p:ph idx="2" type="body"/>
          </p:nvPr>
        </p:nvSpPr>
        <p:spPr>
          <a:xfrm>
            <a:off x="6586000" y="965600"/>
            <a:ext cx="5115900" cy="4926900"/>
          </a:xfrm>
          <a:prstGeom prst="rect">
            <a:avLst/>
          </a:prstGeom>
        </p:spPr>
        <p:txBody>
          <a:bodyPr anchorCtr="0" anchor="ctr" bIns="121900" lIns="121900" spcFirstLastPara="1" rIns="121900" wrap="square" tIns="121900">
            <a:noAutofit/>
          </a:bodyPr>
          <a:lstStyle>
            <a:lvl1pPr indent="-381000" lvl="0" marL="457200">
              <a:spcBef>
                <a:spcPts val="0"/>
              </a:spcBef>
              <a:spcAft>
                <a:spcPts val="0"/>
              </a:spcAft>
              <a:buClr>
                <a:schemeClr val="lt1"/>
              </a:buClr>
              <a:buSzPts val="2400"/>
              <a:buChar char="●"/>
              <a:defRPr>
                <a:solidFill>
                  <a:schemeClr val="lt1"/>
                </a:solidFill>
              </a:defRPr>
            </a:lvl1pPr>
            <a:lvl2pPr indent="-349250" lvl="1" marL="914400">
              <a:spcBef>
                <a:spcPts val="2100"/>
              </a:spcBef>
              <a:spcAft>
                <a:spcPts val="0"/>
              </a:spcAft>
              <a:buClr>
                <a:schemeClr val="lt1"/>
              </a:buClr>
              <a:buSzPts val="1900"/>
              <a:buChar char="○"/>
              <a:defRPr>
                <a:solidFill>
                  <a:schemeClr val="lt1"/>
                </a:solidFill>
              </a:defRPr>
            </a:lvl2pPr>
            <a:lvl3pPr indent="-349250" lvl="2" marL="1371600">
              <a:spcBef>
                <a:spcPts val="2100"/>
              </a:spcBef>
              <a:spcAft>
                <a:spcPts val="0"/>
              </a:spcAft>
              <a:buClr>
                <a:schemeClr val="lt1"/>
              </a:buClr>
              <a:buSzPts val="1900"/>
              <a:buChar char="■"/>
              <a:defRPr>
                <a:solidFill>
                  <a:schemeClr val="lt1"/>
                </a:solidFill>
              </a:defRPr>
            </a:lvl3pPr>
            <a:lvl4pPr indent="-349250" lvl="3" marL="1828800">
              <a:spcBef>
                <a:spcPts val="2100"/>
              </a:spcBef>
              <a:spcAft>
                <a:spcPts val="0"/>
              </a:spcAft>
              <a:buClr>
                <a:schemeClr val="lt1"/>
              </a:buClr>
              <a:buSzPts val="1900"/>
              <a:buChar char="●"/>
              <a:defRPr>
                <a:solidFill>
                  <a:schemeClr val="lt1"/>
                </a:solidFill>
              </a:defRPr>
            </a:lvl4pPr>
            <a:lvl5pPr indent="-349250" lvl="4" marL="2286000">
              <a:spcBef>
                <a:spcPts val="2100"/>
              </a:spcBef>
              <a:spcAft>
                <a:spcPts val="0"/>
              </a:spcAft>
              <a:buClr>
                <a:schemeClr val="lt1"/>
              </a:buClr>
              <a:buSzPts val="1900"/>
              <a:buChar char="○"/>
              <a:defRPr>
                <a:solidFill>
                  <a:schemeClr val="lt1"/>
                </a:solidFill>
              </a:defRPr>
            </a:lvl5pPr>
            <a:lvl6pPr indent="-349250" lvl="5" marL="2743200">
              <a:spcBef>
                <a:spcPts val="2100"/>
              </a:spcBef>
              <a:spcAft>
                <a:spcPts val="0"/>
              </a:spcAft>
              <a:buClr>
                <a:schemeClr val="lt1"/>
              </a:buClr>
              <a:buSzPts val="1900"/>
              <a:buChar char="■"/>
              <a:defRPr>
                <a:solidFill>
                  <a:schemeClr val="lt1"/>
                </a:solidFill>
              </a:defRPr>
            </a:lvl6pPr>
            <a:lvl7pPr indent="-349250" lvl="6" marL="3200400">
              <a:spcBef>
                <a:spcPts val="2100"/>
              </a:spcBef>
              <a:spcAft>
                <a:spcPts val="0"/>
              </a:spcAft>
              <a:buClr>
                <a:schemeClr val="lt1"/>
              </a:buClr>
              <a:buSzPts val="1900"/>
              <a:buChar char="●"/>
              <a:defRPr>
                <a:solidFill>
                  <a:schemeClr val="lt1"/>
                </a:solidFill>
              </a:defRPr>
            </a:lvl7pPr>
            <a:lvl8pPr indent="-349250" lvl="7" marL="3657600">
              <a:spcBef>
                <a:spcPts val="2100"/>
              </a:spcBef>
              <a:spcAft>
                <a:spcPts val="0"/>
              </a:spcAft>
              <a:buClr>
                <a:schemeClr val="lt1"/>
              </a:buClr>
              <a:buSzPts val="1900"/>
              <a:buChar char="○"/>
              <a:defRPr>
                <a:solidFill>
                  <a:schemeClr val="lt1"/>
                </a:solidFill>
              </a:defRPr>
            </a:lvl8pPr>
            <a:lvl9pPr indent="-349250" lvl="8" marL="4114800">
              <a:spcBef>
                <a:spcPts val="2100"/>
              </a:spcBef>
              <a:spcAft>
                <a:spcPts val="2100"/>
              </a:spcAft>
              <a:buClr>
                <a:schemeClr val="lt1"/>
              </a:buClr>
              <a:buSzPts val="1900"/>
              <a:buChar char="■"/>
              <a:defRPr>
                <a:solidFill>
                  <a:schemeClr val="lt1"/>
                </a:solidFill>
              </a:defRPr>
            </a:lvl9pPr>
          </a:lstStyle>
          <a:p/>
        </p:txBody>
      </p:sp>
      <p:sp>
        <p:nvSpPr>
          <p:cNvPr id="69" name="Google Shape;69;ga4ca310a75_1_896"/>
          <p:cNvSpPr txBox="1"/>
          <p:nvPr>
            <p:ph idx="12" type="sldNum"/>
          </p:nvPr>
        </p:nvSpPr>
        <p:spPr>
          <a:xfrm>
            <a:off x="11280575" y="6201587"/>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ga4ca310a75_1_903"/>
          <p:cNvSpPr txBox="1"/>
          <p:nvPr>
            <p:ph idx="1" type="body"/>
          </p:nvPr>
        </p:nvSpPr>
        <p:spPr>
          <a:xfrm>
            <a:off x="426000" y="5640767"/>
            <a:ext cx="7998300" cy="798300"/>
          </a:xfrm>
          <a:prstGeom prst="rect">
            <a:avLst/>
          </a:prstGeom>
        </p:spPr>
        <p:txBody>
          <a:bodyPr anchorCtr="0" anchor="ctr" bIns="121900" lIns="121900" spcFirstLastPara="1" rIns="121900" wrap="square" tIns="121900">
            <a:noAutofit/>
          </a:bodyPr>
          <a:lstStyle>
            <a:lvl1pPr indent="-228600" lvl="0" marL="457200">
              <a:lnSpc>
                <a:spcPct val="100000"/>
              </a:lnSpc>
              <a:spcBef>
                <a:spcPts val="0"/>
              </a:spcBef>
              <a:spcAft>
                <a:spcPts val="0"/>
              </a:spcAft>
              <a:buSzPts val="2400"/>
              <a:buNone/>
              <a:defRPr/>
            </a:lvl1pPr>
          </a:lstStyle>
          <a:p/>
        </p:txBody>
      </p:sp>
      <p:sp>
        <p:nvSpPr>
          <p:cNvPr id="72" name="Google Shape;72;ga4ca310a75_1_903"/>
          <p:cNvSpPr txBox="1"/>
          <p:nvPr>
            <p:ph idx="12" type="sldNum"/>
          </p:nvPr>
        </p:nvSpPr>
        <p:spPr>
          <a:xfrm>
            <a:off x="11280575" y="6201587"/>
            <a:ext cx="731700" cy="524700"/>
          </a:xfrm>
          <a:prstGeom prst="rect">
            <a:avLst/>
          </a:prstGeom>
        </p:spPr>
        <p:txBody>
          <a:bodyPr anchorCtr="0" anchor="ctr" bIns="121900" lIns="121900" spcFirstLastPara="1" rIns="121900" wrap="square" tIns="12190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9" name="Shape 9"/>
        <p:cNvGrpSpPr/>
        <p:nvPr/>
      </p:nvGrpSpPr>
      <p:grpSpPr>
        <a:xfrm>
          <a:off x="0" y="0"/>
          <a:ext cx="0" cy="0"/>
          <a:chOff x="0" y="0"/>
          <a:chExt cx="0" cy="0"/>
        </a:xfrm>
      </p:grpSpPr>
      <p:sp>
        <p:nvSpPr>
          <p:cNvPr id="10" name="Google Shape;10;ga4ca310a75_1_842"/>
          <p:cNvSpPr txBox="1"/>
          <p:nvPr>
            <p:ph type="title"/>
          </p:nvPr>
        </p:nvSpPr>
        <p:spPr>
          <a:xfrm>
            <a:off x="415600" y="546667"/>
            <a:ext cx="11360700" cy="810300"/>
          </a:xfrm>
          <a:prstGeom prst="rect">
            <a:avLst/>
          </a:prstGeom>
          <a:noFill/>
          <a:ln>
            <a:noFill/>
          </a:ln>
        </p:spPr>
        <p:txBody>
          <a:bodyPr anchorCtr="0" anchor="t" bIns="121900" lIns="121900" spcFirstLastPara="1" rIns="121900" wrap="square" tIns="121900">
            <a:noAutofit/>
          </a:bodyPr>
          <a:lstStyle>
            <a:lvl1pPr lvl="0">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1pPr>
            <a:lvl2pPr lvl="1">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2pPr>
            <a:lvl3pPr lvl="2">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3pPr>
            <a:lvl4pPr lvl="3">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4pPr>
            <a:lvl5pPr lvl="4">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5pPr>
            <a:lvl6pPr lvl="5">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6pPr>
            <a:lvl7pPr lvl="6">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7pPr>
            <a:lvl8pPr lvl="7">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8pPr>
            <a:lvl9pPr lvl="8">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9pPr>
          </a:lstStyle>
          <a:p/>
        </p:txBody>
      </p:sp>
      <p:sp>
        <p:nvSpPr>
          <p:cNvPr id="11" name="Google Shape;11;ga4ca310a75_1_842"/>
          <p:cNvSpPr txBox="1"/>
          <p:nvPr>
            <p:ph idx="1" type="body"/>
          </p:nvPr>
        </p:nvSpPr>
        <p:spPr>
          <a:xfrm>
            <a:off x="415600" y="1639833"/>
            <a:ext cx="11360700" cy="4452000"/>
          </a:xfrm>
          <a:prstGeom prst="rect">
            <a:avLst/>
          </a:prstGeom>
          <a:noFill/>
          <a:ln>
            <a:noFill/>
          </a:ln>
        </p:spPr>
        <p:txBody>
          <a:bodyPr anchorCtr="0" anchor="t" bIns="121900" lIns="121900" spcFirstLastPara="1" rIns="121900" wrap="square" tIns="121900">
            <a:noAutofit/>
          </a:bodyPr>
          <a:lstStyle>
            <a:lvl1pPr indent="-381000" lvl="0" marL="457200">
              <a:lnSpc>
                <a:spcPct val="115000"/>
              </a:lnSpc>
              <a:spcBef>
                <a:spcPts val="0"/>
              </a:spcBef>
              <a:spcAft>
                <a:spcPts val="0"/>
              </a:spcAft>
              <a:buClr>
                <a:schemeClr val="dk2"/>
              </a:buClr>
              <a:buSzPts val="2400"/>
              <a:buFont typeface="Roboto"/>
              <a:buChar char="●"/>
              <a:defRPr sz="2400">
                <a:solidFill>
                  <a:schemeClr val="dk2"/>
                </a:solidFill>
                <a:latin typeface="Roboto"/>
                <a:ea typeface="Roboto"/>
                <a:cs typeface="Roboto"/>
                <a:sym typeface="Roboto"/>
              </a:defRPr>
            </a:lvl1pPr>
            <a:lvl2pPr indent="-349250" lvl="1" marL="91440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2pPr>
            <a:lvl3pPr indent="-349250" lvl="2" marL="137160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3pPr>
            <a:lvl4pPr indent="-349250" lvl="3" marL="182880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4pPr>
            <a:lvl5pPr indent="-349250" lvl="4" marL="228600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5pPr>
            <a:lvl6pPr indent="-349250" lvl="5" marL="274320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6pPr>
            <a:lvl7pPr indent="-349250" lvl="6" marL="320040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7pPr>
            <a:lvl8pPr indent="-349250" lvl="7" marL="365760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8pPr>
            <a:lvl9pPr indent="-349250" lvl="8" marL="4114800">
              <a:lnSpc>
                <a:spcPct val="115000"/>
              </a:lnSpc>
              <a:spcBef>
                <a:spcPts val="2100"/>
              </a:spcBef>
              <a:spcAft>
                <a:spcPts val="2100"/>
              </a:spcAft>
              <a:buClr>
                <a:schemeClr val="dk2"/>
              </a:buClr>
              <a:buSzPts val="1900"/>
              <a:buFont typeface="Roboto"/>
              <a:buChar char="■"/>
              <a:defRPr sz="1900">
                <a:solidFill>
                  <a:schemeClr val="dk2"/>
                </a:solidFill>
                <a:latin typeface="Roboto"/>
                <a:ea typeface="Roboto"/>
                <a:cs typeface="Roboto"/>
                <a:sym typeface="Roboto"/>
              </a:defRPr>
            </a:lvl9pPr>
          </a:lstStyle>
          <a:p/>
        </p:txBody>
      </p:sp>
      <p:sp>
        <p:nvSpPr>
          <p:cNvPr id="12" name="Google Shape;12;ga4ca310a75_1_842"/>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lt1"/>
                </a:solidFill>
                <a:latin typeface="Roboto"/>
                <a:ea typeface="Roboto"/>
                <a:cs typeface="Roboto"/>
                <a:sym typeface="Roboto"/>
              </a:defRPr>
            </a:lvl1pPr>
            <a:lvl2pPr lvl="1" algn="r">
              <a:buNone/>
              <a:defRPr sz="1300">
                <a:solidFill>
                  <a:schemeClr val="lt1"/>
                </a:solidFill>
                <a:latin typeface="Roboto"/>
                <a:ea typeface="Roboto"/>
                <a:cs typeface="Roboto"/>
                <a:sym typeface="Roboto"/>
              </a:defRPr>
            </a:lvl2pPr>
            <a:lvl3pPr lvl="2" algn="r">
              <a:buNone/>
              <a:defRPr sz="1300">
                <a:solidFill>
                  <a:schemeClr val="lt1"/>
                </a:solidFill>
                <a:latin typeface="Roboto"/>
                <a:ea typeface="Roboto"/>
                <a:cs typeface="Roboto"/>
                <a:sym typeface="Roboto"/>
              </a:defRPr>
            </a:lvl3pPr>
            <a:lvl4pPr lvl="3" algn="r">
              <a:buNone/>
              <a:defRPr sz="1300">
                <a:solidFill>
                  <a:schemeClr val="lt1"/>
                </a:solidFill>
                <a:latin typeface="Roboto"/>
                <a:ea typeface="Roboto"/>
                <a:cs typeface="Roboto"/>
                <a:sym typeface="Roboto"/>
              </a:defRPr>
            </a:lvl4pPr>
            <a:lvl5pPr lvl="4" algn="r">
              <a:buNone/>
              <a:defRPr sz="1300">
                <a:solidFill>
                  <a:schemeClr val="lt1"/>
                </a:solidFill>
                <a:latin typeface="Roboto"/>
                <a:ea typeface="Roboto"/>
                <a:cs typeface="Roboto"/>
                <a:sym typeface="Roboto"/>
              </a:defRPr>
            </a:lvl5pPr>
            <a:lvl6pPr lvl="5" algn="r">
              <a:buNone/>
              <a:defRPr sz="1300">
                <a:solidFill>
                  <a:schemeClr val="lt1"/>
                </a:solidFill>
                <a:latin typeface="Roboto"/>
                <a:ea typeface="Roboto"/>
                <a:cs typeface="Roboto"/>
                <a:sym typeface="Roboto"/>
              </a:defRPr>
            </a:lvl6pPr>
            <a:lvl7pPr lvl="6" algn="r">
              <a:buNone/>
              <a:defRPr sz="1300">
                <a:solidFill>
                  <a:schemeClr val="lt1"/>
                </a:solidFill>
                <a:latin typeface="Roboto"/>
                <a:ea typeface="Roboto"/>
                <a:cs typeface="Roboto"/>
                <a:sym typeface="Roboto"/>
              </a:defRPr>
            </a:lvl7pPr>
            <a:lvl8pPr lvl="7" algn="r">
              <a:buNone/>
              <a:defRPr sz="1300">
                <a:solidFill>
                  <a:schemeClr val="lt1"/>
                </a:solidFill>
                <a:latin typeface="Roboto"/>
                <a:ea typeface="Roboto"/>
                <a:cs typeface="Roboto"/>
                <a:sym typeface="Roboto"/>
              </a:defRPr>
            </a:lvl8pPr>
            <a:lvl9pPr lvl="8" algn="r">
              <a:buNone/>
              <a:defRPr sz="13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8.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hyperlink" Target="http://localhost:4200/" TargetMode="External"/><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1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hyperlink" Target="https://ieeexplore.ieee.org/document/9034576"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5.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12.jpg"/><Relationship Id="rId5"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
          <p:cNvSpPr txBox="1"/>
          <p:nvPr>
            <p:ph type="ctrTitle"/>
          </p:nvPr>
        </p:nvSpPr>
        <p:spPr>
          <a:xfrm>
            <a:off x="1112750" y="1946275"/>
            <a:ext cx="9829200" cy="15282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b="1" lang="en-US"/>
              <a:t>Trading Platform using Hyperledger Fabric</a:t>
            </a:r>
            <a:endParaRPr b="1"/>
          </a:p>
        </p:txBody>
      </p:sp>
      <p:sp>
        <p:nvSpPr>
          <p:cNvPr id="107" name="Google Shape;107;p1"/>
          <p:cNvSpPr txBox="1"/>
          <p:nvPr>
            <p:ph idx="1" type="subTitle"/>
          </p:nvPr>
        </p:nvSpPr>
        <p:spPr>
          <a:xfrm>
            <a:off x="797451" y="3621217"/>
            <a:ext cx="10962900" cy="577200"/>
          </a:xfrm>
          <a:prstGeom prst="rect">
            <a:avLst/>
          </a:prstGeom>
          <a:noFill/>
          <a:ln>
            <a:noFill/>
          </a:ln>
        </p:spPr>
        <p:txBody>
          <a:bodyPr anchorCtr="0" anchor="t" bIns="45700" lIns="91425" spcFirstLastPara="1" rIns="91425" wrap="square" tIns="45700">
            <a:normAutofit/>
          </a:bodyPr>
          <a:lstStyle/>
          <a:p>
            <a:pPr indent="0" lvl="0" marL="0" rtl="0" algn="ctr">
              <a:lnSpc>
                <a:spcPct val="70000"/>
              </a:lnSpc>
              <a:spcBef>
                <a:spcPts val="0"/>
              </a:spcBef>
              <a:spcAft>
                <a:spcPts val="0"/>
              </a:spcAft>
              <a:buClr>
                <a:schemeClr val="dk1"/>
              </a:buClr>
              <a:buSzPts val="1860"/>
              <a:buNone/>
            </a:pPr>
            <a:r>
              <a:t/>
            </a:r>
            <a:endParaRPr sz="1860"/>
          </a:p>
          <a:p>
            <a:pPr indent="0" lvl="0" marL="0" rtl="0" algn="ctr">
              <a:lnSpc>
                <a:spcPct val="70000"/>
              </a:lnSpc>
              <a:spcBef>
                <a:spcPts val="1000"/>
              </a:spcBef>
              <a:spcAft>
                <a:spcPts val="0"/>
              </a:spcAft>
              <a:buClr>
                <a:schemeClr val="dk1"/>
              </a:buClr>
              <a:buSzPts val="1860"/>
              <a:buNone/>
            </a:pPr>
            <a:r>
              <a:rPr lang="en-US" sz="2060">
                <a:latin typeface="Calibri"/>
                <a:ea typeface="Calibri"/>
                <a:cs typeface="Calibri"/>
                <a:sym typeface="Calibri"/>
              </a:rPr>
              <a:t>Presented by (Team-6) :</a:t>
            </a:r>
            <a:r>
              <a:rPr lang="en-US" sz="2060"/>
              <a:t>  </a:t>
            </a:r>
            <a:r>
              <a:rPr lang="en-US" sz="2060">
                <a:latin typeface="Calibri"/>
                <a:ea typeface="Calibri"/>
                <a:cs typeface="Calibri"/>
                <a:sym typeface="Calibri"/>
              </a:rPr>
              <a:t>Vamshi Krishna Shanagonda</a:t>
            </a:r>
            <a:endParaRPr sz="3000">
              <a:latin typeface="Calibri"/>
              <a:ea typeface="Calibri"/>
              <a:cs typeface="Calibri"/>
              <a:sym typeface="Calibri"/>
            </a:endParaRPr>
          </a:p>
          <a:p>
            <a:pPr indent="0" lvl="0" marL="0" rtl="0" algn="ctr">
              <a:lnSpc>
                <a:spcPct val="70000"/>
              </a:lnSpc>
              <a:spcBef>
                <a:spcPts val="1000"/>
              </a:spcBef>
              <a:spcAft>
                <a:spcPts val="0"/>
              </a:spcAft>
              <a:buClr>
                <a:schemeClr val="dk1"/>
              </a:buClr>
              <a:buSzPts val="1860"/>
              <a:buNone/>
            </a:pPr>
            <a:r>
              <a:rPr lang="en-US" sz="2060"/>
              <a:t>                          </a:t>
            </a:r>
            <a:r>
              <a:rPr lang="en-US" sz="2060">
                <a:latin typeface="Calibri"/>
                <a:ea typeface="Calibri"/>
                <a:cs typeface="Calibri"/>
                <a:sym typeface="Calibri"/>
              </a:rPr>
              <a:t>Sai Jeevan Teegala</a:t>
            </a:r>
            <a:endParaRPr sz="2060">
              <a:latin typeface="Calibri"/>
              <a:ea typeface="Calibri"/>
              <a:cs typeface="Calibri"/>
              <a:sym typeface="Calibri"/>
            </a:endParaRPr>
          </a:p>
          <a:p>
            <a:pPr indent="0" lvl="0" marL="0" rtl="0" algn="ctr">
              <a:lnSpc>
                <a:spcPct val="70000"/>
              </a:lnSpc>
              <a:spcBef>
                <a:spcPts val="1000"/>
              </a:spcBef>
              <a:spcAft>
                <a:spcPts val="0"/>
              </a:spcAft>
              <a:buClr>
                <a:schemeClr val="dk1"/>
              </a:buClr>
              <a:buSzPts val="1860"/>
              <a:buNone/>
            </a:pPr>
            <a:r>
              <a:rPr lang="en-US" sz="2060">
                <a:latin typeface="Calibri"/>
                <a:ea typeface="Calibri"/>
                <a:cs typeface="Calibri"/>
                <a:sym typeface="Calibri"/>
              </a:rPr>
              <a:t>                       Akhila Katukuri</a:t>
            </a:r>
            <a:endParaRPr sz="2060">
              <a:latin typeface="Calibri"/>
              <a:ea typeface="Calibri"/>
              <a:cs typeface="Calibri"/>
              <a:sym typeface="Calibri"/>
            </a:endParaRPr>
          </a:p>
          <a:p>
            <a:pPr indent="0" lvl="0" marL="0" rtl="0" algn="ctr">
              <a:lnSpc>
                <a:spcPct val="70000"/>
              </a:lnSpc>
              <a:spcBef>
                <a:spcPts val="1000"/>
              </a:spcBef>
              <a:spcAft>
                <a:spcPts val="0"/>
              </a:spcAft>
              <a:buClr>
                <a:schemeClr val="dk1"/>
              </a:buClr>
              <a:buSzPts val="1860"/>
              <a:buNone/>
            </a:pPr>
            <a:r>
              <a:rPr lang="en-US" sz="1860"/>
              <a:t> </a:t>
            </a:r>
            <a:endParaRPr/>
          </a:p>
          <a:p>
            <a:pPr indent="0" lvl="0" marL="0" rtl="0" algn="ctr">
              <a:lnSpc>
                <a:spcPct val="70000"/>
              </a:lnSpc>
              <a:spcBef>
                <a:spcPts val="1000"/>
              </a:spcBef>
              <a:spcAft>
                <a:spcPts val="0"/>
              </a:spcAft>
              <a:buClr>
                <a:schemeClr val="dk1"/>
              </a:buClr>
              <a:buSzPts val="1860"/>
              <a:buNone/>
            </a:pPr>
            <a:r>
              <a:t/>
            </a:r>
            <a:endParaRPr sz="1860"/>
          </a:p>
          <a:p>
            <a:pPr indent="0" lvl="0" marL="0" rtl="0" algn="ctr">
              <a:lnSpc>
                <a:spcPct val="70000"/>
              </a:lnSpc>
              <a:spcBef>
                <a:spcPts val="1000"/>
              </a:spcBef>
              <a:spcAft>
                <a:spcPts val="0"/>
              </a:spcAft>
              <a:buClr>
                <a:schemeClr val="dk1"/>
              </a:buClr>
              <a:buSzPts val="1860"/>
              <a:buNone/>
            </a:pPr>
            <a:r>
              <a:t/>
            </a:r>
            <a:endParaRPr sz="186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1"/>
          <p:cNvSpPr txBox="1"/>
          <p:nvPr>
            <p:ph idx="1" type="body"/>
          </p:nvPr>
        </p:nvSpPr>
        <p:spPr>
          <a:xfrm>
            <a:off x="609600" y="2509822"/>
            <a:ext cx="10972800" cy="3616200"/>
          </a:xfrm>
          <a:prstGeom prst="rect">
            <a:avLst/>
          </a:prstGeom>
          <a:noFill/>
          <a:ln>
            <a:noFill/>
          </a:ln>
        </p:spPr>
        <p:txBody>
          <a:bodyPr anchorCtr="0" anchor="t" bIns="45700" lIns="91425" spcFirstLastPara="1" rIns="91425" wrap="square" tIns="45700">
            <a:normAutofit/>
          </a:bodyPr>
          <a:lstStyle/>
          <a:p>
            <a:pPr indent="-222250" lvl="0" marL="228600" rtl="0" algn="l">
              <a:lnSpc>
                <a:spcPct val="90000"/>
              </a:lnSpc>
              <a:spcBef>
                <a:spcPts val="0"/>
              </a:spcBef>
              <a:spcAft>
                <a:spcPts val="0"/>
              </a:spcAft>
              <a:buClr>
                <a:schemeClr val="dk1"/>
              </a:buClr>
              <a:buSzPts val="2700"/>
              <a:buFont typeface="Calibri"/>
              <a:buChar char="●"/>
            </a:pPr>
            <a:r>
              <a:rPr lang="en-US" sz="2700">
                <a:latin typeface="Calibri"/>
                <a:ea typeface="Calibri"/>
                <a:cs typeface="Calibri"/>
                <a:sym typeface="Calibri"/>
              </a:rPr>
              <a:t>Distributed and sustainable</a:t>
            </a:r>
            <a:endParaRPr sz="2700">
              <a:latin typeface="Calibri"/>
              <a:ea typeface="Calibri"/>
              <a:cs typeface="Calibri"/>
              <a:sym typeface="Calibri"/>
            </a:endParaRPr>
          </a:p>
          <a:p>
            <a:pPr indent="-222250" lvl="0" marL="228600" rtl="0" algn="l">
              <a:lnSpc>
                <a:spcPct val="90000"/>
              </a:lnSpc>
              <a:spcBef>
                <a:spcPts val="1000"/>
              </a:spcBef>
              <a:spcAft>
                <a:spcPts val="0"/>
              </a:spcAft>
              <a:buClr>
                <a:schemeClr val="dk1"/>
              </a:buClr>
              <a:buSzPts val="2700"/>
              <a:buFont typeface="Calibri"/>
              <a:buChar char="●"/>
            </a:pPr>
            <a:r>
              <a:rPr lang="en-US" sz="2700">
                <a:latin typeface="Calibri"/>
                <a:ea typeface="Calibri"/>
                <a:cs typeface="Calibri"/>
                <a:sym typeface="Calibri"/>
              </a:rPr>
              <a:t>Secure, private, and indelible</a:t>
            </a:r>
            <a:endParaRPr sz="2700">
              <a:latin typeface="Calibri"/>
              <a:ea typeface="Calibri"/>
              <a:cs typeface="Calibri"/>
              <a:sym typeface="Calibri"/>
            </a:endParaRPr>
          </a:p>
          <a:p>
            <a:pPr indent="-222250" lvl="0" marL="228600" rtl="0" algn="l">
              <a:lnSpc>
                <a:spcPct val="90000"/>
              </a:lnSpc>
              <a:spcBef>
                <a:spcPts val="1000"/>
              </a:spcBef>
              <a:spcAft>
                <a:spcPts val="0"/>
              </a:spcAft>
              <a:buClr>
                <a:schemeClr val="dk1"/>
              </a:buClr>
              <a:buSzPts val="2700"/>
              <a:buFont typeface="Calibri"/>
              <a:buChar char="●"/>
            </a:pPr>
            <a:r>
              <a:rPr lang="en-US" sz="2700">
                <a:latin typeface="Calibri"/>
                <a:ea typeface="Calibri"/>
                <a:cs typeface="Calibri"/>
                <a:sym typeface="Calibri"/>
              </a:rPr>
              <a:t>Transparent and auditable</a:t>
            </a:r>
            <a:endParaRPr sz="2700">
              <a:latin typeface="Calibri"/>
              <a:ea typeface="Calibri"/>
              <a:cs typeface="Calibri"/>
              <a:sym typeface="Calibri"/>
            </a:endParaRPr>
          </a:p>
          <a:p>
            <a:pPr indent="-222250" lvl="0" marL="228600" rtl="0" algn="l">
              <a:lnSpc>
                <a:spcPct val="90000"/>
              </a:lnSpc>
              <a:spcBef>
                <a:spcPts val="1000"/>
              </a:spcBef>
              <a:spcAft>
                <a:spcPts val="0"/>
              </a:spcAft>
              <a:buClr>
                <a:schemeClr val="dk1"/>
              </a:buClr>
              <a:buSzPts val="2700"/>
              <a:buFont typeface="Calibri"/>
              <a:buChar char="●"/>
            </a:pPr>
            <a:r>
              <a:rPr lang="en-US" sz="2700">
                <a:latin typeface="Calibri"/>
                <a:ea typeface="Calibri"/>
                <a:cs typeface="Calibri"/>
                <a:sym typeface="Calibri"/>
              </a:rPr>
              <a:t>Consensus-based and transactional</a:t>
            </a:r>
            <a:endParaRPr sz="2700">
              <a:latin typeface="Calibri"/>
              <a:ea typeface="Calibri"/>
              <a:cs typeface="Calibri"/>
              <a:sym typeface="Calibri"/>
            </a:endParaRPr>
          </a:p>
          <a:p>
            <a:pPr indent="-222250" lvl="0" marL="228600" rtl="0" algn="l">
              <a:lnSpc>
                <a:spcPct val="90000"/>
              </a:lnSpc>
              <a:spcBef>
                <a:spcPts val="1000"/>
              </a:spcBef>
              <a:spcAft>
                <a:spcPts val="0"/>
              </a:spcAft>
              <a:buClr>
                <a:schemeClr val="dk1"/>
              </a:buClr>
              <a:buSzPts val="2700"/>
              <a:buFont typeface="Calibri"/>
              <a:buChar char="●"/>
            </a:pPr>
            <a:r>
              <a:rPr lang="en-US" sz="2700">
                <a:latin typeface="Calibri"/>
                <a:ea typeface="Calibri"/>
                <a:cs typeface="Calibri"/>
                <a:sym typeface="Calibri"/>
              </a:rPr>
              <a:t>Orchestrated and flexible</a:t>
            </a:r>
            <a:endParaRPr sz="2700">
              <a:latin typeface="Calibri"/>
              <a:ea typeface="Calibri"/>
              <a:cs typeface="Calibri"/>
              <a:sym typeface="Calibri"/>
            </a:endParaRPr>
          </a:p>
        </p:txBody>
      </p:sp>
      <p:sp>
        <p:nvSpPr>
          <p:cNvPr id="167" name="Google Shape;167;p2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Building trust with blockchain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22"/>
          <p:cNvPicPr preferRelativeResize="0"/>
          <p:nvPr>
            <p:ph idx="1" type="body"/>
          </p:nvPr>
        </p:nvPicPr>
        <p:blipFill rotWithShape="1">
          <a:blip r:embed="rId3">
            <a:alphaModFix/>
          </a:blip>
          <a:srcRect b="0" l="0" r="0" t="0"/>
          <a:stretch/>
        </p:blipFill>
        <p:spPr>
          <a:xfrm>
            <a:off x="1552755" y="2642283"/>
            <a:ext cx="8417851" cy="3318569"/>
          </a:xfrm>
          <a:prstGeom prst="rect">
            <a:avLst/>
          </a:prstGeom>
          <a:noFill/>
          <a:ln>
            <a:noFill/>
          </a:ln>
        </p:spPr>
      </p:pic>
      <p:sp>
        <p:nvSpPr>
          <p:cNvPr id="173" name="Google Shape;173;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Why It’s Called “Blockchain”</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3"/>
          <p:cNvSpPr txBox="1"/>
          <p:nvPr>
            <p:ph idx="1" type="body"/>
          </p:nvPr>
        </p:nvSpPr>
        <p:spPr>
          <a:xfrm>
            <a:off x="681225" y="2179599"/>
            <a:ext cx="10972800" cy="39108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Font typeface="Calibri"/>
              <a:buChar char="●"/>
            </a:pPr>
            <a:r>
              <a:rPr lang="en-US">
                <a:latin typeface="Calibri"/>
                <a:ea typeface="Calibri"/>
                <a:cs typeface="Calibri"/>
                <a:sym typeface="Calibri"/>
              </a:rPr>
              <a:t>Blockchain user</a:t>
            </a:r>
            <a:endParaRPr>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800"/>
              <a:buFont typeface="Calibri"/>
              <a:buChar char="●"/>
            </a:pPr>
            <a:r>
              <a:rPr lang="en-US">
                <a:latin typeface="Calibri"/>
                <a:ea typeface="Calibri"/>
                <a:cs typeface="Calibri"/>
                <a:sym typeface="Calibri"/>
              </a:rPr>
              <a:t>Regulator</a:t>
            </a:r>
            <a:endParaRPr>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800"/>
              <a:buFont typeface="Calibri"/>
              <a:buChar char="●"/>
            </a:pPr>
            <a:r>
              <a:rPr lang="en-US">
                <a:latin typeface="Calibri"/>
                <a:ea typeface="Calibri"/>
                <a:cs typeface="Calibri"/>
                <a:sym typeface="Calibri"/>
              </a:rPr>
              <a:t>Blockchain developer</a:t>
            </a:r>
            <a:endParaRPr>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800"/>
              <a:buFont typeface="Calibri"/>
              <a:buChar char="●"/>
            </a:pPr>
            <a:r>
              <a:rPr lang="en-US">
                <a:latin typeface="Calibri"/>
                <a:ea typeface="Calibri"/>
                <a:cs typeface="Calibri"/>
                <a:sym typeface="Calibri"/>
              </a:rPr>
              <a:t>Blockchain network operator</a:t>
            </a:r>
            <a:endParaRPr>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800"/>
              <a:buFont typeface="Calibri"/>
              <a:buChar char="●"/>
            </a:pPr>
            <a:r>
              <a:rPr lang="en-US">
                <a:latin typeface="Calibri"/>
                <a:ea typeface="Calibri"/>
                <a:cs typeface="Calibri"/>
                <a:sym typeface="Calibri"/>
              </a:rPr>
              <a:t>Traditional processing platforms</a:t>
            </a:r>
            <a:endParaRPr>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800"/>
              <a:buFont typeface="Calibri"/>
              <a:buChar char="●"/>
            </a:pPr>
            <a:r>
              <a:rPr lang="en-US">
                <a:latin typeface="Calibri"/>
                <a:ea typeface="Calibri"/>
                <a:cs typeface="Calibri"/>
                <a:sym typeface="Calibri"/>
              </a:rPr>
              <a:t>Traditional data sources</a:t>
            </a:r>
            <a:endParaRPr>
              <a:latin typeface="Calibri"/>
              <a:ea typeface="Calibri"/>
              <a:cs typeface="Calibri"/>
              <a:sym typeface="Calibri"/>
            </a:endParaRPr>
          </a:p>
          <a:p>
            <a:pPr indent="-228600" lvl="0" marL="228600" rtl="0" algn="l">
              <a:lnSpc>
                <a:spcPct val="90000"/>
              </a:lnSpc>
              <a:spcBef>
                <a:spcPts val="1000"/>
              </a:spcBef>
              <a:spcAft>
                <a:spcPts val="2100"/>
              </a:spcAft>
              <a:buClr>
                <a:schemeClr val="dk1"/>
              </a:buClr>
              <a:buSzPts val="2800"/>
              <a:buFont typeface="Calibri"/>
              <a:buChar char="●"/>
            </a:pPr>
            <a:r>
              <a:rPr lang="en-US">
                <a:latin typeface="Calibri"/>
                <a:ea typeface="Calibri"/>
                <a:cs typeface="Calibri"/>
                <a:sym typeface="Calibri"/>
              </a:rPr>
              <a:t>Certificate authority</a:t>
            </a:r>
            <a:endParaRPr>
              <a:latin typeface="Calibri"/>
              <a:ea typeface="Calibri"/>
              <a:cs typeface="Calibri"/>
              <a:sym typeface="Calibri"/>
            </a:endParaRPr>
          </a:p>
        </p:txBody>
      </p:sp>
      <p:sp>
        <p:nvSpPr>
          <p:cNvPr id="179" name="Google Shape;179;p2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1" lang="en-US"/>
              <a:t>Different Players in Implementation</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24"/>
          <p:cNvPicPr preferRelativeResize="0"/>
          <p:nvPr>
            <p:ph idx="1" type="body"/>
          </p:nvPr>
        </p:nvPicPr>
        <p:blipFill rotWithShape="1">
          <a:blip r:embed="rId3">
            <a:alphaModFix/>
          </a:blip>
          <a:srcRect b="0" l="0" r="0" t="0"/>
          <a:stretch/>
        </p:blipFill>
        <p:spPr>
          <a:xfrm>
            <a:off x="1293962" y="1578105"/>
            <a:ext cx="8160589" cy="4591930"/>
          </a:xfrm>
          <a:prstGeom prst="rect">
            <a:avLst/>
          </a:prstGeom>
          <a:noFill/>
          <a:ln>
            <a:noFill/>
          </a:ln>
        </p:spPr>
      </p:pic>
      <p:sp>
        <p:nvSpPr>
          <p:cNvPr id="185" name="Google Shape;185;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BlockChain use-case (dubai)</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9" name="Shape 189"/>
        <p:cNvGrpSpPr/>
        <p:nvPr/>
      </p:nvGrpSpPr>
      <p:grpSpPr>
        <a:xfrm>
          <a:off x="0" y="0"/>
          <a:ext cx="0" cy="0"/>
          <a:chOff x="0" y="0"/>
          <a:chExt cx="0" cy="0"/>
        </a:xfrm>
      </p:grpSpPr>
      <p:sp>
        <p:nvSpPr>
          <p:cNvPr id="190" name="Google Shape;190;p25"/>
          <p:cNvSpPr txBox="1"/>
          <p:nvPr>
            <p:ph type="title"/>
          </p:nvPr>
        </p:nvSpPr>
        <p:spPr>
          <a:xfrm>
            <a:off x="1562819" y="3013434"/>
            <a:ext cx="84696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rPr b="1" lang="en-US" sz="6000">
                <a:solidFill>
                  <a:schemeClr val="lt1"/>
                </a:solidFill>
              </a:rPr>
              <a:t>HyperLedger Introduction</a:t>
            </a:r>
            <a:endParaRPr b="1" sz="60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6"/>
          <p:cNvSpPr txBox="1"/>
          <p:nvPr>
            <p:ph idx="1" type="body"/>
          </p:nvPr>
        </p:nvSpPr>
        <p:spPr>
          <a:xfrm>
            <a:off x="609600" y="1499616"/>
            <a:ext cx="10972800" cy="4626547"/>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Font typeface="Calibri"/>
              <a:buChar char="●"/>
            </a:pPr>
            <a:r>
              <a:rPr lang="en-US">
                <a:latin typeface="Calibri"/>
                <a:ea typeface="Calibri"/>
                <a:cs typeface="Calibri"/>
                <a:sym typeface="Calibri"/>
              </a:rPr>
              <a:t>The Linux Foundation founded Hyperledger in 2015</a:t>
            </a:r>
            <a:endParaRPr>
              <a:latin typeface="Calibri"/>
              <a:ea typeface="Calibri"/>
              <a:cs typeface="Calibri"/>
              <a:sym typeface="Calibri"/>
            </a:endParaRPr>
          </a:p>
          <a:p>
            <a:pPr indent="-228600" lvl="0" marL="228600" rtl="0" algn="just">
              <a:lnSpc>
                <a:spcPct val="90000"/>
              </a:lnSpc>
              <a:spcBef>
                <a:spcPts val="1000"/>
              </a:spcBef>
              <a:spcAft>
                <a:spcPts val="0"/>
              </a:spcAft>
              <a:buClr>
                <a:schemeClr val="dk1"/>
              </a:buClr>
              <a:buSzPts val="2800"/>
              <a:buFont typeface="Calibri"/>
              <a:buChar char="●"/>
            </a:pPr>
            <a:r>
              <a:rPr lang="en-US">
                <a:latin typeface="Calibri"/>
                <a:ea typeface="Calibri"/>
                <a:cs typeface="Calibri"/>
                <a:sym typeface="Calibri"/>
              </a:rPr>
              <a:t>Hyperledger Fabric is a platform for distributed ledger solutions in industrial level.</a:t>
            </a:r>
            <a:endParaRPr>
              <a:latin typeface="Calibri"/>
              <a:ea typeface="Calibri"/>
              <a:cs typeface="Calibri"/>
              <a:sym typeface="Calibri"/>
            </a:endParaRPr>
          </a:p>
          <a:p>
            <a:pPr indent="-228600" lvl="0" marL="228600" rtl="0" algn="just">
              <a:lnSpc>
                <a:spcPct val="90000"/>
              </a:lnSpc>
              <a:spcBef>
                <a:spcPts val="1000"/>
              </a:spcBef>
              <a:spcAft>
                <a:spcPts val="0"/>
              </a:spcAft>
              <a:buClr>
                <a:schemeClr val="dk1"/>
              </a:buClr>
              <a:buSzPts val="2800"/>
              <a:buFont typeface="Calibri"/>
              <a:buChar char="●"/>
            </a:pPr>
            <a:r>
              <a:rPr lang="en-US">
                <a:latin typeface="Calibri"/>
                <a:ea typeface="Calibri"/>
                <a:cs typeface="Calibri"/>
                <a:sym typeface="Calibri"/>
              </a:rPr>
              <a:t>A modular architecture - Delivers high degrees of confidentiality, resiliency, flexibility and scalability.</a:t>
            </a:r>
            <a:endParaRPr>
              <a:latin typeface="Calibri"/>
              <a:ea typeface="Calibri"/>
              <a:cs typeface="Calibri"/>
              <a:sym typeface="Calibri"/>
            </a:endParaRPr>
          </a:p>
          <a:p>
            <a:pPr indent="-228600" lvl="0" marL="228600" rtl="0" algn="just">
              <a:lnSpc>
                <a:spcPct val="90000"/>
              </a:lnSpc>
              <a:spcBef>
                <a:spcPts val="1000"/>
              </a:spcBef>
              <a:spcAft>
                <a:spcPts val="0"/>
              </a:spcAft>
              <a:buClr>
                <a:schemeClr val="dk1"/>
              </a:buClr>
              <a:buSzPts val="2800"/>
              <a:buFont typeface="Calibri"/>
              <a:buChar char="●"/>
            </a:pPr>
            <a:r>
              <a:rPr lang="en-US">
                <a:latin typeface="Calibri"/>
                <a:ea typeface="Calibri"/>
                <a:cs typeface="Calibri"/>
                <a:sym typeface="Calibri"/>
              </a:rPr>
              <a:t>It is designed to support pluggable implementations of different components, and accommodate the complexity and intricacies that exist across the economic ecosystem.</a:t>
            </a:r>
            <a:endParaRPr>
              <a:latin typeface="Calibri"/>
              <a:ea typeface="Calibri"/>
              <a:cs typeface="Calibri"/>
              <a:sym typeface="Calibri"/>
            </a:endParaRPr>
          </a:p>
          <a:p>
            <a:pPr indent="-228600" lvl="0" marL="228600" rtl="0" algn="just">
              <a:lnSpc>
                <a:spcPct val="90000"/>
              </a:lnSpc>
              <a:spcBef>
                <a:spcPts val="1000"/>
              </a:spcBef>
              <a:spcAft>
                <a:spcPts val="2100"/>
              </a:spcAft>
              <a:buClr>
                <a:schemeClr val="dk1"/>
              </a:buClr>
              <a:buSzPts val="2800"/>
              <a:buChar char="●"/>
            </a:pPr>
            <a:r>
              <a:rPr lang="en-US">
                <a:latin typeface="Calibri"/>
                <a:ea typeface="Calibri"/>
                <a:cs typeface="Calibri"/>
                <a:sym typeface="Calibri"/>
              </a:rPr>
              <a:t>Breaks from some other blockchain systems is that it is </a:t>
            </a:r>
            <a:r>
              <a:rPr b="1" lang="en-US">
                <a:latin typeface="Calibri"/>
                <a:ea typeface="Calibri"/>
                <a:cs typeface="Calibri"/>
                <a:sym typeface="Calibri"/>
              </a:rPr>
              <a:t>private</a:t>
            </a:r>
            <a:r>
              <a:rPr lang="en-US">
                <a:latin typeface="Calibri"/>
                <a:ea typeface="Calibri"/>
                <a:cs typeface="Calibri"/>
                <a:sym typeface="Calibri"/>
              </a:rPr>
              <a:t> and </a:t>
            </a:r>
            <a:r>
              <a:rPr b="1" lang="en-US">
                <a:latin typeface="Calibri"/>
                <a:ea typeface="Calibri"/>
                <a:cs typeface="Calibri"/>
                <a:sym typeface="Calibri"/>
              </a:rPr>
              <a:t>permissioned</a:t>
            </a:r>
            <a:endParaRPr>
              <a:latin typeface="Calibri"/>
              <a:ea typeface="Calibri"/>
              <a:cs typeface="Calibri"/>
              <a:sym typeface="Calibri"/>
            </a:endParaRPr>
          </a:p>
        </p:txBody>
      </p:sp>
      <p:sp>
        <p:nvSpPr>
          <p:cNvPr id="196" name="Google Shape;196;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 Hyperledger Fabric</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7"/>
          <p:cNvSpPr txBox="1"/>
          <p:nvPr>
            <p:ph idx="1" type="body"/>
          </p:nvPr>
        </p:nvSpPr>
        <p:spPr>
          <a:xfrm>
            <a:off x="609600" y="1499616"/>
            <a:ext cx="10972800" cy="462654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Calibri"/>
              <a:buChar char="●"/>
            </a:pPr>
            <a:r>
              <a:rPr lang="en-US">
                <a:latin typeface="Calibri"/>
                <a:ea typeface="Calibri"/>
                <a:cs typeface="Calibri"/>
                <a:sym typeface="Calibri"/>
              </a:rPr>
              <a:t>Like other blockchain technologies, it has a ledger, uses smart contracts, and is a system by which participants manage their transactions.</a:t>
            </a:r>
            <a:endParaRPr>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800"/>
              <a:buFont typeface="Calibri"/>
              <a:buChar char="●"/>
            </a:pPr>
            <a:r>
              <a:rPr lang="en-US">
                <a:latin typeface="Calibri"/>
                <a:ea typeface="Calibri"/>
                <a:cs typeface="Calibri"/>
                <a:sym typeface="Calibri"/>
              </a:rPr>
              <a:t>Ledger data can be stored in multiple formats, consensus mechanisms can be switched in and out.</a:t>
            </a:r>
            <a:endParaRPr>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800"/>
              <a:buFont typeface="Calibri"/>
              <a:buChar char="●"/>
            </a:pPr>
            <a:r>
              <a:rPr lang="en-US">
                <a:latin typeface="Calibri"/>
                <a:ea typeface="Calibri"/>
                <a:cs typeface="Calibri"/>
                <a:sym typeface="Calibri"/>
              </a:rPr>
              <a:t>Offers the ability to create channels, allowing a group of participants to create a separate ledger of transactions.</a:t>
            </a:r>
            <a:endParaRPr>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800"/>
              <a:buFont typeface="Calibri"/>
              <a:buChar char="●"/>
            </a:pPr>
            <a:r>
              <a:rPr lang="en-US">
                <a:latin typeface="Calibri"/>
                <a:ea typeface="Calibri"/>
                <a:cs typeface="Calibri"/>
                <a:sym typeface="Calibri"/>
              </a:rPr>
              <a:t>Hyperledger is based on blockchain but its not a cryptocurrency.</a:t>
            </a:r>
            <a:endParaRPr>
              <a:latin typeface="Calibri"/>
              <a:ea typeface="Calibri"/>
              <a:cs typeface="Calibri"/>
              <a:sym typeface="Calibri"/>
            </a:endParaRPr>
          </a:p>
          <a:p>
            <a:pPr indent="-292100" lvl="0" marL="228600" rtl="0" algn="l">
              <a:spcBef>
                <a:spcPts val="1000"/>
              </a:spcBef>
              <a:spcAft>
                <a:spcPts val="0"/>
              </a:spcAft>
              <a:buSzPts val="2800"/>
              <a:buFont typeface="Calibri"/>
              <a:buChar char="●"/>
            </a:pPr>
            <a:r>
              <a:rPr lang="en-US">
                <a:latin typeface="Calibri"/>
                <a:ea typeface="Calibri"/>
                <a:cs typeface="Calibri"/>
                <a:sym typeface="Calibri"/>
              </a:rPr>
              <a:t>Hyperledger in general do not enforce any requirements about the hardware, network infrastructures, additional software around it, security models etc.</a:t>
            </a:r>
            <a:endParaRPr>
              <a:latin typeface="Calibri"/>
              <a:ea typeface="Calibri"/>
              <a:cs typeface="Calibri"/>
              <a:sym typeface="Calibri"/>
            </a:endParaRPr>
          </a:p>
          <a:p>
            <a:pPr indent="-228600" lvl="0" marL="228600" rtl="0" algn="l">
              <a:lnSpc>
                <a:spcPct val="90000"/>
              </a:lnSpc>
              <a:spcBef>
                <a:spcPts val="2100"/>
              </a:spcBef>
              <a:spcAft>
                <a:spcPts val="0"/>
              </a:spcAft>
              <a:buClr>
                <a:schemeClr val="dk1"/>
              </a:buClr>
              <a:buSzPts val="2800"/>
              <a:buFont typeface="Calibri"/>
              <a:buChar char="●"/>
            </a:pPr>
            <a:r>
              <a:rPr lang="en-US">
                <a:latin typeface="Calibri"/>
                <a:ea typeface="Calibri"/>
                <a:cs typeface="Calibri"/>
                <a:sym typeface="Calibri"/>
              </a:rPr>
              <a:t>Operational power: 0.5 million operations per minute where as other blockchain does only 1000. </a:t>
            </a:r>
            <a:endParaRPr>
              <a:latin typeface="Calibri"/>
              <a:ea typeface="Calibri"/>
              <a:cs typeface="Calibri"/>
              <a:sym typeface="Calibri"/>
            </a:endParaRPr>
          </a:p>
          <a:p>
            <a:pPr indent="0" lvl="0" marL="0" rtl="0" algn="l">
              <a:lnSpc>
                <a:spcPct val="90000"/>
              </a:lnSpc>
              <a:spcBef>
                <a:spcPts val="1000"/>
              </a:spcBef>
              <a:spcAft>
                <a:spcPts val="2100"/>
              </a:spcAft>
              <a:buClr>
                <a:schemeClr val="dk1"/>
              </a:buClr>
              <a:buSzPts val="2800"/>
              <a:buNone/>
            </a:pPr>
            <a:r>
              <a:t/>
            </a:r>
            <a:endParaRPr/>
          </a:p>
        </p:txBody>
      </p:sp>
      <p:sp>
        <p:nvSpPr>
          <p:cNvPr id="202" name="Google Shape;202;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Hyperledger Fabric - Cont</a:t>
            </a:r>
            <a:r>
              <a:rPr lang="en-US"/>
              <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9"/>
          <p:cNvSpPr txBox="1"/>
          <p:nvPr>
            <p:ph idx="1" type="body"/>
          </p:nvPr>
        </p:nvSpPr>
        <p:spPr>
          <a:xfrm>
            <a:off x="609600" y="1499616"/>
            <a:ext cx="10972800" cy="462654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Calibri"/>
              <a:buChar char="●"/>
            </a:pPr>
            <a:r>
              <a:rPr lang="en-US">
                <a:latin typeface="Calibri"/>
                <a:ea typeface="Calibri"/>
                <a:cs typeface="Calibri"/>
                <a:sym typeface="Calibri"/>
              </a:rPr>
              <a:t>Permissioned membership</a:t>
            </a:r>
            <a:endParaRPr>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800"/>
              <a:buFont typeface="Calibri"/>
              <a:buChar char="●"/>
            </a:pPr>
            <a:r>
              <a:rPr lang="en-US">
                <a:latin typeface="Calibri"/>
                <a:ea typeface="Calibri"/>
                <a:cs typeface="Calibri"/>
                <a:sym typeface="Calibri"/>
              </a:rPr>
              <a:t>Performance, scalability, and levels of trust</a:t>
            </a:r>
            <a:endParaRPr>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800"/>
              <a:buFont typeface="Calibri"/>
              <a:buChar char="●"/>
            </a:pPr>
            <a:r>
              <a:rPr lang="en-US">
                <a:latin typeface="Calibri"/>
                <a:ea typeface="Calibri"/>
                <a:cs typeface="Calibri"/>
                <a:sym typeface="Calibri"/>
              </a:rPr>
              <a:t>Data on a need-to-know basis</a:t>
            </a:r>
            <a:endParaRPr>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800"/>
              <a:buFont typeface="Calibri"/>
              <a:buChar char="●"/>
            </a:pPr>
            <a:r>
              <a:rPr lang="en-US">
                <a:latin typeface="Calibri"/>
                <a:ea typeface="Calibri"/>
                <a:cs typeface="Calibri"/>
                <a:sym typeface="Calibri"/>
              </a:rPr>
              <a:t>Rich queries over an immutable distributed ledger</a:t>
            </a:r>
            <a:endParaRPr>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800"/>
              <a:buFont typeface="Calibri"/>
              <a:buChar char="●"/>
            </a:pPr>
            <a:r>
              <a:rPr lang="en-US">
                <a:latin typeface="Calibri"/>
                <a:ea typeface="Calibri"/>
                <a:cs typeface="Calibri"/>
                <a:sym typeface="Calibri"/>
              </a:rPr>
              <a:t>Modular architecture supporting plug-in components</a:t>
            </a:r>
            <a:endParaRPr>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800"/>
              <a:buFont typeface="Calibri"/>
              <a:buChar char="●"/>
            </a:pPr>
            <a:r>
              <a:rPr lang="en-US">
                <a:latin typeface="Calibri"/>
                <a:ea typeface="Calibri"/>
                <a:cs typeface="Calibri"/>
                <a:sym typeface="Calibri"/>
              </a:rPr>
              <a:t>Protection of digital keys and sensitive data</a:t>
            </a:r>
            <a:endParaRPr>
              <a:latin typeface="Calibri"/>
              <a:ea typeface="Calibri"/>
              <a:cs typeface="Calibri"/>
              <a:sym typeface="Calibri"/>
            </a:endParaRPr>
          </a:p>
          <a:p>
            <a:pPr indent="-50800" lvl="0" marL="228600" rtl="0" algn="l">
              <a:lnSpc>
                <a:spcPct val="90000"/>
              </a:lnSpc>
              <a:spcBef>
                <a:spcPts val="1000"/>
              </a:spcBef>
              <a:spcAft>
                <a:spcPts val="2100"/>
              </a:spcAft>
              <a:buClr>
                <a:schemeClr val="dk1"/>
              </a:buClr>
              <a:buSzPts val="2800"/>
              <a:buNone/>
            </a:pPr>
            <a:r>
              <a:t/>
            </a:r>
            <a:endParaRPr/>
          </a:p>
        </p:txBody>
      </p:sp>
      <p:sp>
        <p:nvSpPr>
          <p:cNvPr id="208" name="Google Shape;208;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Advantages of Hyperledger Fabric</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0"/>
          <p:cNvSpPr txBox="1"/>
          <p:nvPr>
            <p:ph idx="1" type="body"/>
          </p:nvPr>
        </p:nvSpPr>
        <p:spPr>
          <a:xfrm>
            <a:off x="609600" y="1499616"/>
            <a:ext cx="10972800" cy="462654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Calibri"/>
              <a:buChar char="●"/>
            </a:pPr>
            <a:r>
              <a:rPr b="1" lang="en-US">
                <a:latin typeface="Calibri"/>
                <a:ea typeface="Calibri"/>
                <a:cs typeface="Calibri"/>
                <a:sym typeface="Calibri"/>
              </a:rPr>
              <a:t>Fabric CA:</a:t>
            </a:r>
            <a:endParaRPr b="1">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Fabric CA stands for Certificate Authority (CA) for Hyperledger Fabric.It provides features such as: registration of identities into the user registry, issuance of Enrollment Certificates (ECerts), certificate renewal and revocation</a:t>
            </a:r>
            <a:endParaRPr sz="2400">
              <a:latin typeface="Calibri"/>
              <a:ea typeface="Calibri"/>
              <a:cs typeface="Calibri"/>
              <a:sym typeface="Calibri"/>
            </a:endParaRPr>
          </a:p>
          <a:p>
            <a:pPr indent="-228600" lvl="0" marL="228600" rtl="0" algn="l">
              <a:lnSpc>
                <a:spcPct val="90000"/>
              </a:lnSpc>
              <a:spcBef>
                <a:spcPts val="2100"/>
              </a:spcBef>
              <a:spcAft>
                <a:spcPts val="0"/>
              </a:spcAft>
              <a:buClr>
                <a:schemeClr val="dk1"/>
              </a:buClr>
              <a:buSzPts val="2800"/>
              <a:buFont typeface="Calibri"/>
              <a:buChar char="●"/>
            </a:pPr>
            <a:r>
              <a:rPr b="1" lang="en-US">
                <a:latin typeface="Calibri"/>
                <a:ea typeface="Calibri"/>
                <a:cs typeface="Calibri"/>
                <a:sym typeface="Calibri"/>
              </a:rPr>
              <a:t>Peer:</a:t>
            </a:r>
            <a:endParaRPr b="1">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Peer is the place where the ledger and the blockchain data is stored. You can create backup of the ledger from the peer.</a:t>
            </a:r>
            <a:endParaRPr b="1" sz="2400">
              <a:latin typeface="Calibri"/>
              <a:ea typeface="Calibri"/>
              <a:cs typeface="Calibri"/>
              <a:sym typeface="Calibri"/>
            </a:endParaRPr>
          </a:p>
          <a:p>
            <a:pPr indent="-228600" lvl="0" marL="228600" rtl="0" algn="l">
              <a:lnSpc>
                <a:spcPct val="90000"/>
              </a:lnSpc>
              <a:spcBef>
                <a:spcPts val="2100"/>
              </a:spcBef>
              <a:spcAft>
                <a:spcPts val="0"/>
              </a:spcAft>
              <a:buClr>
                <a:schemeClr val="dk1"/>
              </a:buClr>
              <a:buSzPts val="2800"/>
              <a:buFont typeface="Calibri"/>
              <a:buChar char="●"/>
            </a:pPr>
            <a:r>
              <a:rPr b="1" lang="en-US">
                <a:latin typeface="Calibri"/>
                <a:ea typeface="Calibri"/>
                <a:cs typeface="Calibri"/>
                <a:sym typeface="Calibri"/>
              </a:rPr>
              <a:t>Ordering</a:t>
            </a:r>
            <a:r>
              <a:rPr b="1" lang="en-US">
                <a:latin typeface="Calibri"/>
                <a:ea typeface="Calibri"/>
                <a:cs typeface="Calibri"/>
                <a:sym typeface="Calibri"/>
              </a:rPr>
              <a:t> service: </a:t>
            </a:r>
            <a:endParaRPr b="1">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This is the heart of consensus algorithm, its main role is to provide the order of operations before committing anything to ledger it must pass through the ordering service. It is responsible for verification, security, policy verification etc.</a:t>
            </a:r>
            <a:endParaRPr b="1" sz="2400">
              <a:latin typeface="Calibri"/>
              <a:ea typeface="Calibri"/>
              <a:cs typeface="Calibri"/>
              <a:sym typeface="Calibri"/>
            </a:endParaRPr>
          </a:p>
          <a:p>
            <a:pPr indent="0" lvl="0" marL="0" rtl="0" algn="l">
              <a:lnSpc>
                <a:spcPct val="90000"/>
              </a:lnSpc>
              <a:spcBef>
                <a:spcPts val="2100"/>
              </a:spcBef>
              <a:spcAft>
                <a:spcPts val="2100"/>
              </a:spcAft>
              <a:buNone/>
            </a:pPr>
            <a:r>
              <a:t/>
            </a:r>
            <a:endParaRPr b="1"/>
          </a:p>
        </p:txBody>
      </p:sp>
      <p:sp>
        <p:nvSpPr>
          <p:cNvPr id="214" name="Google Shape;214;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Hyperledger Components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a4ca310a75_6_0"/>
          <p:cNvSpPr txBox="1"/>
          <p:nvPr>
            <p:ph idx="1" type="body"/>
          </p:nvPr>
        </p:nvSpPr>
        <p:spPr>
          <a:xfrm>
            <a:off x="609600" y="1499616"/>
            <a:ext cx="10972800" cy="4626600"/>
          </a:xfrm>
          <a:prstGeom prst="rect">
            <a:avLst/>
          </a:prstGeom>
        </p:spPr>
        <p:txBody>
          <a:bodyPr anchorCtr="0" anchor="t" bIns="45700" lIns="91425" spcFirstLastPara="1" rIns="91425" wrap="square" tIns="45700">
            <a:noAutofit/>
          </a:bodyPr>
          <a:lstStyle/>
          <a:p>
            <a:pPr indent="-228600" lvl="0" marL="228600" rtl="0" algn="l">
              <a:spcBef>
                <a:spcPts val="1000"/>
              </a:spcBef>
              <a:spcAft>
                <a:spcPts val="0"/>
              </a:spcAft>
              <a:buSzPts val="2800"/>
              <a:buFont typeface="Calibri"/>
              <a:buChar char="●"/>
            </a:pPr>
            <a:r>
              <a:rPr b="1" lang="en-US">
                <a:latin typeface="Calibri"/>
                <a:ea typeface="Calibri"/>
                <a:cs typeface="Calibri"/>
                <a:sym typeface="Calibri"/>
              </a:rPr>
              <a:t>Channel:</a:t>
            </a:r>
            <a:endParaRPr b="1">
              <a:latin typeface="Calibri"/>
              <a:ea typeface="Calibri"/>
              <a:cs typeface="Calibri"/>
              <a:sym typeface="Calibri"/>
            </a:endParaRPr>
          </a:p>
          <a:p>
            <a:pPr indent="0" lvl="0" marL="0" rtl="0" algn="l">
              <a:spcBef>
                <a:spcPts val="2100"/>
              </a:spcBef>
              <a:spcAft>
                <a:spcPts val="0"/>
              </a:spcAft>
              <a:buNone/>
            </a:pPr>
            <a:r>
              <a:rPr lang="en-US" sz="2400">
                <a:latin typeface="Calibri"/>
                <a:ea typeface="Calibri"/>
                <a:cs typeface="Calibri"/>
                <a:sym typeface="Calibri"/>
              </a:rPr>
              <a:t>Channel is a private “subnet” of communication between two or more specific network members. Channels are completely isolated,they have different ledgers, different height of blocks, policies, stories and rules.</a:t>
            </a:r>
            <a:endParaRPr sz="2400">
              <a:latin typeface="Calibri"/>
              <a:ea typeface="Calibri"/>
              <a:cs typeface="Calibri"/>
              <a:sym typeface="Calibri"/>
            </a:endParaRPr>
          </a:p>
          <a:p>
            <a:pPr indent="-228600" lvl="0" marL="228600" rtl="0" algn="l">
              <a:spcBef>
                <a:spcPts val="2100"/>
              </a:spcBef>
              <a:spcAft>
                <a:spcPts val="0"/>
              </a:spcAft>
              <a:buSzPts val="2800"/>
              <a:buFont typeface="Calibri"/>
              <a:buChar char="●"/>
            </a:pPr>
            <a:r>
              <a:rPr b="1" lang="en-US">
                <a:latin typeface="Calibri"/>
                <a:ea typeface="Calibri"/>
                <a:cs typeface="Calibri"/>
                <a:sym typeface="Calibri"/>
              </a:rPr>
              <a:t>Chaincode:</a:t>
            </a:r>
            <a:endParaRPr b="1">
              <a:latin typeface="Calibri"/>
              <a:ea typeface="Calibri"/>
              <a:cs typeface="Calibri"/>
              <a:sym typeface="Calibri"/>
            </a:endParaRPr>
          </a:p>
          <a:p>
            <a:pPr indent="0" lvl="0" marL="0" rtl="0" algn="l">
              <a:spcBef>
                <a:spcPts val="2100"/>
              </a:spcBef>
              <a:spcAft>
                <a:spcPts val="2100"/>
              </a:spcAft>
              <a:buNone/>
            </a:pPr>
            <a:r>
              <a:rPr lang="en-US" sz="2400">
                <a:latin typeface="Calibri"/>
                <a:ea typeface="Calibri"/>
                <a:cs typeface="Calibri"/>
                <a:sym typeface="Calibri"/>
              </a:rPr>
              <a:t>A chaincode typically handles business logic agreed to by members of the network, so it similar to a “smart contract”. All your business logic is inside the chaincode.</a:t>
            </a:r>
            <a:endParaRPr b="1" sz="2400">
              <a:latin typeface="Calibri"/>
              <a:ea typeface="Calibri"/>
              <a:cs typeface="Calibri"/>
              <a:sym typeface="Calibri"/>
            </a:endParaRPr>
          </a:p>
        </p:txBody>
      </p:sp>
      <p:sp>
        <p:nvSpPr>
          <p:cNvPr id="221" name="Google Shape;221;ga4ca310a75_6_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US"/>
              <a:t>Hyperledger Components</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4"/>
          <p:cNvSpPr txBox="1"/>
          <p:nvPr>
            <p:ph idx="1" type="body"/>
          </p:nvPr>
        </p:nvSpPr>
        <p:spPr>
          <a:xfrm>
            <a:off x="609600" y="1499616"/>
            <a:ext cx="10972800" cy="462654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Calibri"/>
              <a:buChar char="●"/>
            </a:pPr>
            <a:r>
              <a:rPr lang="en-US">
                <a:latin typeface="Calibri"/>
                <a:ea typeface="Calibri"/>
                <a:cs typeface="Calibri"/>
                <a:sym typeface="Calibri"/>
              </a:rPr>
              <a:t>The shortcomings of current transaction systems</a:t>
            </a:r>
            <a:endParaRPr>
              <a:latin typeface="Calibri"/>
              <a:ea typeface="Calibri"/>
              <a:cs typeface="Calibri"/>
              <a:sym typeface="Calibri"/>
            </a:endParaRPr>
          </a:p>
          <a:p>
            <a:pPr indent="-76200" lvl="1" marL="685800" rtl="0" algn="l">
              <a:lnSpc>
                <a:spcPct val="90000"/>
              </a:lnSpc>
              <a:spcBef>
                <a:spcPts val="500"/>
              </a:spcBef>
              <a:spcAft>
                <a:spcPts val="0"/>
              </a:spcAft>
              <a:buClr>
                <a:schemeClr val="dk1"/>
              </a:buClr>
              <a:buSzPts val="2400"/>
              <a:buNone/>
            </a:pPr>
            <a:r>
              <a:t/>
            </a:r>
            <a:endParaRPr b="1">
              <a:latin typeface="Calibri"/>
              <a:ea typeface="Calibri"/>
              <a:cs typeface="Calibri"/>
              <a:sym typeface="Calibri"/>
            </a:endParaRPr>
          </a:p>
          <a:p>
            <a:pPr indent="-76200" lvl="1" marL="685800" rtl="0" algn="l">
              <a:lnSpc>
                <a:spcPct val="90000"/>
              </a:lnSpc>
              <a:spcBef>
                <a:spcPts val="500"/>
              </a:spcBef>
              <a:spcAft>
                <a:spcPts val="0"/>
              </a:spcAft>
              <a:buClr>
                <a:schemeClr val="dk1"/>
              </a:buClr>
              <a:buSzPts val="2400"/>
              <a:buNone/>
            </a:pPr>
            <a:r>
              <a:t/>
            </a:r>
            <a:endParaRPr b="1">
              <a:latin typeface="Calibri"/>
              <a:ea typeface="Calibri"/>
              <a:cs typeface="Calibri"/>
              <a:sym typeface="Calibri"/>
            </a:endParaRPr>
          </a:p>
          <a:p>
            <a:pPr indent="0" lvl="1" marL="457200" rtl="0" algn="l">
              <a:lnSpc>
                <a:spcPct val="90000"/>
              </a:lnSpc>
              <a:spcBef>
                <a:spcPts val="500"/>
              </a:spcBef>
              <a:spcAft>
                <a:spcPts val="2100"/>
              </a:spcAft>
              <a:buClr>
                <a:schemeClr val="dk1"/>
              </a:buClr>
              <a:buSzPts val="2400"/>
              <a:buNone/>
            </a:pPr>
            <a:r>
              <a:t/>
            </a:r>
            <a:endParaRPr>
              <a:latin typeface="Calibri"/>
              <a:ea typeface="Calibri"/>
              <a:cs typeface="Calibri"/>
              <a:sym typeface="Calibri"/>
            </a:endParaRPr>
          </a:p>
        </p:txBody>
      </p:sp>
      <p:pic>
        <p:nvPicPr>
          <p:cNvPr id="113" name="Google Shape;113;p4"/>
          <p:cNvPicPr preferRelativeResize="0"/>
          <p:nvPr/>
        </p:nvPicPr>
        <p:blipFill rotWithShape="1">
          <a:blip r:embed="rId3">
            <a:alphaModFix/>
          </a:blip>
          <a:srcRect b="0" l="0" r="0" t="0"/>
          <a:stretch/>
        </p:blipFill>
        <p:spPr>
          <a:xfrm>
            <a:off x="609600" y="2558195"/>
            <a:ext cx="10058400" cy="3567968"/>
          </a:xfrm>
          <a:prstGeom prst="rect">
            <a:avLst/>
          </a:prstGeom>
          <a:noFill/>
          <a:ln>
            <a:noFill/>
          </a:ln>
        </p:spPr>
      </p:pic>
      <p:sp>
        <p:nvSpPr>
          <p:cNvPr id="114" name="Google Shape;114;p4"/>
          <p:cNvSpPr/>
          <p:nvPr/>
        </p:nvSpPr>
        <p:spPr>
          <a:xfrm>
            <a:off x="385330" y="475250"/>
            <a:ext cx="80664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chemeClr val="dk1"/>
                </a:solidFill>
                <a:latin typeface="Roboto"/>
                <a:ea typeface="Roboto"/>
                <a:cs typeface="Roboto"/>
                <a:sym typeface="Roboto"/>
              </a:rPr>
              <a:t>Maintenance of Ledgers:</a:t>
            </a:r>
            <a:endParaRPr sz="4000">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0"/>
          <p:cNvSpPr txBox="1"/>
          <p:nvPr>
            <p:ph idx="1" type="body"/>
          </p:nvPr>
        </p:nvSpPr>
        <p:spPr>
          <a:xfrm>
            <a:off x="609600" y="1499616"/>
            <a:ext cx="10972800" cy="462654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Calibri"/>
              <a:buChar char="●"/>
            </a:pPr>
            <a:r>
              <a:rPr lang="en-US">
                <a:latin typeface="Calibri"/>
                <a:ea typeface="Calibri"/>
                <a:cs typeface="Calibri"/>
                <a:sym typeface="Calibri"/>
              </a:rPr>
              <a:t>Hyperledger Composer is a set of collaboration tools for building blockchain business networks that make it simple and fast for business owners and developers to create smart contracts and blockchain applications to solve business problems</a:t>
            </a:r>
            <a:endParaRPr>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800"/>
              <a:buFont typeface="Calibri"/>
              <a:buChar char="●"/>
            </a:pPr>
            <a:r>
              <a:rPr lang="en-US">
                <a:latin typeface="Calibri"/>
                <a:ea typeface="Calibri"/>
                <a:cs typeface="Calibri"/>
                <a:sym typeface="Calibri"/>
              </a:rPr>
              <a:t>Extensive</a:t>
            </a:r>
            <a:endParaRPr>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800"/>
              <a:buFont typeface="Calibri"/>
              <a:buChar char="●"/>
            </a:pPr>
            <a:r>
              <a:rPr lang="en-US">
                <a:latin typeface="Calibri"/>
                <a:ea typeface="Calibri"/>
                <a:cs typeface="Calibri"/>
                <a:sym typeface="Calibri"/>
              </a:rPr>
              <a:t>Open development toolset</a:t>
            </a:r>
            <a:endParaRPr>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800"/>
              <a:buFont typeface="Calibri"/>
              <a:buChar char="●"/>
            </a:pPr>
            <a:r>
              <a:rPr lang="en-US">
                <a:latin typeface="Calibri"/>
                <a:ea typeface="Calibri"/>
                <a:cs typeface="Calibri"/>
                <a:sym typeface="Calibri"/>
              </a:rPr>
              <a:t>Framework to make developing Blockchain applications easier.</a:t>
            </a:r>
            <a:endParaRPr>
              <a:latin typeface="Calibri"/>
              <a:ea typeface="Calibri"/>
              <a:cs typeface="Calibri"/>
              <a:sym typeface="Calibri"/>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2100"/>
              </a:spcAft>
              <a:buClr>
                <a:schemeClr val="dk1"/>
              </a:buClr>
              <a:buSzPts val="2800"/>
              <a:buNone/>
            </a:pPr>
            <a:r>
              <a:t/>
            </a:r>
            <a:endParaRPr/>
          </a:p>
        </p:txBody>
      </p:sp>
      <p:sp>
        <p:nvSpPr>
          <p:cNvPr id="227" name="Google Shape;227;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Hyperledger Composer</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a4ca310a75_6_8"/>
          <p:cNvSpPr txBox="1"/>
          <p:nvPr>
            <p:ph idx="1" type="body"/>
          </p:nvPr>
        </p:nvSpPr>
        <p:spPr>
          <a:xfrm>
            <a:off x="838200" y="1589166"/>
            <a:ext cx="10972800" cy="4626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a:solidFill>
                  <a:srgbClr val="0A0A23"/>
                </a:solidFill>
                <a:highlight>
                  <a:srgbClr val="FFFFFF"/>
                </a:highlight>
                <a:latin typeface="Calibri"/>
                <a:ea typeface="Calibri"/>
                <a:cs typeface="Calibri"/>
                <a:sym typeface="Calibri"/>
              </a:rPr>
              <a:t> Composer mainly consists of these components:</a:t>
            </a:r>
            <a:endParaRPr>
              <a:solidFill>
                <a:srgbClr val="0A0A23"/>
              </a:solidFill>
              <a:highlight>
                <a:srgbClr val="FFFFFF"/>
              </a:highlight>
              <a:latin typeface="Calibri"/>
              <a:ea typeface="Calibri"/>
              <a:cs typeface="Calibri"/>
              <a:sym typeface="Calibri"/>
            </a:endParaRPr>
          </a:p>
          <a:p>
            <a:pPr indent="-381000" lvl="0" marL="457200" marR="215900" rtl="0" algn="l">
              <a:lnSpc>
                <a:spcPct val="160000"/>
              </a:lnSpc>
              <a:spcBef>
                <a:spcPts val="2500"/>
              </a:spcBef>
              <a:spcAft>
                <a:spcPts val="0"/>
              </a:spcAft>
              <a:buClr>
                <a:srgbClr val="0A0A23"/>
              </a:buClr>
              <a:buSzPts val="2400"/>
              <a:buFont typeface="Calibri"/>
              <a:buChar char="●"/>
            </a:pPr>
            <a:r>
              <a:rPr lang="en-US">
                <a:solidFill>
                  <a:srgbClr val="0A0A23"/>
                </a:solidFill>
                <a:highlight>
                  <a:srgbClr val="FFFFFF"/>
                </a:highlight>
                <a:latin typeface="Calibri"/>
                <a:ea typeface="Calibri"/>
                <a:cs typeface="Calibri"/>
                <a:sym typeface="Calibri"/>
              </a:rPr>
              <a:t>Business Network Archive (BNA)</a:t>
            </a:r>
            <a:endParaRPr>
              <a:solidFill>
                <a:srgbClr val="0A0A23"/>
              </a:solidFill>
              <a:highlight>
                <a:srgbClr val="FFFFFF"/>
              </a:highlight>
              <a:latin typeface="Calibri"/>
              <a:ea typeface="Calibri"/>
              <a:cs typeface="Calibri"/>
              <a:sym typeface="Calibri"/>
            </a:endParaRPr>
          </a:p>
          <a:p>
            <a:pPr indent="-381000" lvl="0" marL="457200" marR="215900" rtl="0" algn="l">
              <a:lnSpc>
                <a:spcPct val="160000"/>
              </a:lnSpc>
              <a:spcBef>
                <a:spcPts val="0"/>
              </a:spcBef>
              <a:spcAft>
                <a:spcPts val="0"/>
              </a:spcAft>
              <a:buClr>
                <a:srgbClr val="0A0A23"/>
              </a:buClr>
              <a:buSzPts val="2400"/>
              <a:buFont typeface="Calibri"/>
              <a:buChar char="●"/>
            </a:pPr>
            <a:r>
              <a:rPr lang="en-US">
                <a:solidFill>
                  <a:srgbClr val="0A0A23"/>
                </a:solidFill>
                <a:highlight>
                  <a:srgbClr val="FFFFFF"/>
                </a:highlight>
                <a:latin typeface="Calibri"/>
                <a:ea typeface="Calibri"/>
                <a:cs typeface="Calibri"/>
                <a:sym typeface="Calibri"/>
              </a:rPr>
              <a:t>Composer Playground</a:t>
            </a:r>
            <a:endParaRPr>
              <a:solidFill>
                <a:srgbClr val="0A0A23"/>
              </a:solidFill>
              <a:highlight>
                <a:srgbClr val="FFFFFF"/>
              </a:highlight>
              <a:latin typeface="Calibri"/>
              <a:ea typeface="Calibri"/>
              <a:cs typeface="Calibri"/>
              <a:sym typeface="Calibri"/>
            </a:endParaRPr>
          </a:p>
          <a:p>
            <a:pPr indent="-381000" lvl="0" marL="457200" marR="215900" rtl="0" algn="l">
              <a:lnSpc>
                <a:spcPct val="160000"/>
              </a:lnSpc>
              <a:spcBef>
                <a:spcPts val="0"/>
              </a:spcBef>
              <a:spcAft>
                <a:spcPts val="0"/>
              </a:spcAft>
              <a:buClr>
                <a:srgbClr val="0A0A23"/>
              </a:buClr>
              <a:buSzPts val="2400"/>
              <a:buFont typeface="Calibri"/>
              <a:buChar char="●"/>
            </a:pPr>
            <a:r>
              <a:rPr lang="en-US">
                <a:solidFill>
                  <a:srgbClr val="0A0A23"/>
                </a:solidFill>
                <a:highlight>
                  <a:srgbClr val="FFFFFF"/>
                </a:highlight>
                <a:latin typeface="Calibri"/>
                <a:ea typeface="Calibri"/>
                <a:cs typeface="Calibri"/>
                <a:sym typeface="Calibri"/>
              </a:rPr>
              <a:t>Composer REST Server</a:t>
            </a:r>
            <a:endParaRPr>
              <a:solidFill>
                <a:srgbClr val="0A0A23"/>
              </a:solidFill>
              <a:highlight>
                <a:srgbClr val="FFFFFF"/>
              </a:highlight>
              <a:latin typeface="Calibri"/>
              <a:ea typeface="Calibri"/>
              <a:cs typeface="Calibri"/>
              <a:sym typeface="Calibri"/>
            </a:endParaRPr>
          </a:p>
          <a:p>
            <a:pPr indent="0" lvl="0" marL="0" rtl="0" algn="l">
              <a:lnSpc>
                <a:spcPct val="115000"/>
              </a:lnSpc>
              <a:spcBef>
                <a:spcPts val="5000"/>
              </a:spcBef>
              <a:spcAft>
                <a:spcPts val="0"/>
              </a:spcAft>
              <a:buClr>
                <a:schemeClr val="dk1"/>
              </a:buClr>
              <a:buSzPts val="1100"/>
              <a:buFont typeface="Arial"/>
              <a:buNone/>
            </a:pPr>
            <a:r>
              <a:t/>
            </a:r>
            <a:endParaRPr sz="1650">
              <a:solidFill>
                <a:srgbClr val="0A0A23"/>
              </a:solidFill>
              <a:highlight>
                <a:srgbClr val="FFFFFF"/>
              </a:highlight>
              <a:latin typeface="Arial"/>
              <a:ea typeface="Arial"/>
              <a:cs typeface="Arial"/>
              <a:sym typeface="Arial"/>
            </a:endParaRPr>
          </a:p>
          <a:p>
            <a:pPr indent="0" lvl="0" marL="0" rtl="0" algn="l">
              <a:spcBef>
                <a:spcPts val="2500"/>
              </a:spcBef>
              <a:spcAft>
                <a:spcPts val="2100"/>
              </a:spcAft>
              <a:buNone/>
            </a:pPr>
            <a:r>
              <a:t/>
            </a:r>
            <a:endParaRPr/>
          </a:p>
        </p:txBody>
      </p:sp>
      <p:sp>
        <p:nvSpPr>
          <p:cNvPr id="234" name="Google Shape;234;ga4ca310a75_6_8"/>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US"/>
              <a:t>Hyperledger Composer</a:t>
            </a:r>
            <a:endParaRPr b="1"/>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a4ca310a75_6_15"/>
          <p:cNvSpPr txBox="1"/>
          <p:nvPr>
            <p:ph idx="1" type="body"/>
          </p:nvPr>
        </p:nvSpPr>
        <p:spPr>
          <a:xfrm>
            <a:off x="609600" y="1499616"/>
            <a:ext cx="10972800" cy="4626600"/>
          </a:xfrm>
          <a:prstGeom prst="rect">
            <a:avLst/>
          </a:prstGeom>
        </p:spPr>
        <p:txBody>
          <a:bodyPr anchorCtr="0" anchor="t" bIns="45700" lIns="91425" spcFirstLastPara="1" rIns="91425" wrap="square" tIns="45700">
            <a:noAutofit/>
          </a:bodyPr>
          <a:lstStyle/>
          <a:p>
            <a:pPr indent="-381000" lvl="0" marL="457200" rtl="0" algn="just">
              <a:lnSpc>
                <a:spcPct val="90000"/>
              </a:lnSpc>
              <a:spcBef>
                <a:spcPts val="0"/>
              </a:spcBef>
              <a:spcAft>
                <a:spcPts val="0"/>
              </a:spcAft>
              <a:buClr>
                <a:srgbClr val="0A0A23"/>
              </a:buClr>
              <a:buSzPts val="2400"/>
              <a:buChar char="●"/>
            </a:pPr>
            <a:r>
              <a:rPr b="1" lang="en-US">
                <a:solidFill>
                  <a:srgbClr val="0A0A23"/>
                </a:solidFill>
                <a:highlight>
                  <a:srgbClr val="FFFFFF"/>
                </a:highlight>
                <a:latin typeface="Calibri"/>
                <a:ea typeface="Calibri"/>
                <a:cs typeface="Calibri"/>
                <a:sym typeface="Calibri"/>
              </a:rPr>
              <a:t>Business Network Archive</a:t>
            </a:r>
            <a:r>
              <a:rPr lang="en-US">
                <a:solidFill>
                  <a:srgbClr val="0A0A23"/>
                </a:solidFill>
                <a:highlight>
                  <a:srgbClr val="FFFFFF"/>
                </a:highlight>
                <a:latin typeface="Calibri"/>
                <a:ea typeface="Calibri"/>
                <a:cs typeface="Calibri"/>
                <a:sym typeface="Calibri"/>
              </a:rPr>
              <a:t> composer allows us to package a few different files and generate an archive which can then be deployed onto a Fabric network. To generate this archive, we need:</a:t>
            </a:r>
            <a:endParaRPr>
              <a:solidFill>
                <a:srgbClr val="0A0A23"/>
              </a:solidFill>
              <a:highlight>
                <a:srgbClr val="FFFFFF"/>
              </a:highlight>
              <a:latin typeface="Calibri"/>
              <a:ea typeface="Calibri"/>
              <a:cs typeface="Calibri"/>
              <a:sym typeface="Calibri"/>
            </a:endParaRPr>
          </a:p>
          <a:p>
            <a:pPr indent="0" lvl="0" marL="0" rtl="0" algn="just">
              <a:lnSpc>
                <a:spcPct val="90000"/>
              </a:lnSpc>
              <a:spcBef>
                <a:spcPts val="0"/>
              </a:spcBef>
              <a:spcAft>
                <a:spcPts val="0"/>
              </a:spcAft>
              <a:buNone/>
            </a:pPr>
            <a:r>
              <a:rPr b="1" lang="en-US">
                <a:solidFill>
                  <a:srgbClr val="0A0A23"/>
                </a:solidFill>
                <a:highlight>
                  <a:srgbClr val="FFFFFF"/>
                </a:highlight>
                <a:latin typeface="Calibri"/>
                <a:ea typeface="Calibri"/>
                <a:cs typeface="Calibri"/>
                <a:sym typeface="Calibri"/>
              </a:rPr>
              <a:t>Network Model</a:t>
            </a:r>
            <a:r>
              <a:rPr lang="en-US">
                <a:solidFill>
                  <a:srgbClr val="0A0A23"/>
                </a:solidFill>
                <a:highlight>
                  <a:srgbClr val="FFFFFF"/>
                </a:highlight>
                <a:latin typeface="Calibri"/>
                <a:ea typeface="Calibri"/>
                <a:cs typeface="Calibri"/>
                <a:sym typeface="Calibri"/>
              </a:rPr>
              <a:t> is a definition of the resources present in the network. These resources include Assets, Participants, and Transactions. We will come back to these later. </a:t>
            </a:r>
            <a:endParaRPr>
              <a:solidFill>
                <a:srgbClr val="0A0A23"/>
              </a:solidFill>
              <a:highlight>
                <a:srgbClr val="FFFFFF"/>
              </a:highlight>
              <a:latin typeface="Calibri"/>
              <a:ea typeface="Calibri"/>
              <a:cs typeface="Calibri"/>
              <a:sym typeface="Calibri"/>
            </a:endParaRPr>
          </a:p>
          <a:p>
            <a:pPr indent="0" lvl="0" marL="0" rtl="0" algn="just">
              <a:lnSpc>
                <a:spcPct val="90000"/>
              </a:lnSpc>
              <a:spcBef>
                <a:spcPts val="0"/>
              </a:spcBef>
              <a:spcAft>
                <a:spcPts val="0"/>
              </a:spcAft>
              <a:buNone/>
            </a:pPr>
            <a:r>
              <a:rPr b="1" lang="en-US">
                <a:solidFill>
                  <a:srgbClr val="0A0A23"/>
                </a:solidFill>
                <a:highlight>
                  <a:srgbClr val="FFFFFF"/>
                </a:highlight>
                <a:latin typeface="Calibri"/>
                <a:ea typeface="Calibri"/>
                <a:cs typeface="Calibri"/>
                <a:sym typeface="Calibri"/>
              </a:rPr>
              <a:t>Business Logic </a:t>
            </a:r>
            <a:r>
              <a:rPr lang="en-US">
                <a:solidFill>
                  <a:srgbClr val="0A0A23"/>
                </a:solidFill>
                <a:highlight>
                  <a:srgbClr val="FFFFFF"/>
                </a:highlight>
                <a:latin typeface="Calibri"/>
                <a:ea typeface="Calibri"/>
                <a:cs typeface="Calibri"/>
                <a:sym typeface="Calibri"/>
              </a:rPr>
              <a:t>contains all Logic for the transaction functions. </a:t>
            </a:r>
            <a:endParaRPr>
              <a:solidFill>
                <a:srgbClr val="0A0A23"/>
              </a:solidFill>
              <a:highlight>
                <a:srgbClr val="FFFFFF"/>
              </a:highlight>
              <a:latin typeface="Calibri"/>
              <a:ea typeface="Calibri"/>
              <a:cs typeface="Calibri"/>
              <a:sym typeface="Calibri"/>
            </a:endParaRPr>
          </a:p>
          <a:p>
            <a:pPr indent="0" lvl="0" marL="0" rtl="0" algn="just">
              <a:lnSpc>
                <a:spcPct val="90000"/>
              </a:lnSpc>
              <a:spcBef>
                <a:spcPts val="0"/>
              </a:spcBef>
              <a:spcAft>
                <a:spcPts val="0"/>
              </a:spcAft>
              <a:buNone/>
            </a:pPr>
            <a:r>
              <a:rPr b="1" lang="en-US">
                <a:solidFill>
                  <a:srgbClr val="0A0A23"/>
                </a:solidFill>
                <a:highlight>
                  <a:srgbClr val="FFFFFF"/>
                </a:highlight>
                <a:latin typeface="Calibri"/>
                <a:ea typeface="Calibri"/>
                <a:cs typeface="Calibri"/>
                <a:sym typeface="Calibri"/>
              </a:rPr>
              <a:t>Access Control Limitations </a:t>
            </a:r>
            <a:r>
              <a:rPr lang="en-US">
                <a:solidFill>
                  <a:srgbClr val="0A0A23"/>
                </a:solidFill>
                <a:highlight>
                  <a:srgbClr val="FFFFFF"/>
                </a:highlight>
                <a:latin typeface="Calibri"/>
                <a:ea typeface="Calibri"/>
                <a:cs typeface="Calibri"/>
                <a:sym typeface="Calibri"/>
              </a:rPr>
              <a:t>contains various rules which define the rights of different participants in the network. This includes, but is not limited to, defining what Assets the Participants can control. </a:t>
            </a:r>
            <a:endParaRPr>
              <a:solidFill>
                <a:srgbClr val="0A0A23"/>
              </a:solidFill>
              <a:highlight>
                <a:srgbClr val="FFFFFF"/>
              </a:highlight>
              <a:latin typeface="Calibri"/>
              <a:ea typeface="Calibri"/>
              <a:cs typeface="Calibri"/>
              <a:sym typeface="Calibri"/>
            </a:endParaRPr>
          </a:p>
          <a:p>
            <a:pPr indent="0" lvl="0" marL="0" rtl="0" algn="just">
              <a:lnSpc>
                <a:spcPct val="90000"/>
              </a:lnSpc>
              <a:spcBef>
                <a:spcPts val="0"/>
              </a:spcBef>
              <a:spcAft>
                <a:spcPts val="0"/>
              </a:spcAft>
              <a:buNone/>
            </a:pPr>
            <a:r>
              <a:rPr b="1" lang="en-US">
                <a:solidFill>
                  <a:srgbClr val="0A0A23"/>
                </a:solidFill>
                <a:highlight>
                  <a:srgbClr val="FFFFFF"/>
                </a:highlight>
                <a:latin typeface="Calibri"/>
                <a:ea typeface="Calibri"/>
                <a:cs typeface="Calibri"/>
                <a:sym typeface="Calibri"/>
              </a:rPr>
              <a:t>Query File </a:t>
            </a:r>
            <a:r>
              <a:rPr lang="en-US">
                <a:solidFill>
                  <a:srgbClr val="0A0A23"/>
                </a:solidFill>
                <a:highlight>
                  <a:srgbClr val="FFFFFF"/>
                </a:highlight>
                <a:latin typeface="Calibri"/>
                <a:ea typeface="Calibri"/>
                <a:cs typeface="Calibri"/>
                <a:sym typeface="Calibri"/>
              </a:rPr>
              <a:t>is</a:t>
            </a:r>
            <a:r>
              <a:rPr b="1" lang="en-US">
                <a:solidFill>
                  <a:srgbClr val="0A0A23"/>
                </a:solidFill>
                <a:highlight>
                  <a:srgbClr val="FFFFFF"/>
                </a:highlight>
                <a:latin typeface="Calibri"/>
                <a:ea typeface="Calibri"/>
                <a:cs typeface="Calibri"/>
                <a:sym typeface="Calibri"/>
              </a:rPr>
              <a:t> </a:t>
            </a:r>
            <a:r>
              <a:rPr lang="en-US">
                <a:solidFill>
                  <a:srgbClr val="0A0A23"/>
                </a:solidFill>
                <a:highlight>
                  <a:srgbClr val="FFFFFF"/>
                </a:highlight>
                <a:latin typeface="Calibri"/>
                <a:ea typeface="Calibri"/>
                <a:cs typeface="Calibri"/>
                <a:sym typeface="Calibri"/>
              </a:rPr>
              <a:t>a set of queries which can be run on the network. These can be thought of as similar to SQL queries.</a:t>
            </a:r>
            <a:endParaRPr>
              <a:solidFill>
                <a:srgbClr val="0A0A23"/>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None/>
            </a:pPr>
            <a:r>
              <a:t/>
            </a:r>
            <a:endParaRPr sz="1650">
              <a:solidFill>
                <a:srgbClr val="0A0A23"/>
              </a:solidFill>
              <a:highlight>
                <a:srgbClr val="FFFFFF"/>
              </a:highlight>
              <a:latin typeface="Arial"/>
              <a:ea typeface="Arial"/>
              <a:cs typeface="Arial"/>
              <a:sym typeface="Arial"/>
            </a:endParaRPr>
          </a:p>
          <a:p>
            <a:pPr indent="0" lvl="0" marL="0" rtl="0" algn="l">
              <a:spcBef>
                <a:spcPts val="2500"/>
              </a:spcBef>
              <a:spcAft>
                <a:spcPts val="2100"/>
              </a:spcAft>
              <a:buNone/>
            </a:pPr>
            <a:r>
              <a:t/>
            </a:r>
            <a:endParaRPr/>
          </a:p>
        </p:txBody>
      </p:sp>
      <p:sp>
        <p:nvSpPr>
          <p:cNvPr id="241" name="Google Shape;241;ga4ca310a75_6_1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Composer Components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a4ca310a75_6_21"/>
          <p:cNvSpPr txBox="1"/>
          <p:nvPr>
            <p:ph idx="1" type="body"/>
          </p:nvPr>
        </p:nvSpPr>
        <p:spPr>
          <a:xfrm>
            <a:off x="609600" y="1499616"/>
            <a:ext cx="10972800" cy="4626600"/>
          </a:xfrm>
          <a:prstGeom prst="rect">
            <a:avLst/>
          </a:prstGeom>
        </p:spPr>
        <p:txBody>
          <a:bodyPr anchorCtr="0" anchor="t" bIns="45700" lIns="91425" spcFirstLastPara="1" rIns="91425" wrap="square" tIns="45700">
            <a:noAutofit/>
          </a:bodyPr>
          <a:lstStyle/>
          <a:p>
            <a:pPr indent="-381000" lvl="0" marL="457200" rtl="0" algn="just">
              <a:lnSpc>
                <a:spcPct val="90000"/>
              </a:lnSpc>
              <a:spcBef>
                <a:spcPts val="0"/>
              </a:spcBef>
              <a:spcAft>
                <a:spcPts val="0"/>
              </a:spcAft>
              <a:buClr>
                <a:srgbClr val="0A0A23"/>
              </a:buClr>
              <a:buSzPts val="2400"/>
              <a:buChar char="●"/>
            </a:pPr>
            <a:r>
              <a:rPr b="1" lang="en-US">
                <a:solidFill>
                  <a:srgbClr val="0A0A23"/>
                </a:solidFill>
                <a:highlight>
                  <a:srgbClr val="FFFFFF"/>
                </a:highlight>
                <a:latin typeface="Calibri"/>
                <a:ea typeface="Calibri"/>
                <a:cs typeface="Calibri"/>
                <a:sym typeface="Calibri"/>
              </a:rPr>
              <a:t>Composer Playground </a:t>
            </a:r>
            <a:r>
              <a:rPr lang="en-US">
                <a:solidFill>
                  <a:srgbClr val="0A0A23"/>
                </a:solidFill>
                <a:highlight>
                  <a:srgbClr val="FFFFFF"/>
                </a:highlight>
                <a:latin typeface="Calibri"/>
                <a:ea typeface="Calibri"/>
                <a:cs typeface="Calibri"/>
                <a:sym typeface="Calibri"/>
              </a:rPr>
              <a:t>is a web based user interface that we can use to model and test our business network. Playground is good for modelling simple Proofs of Concept, as it uses the browser’s local storage to simulate the blockchain network. However, if we are running a local Fabric runtime and have deployed a network to it, we can also access that using Playground. In this case, Playground isn’t simulating the network, it’s communicating with the local Fabric runtime directly.</a:t>
            </a:r>
            <a:endParaRPr>
              <a:solidFill>
                <a:srgbClr val="0A0A23"/>
              </a:solidFill>
              <a:highlight>
                <a:srgbClr val="FFFFFF"/>
              </a:highlight>
              <a:latin typeface="Calibri"/>
              <a:ea typeface="Calibri"/>
              <a:cs typeface="Calibri"/>
              <a:sym typeface="Calibri"/>
            </a:endParaRPr>
          </a:p>
          <a:p>
            <a:pPr indent="-381000" lvl="0" marL="457200" rtl="0" algn="just">
              <a:lnSpc>
                <a:spcPct val="90000"/>
              </a:lnSpc>
              <a:spcBef>
                <a:spcPts val="0"/>
              </a:spcBef>
              <a:spcAft>
                <a:spcPts val="0"/>
              </a:spcAft>
              <a:buClr>
                <a:srgbClr val="0A0A23"/>
              </a:buClr>
              <a:buSzPts val="2400"/>
              <a:buChar char="●"/>
            </a:pPr>
            <a:r>
              <a:rPr b="1" lang="en-US">
                <a:solidFill>
                  <a:srgbClr val="0A0A23"/>
                </a:solidFill>
                <a:highlight>
                  <a:srgbClr val="FFFFFF"/>
                </a:highlight>
                <a:latin typeface="Calibri"/>
                <a:ea typeface="Calibri"/>
                <a:cs typeface="Calibri"/>
                <a:sym typeface="Calibri"/>
              </a:rPr>
              <a:t>Composer REST Server </a:t>
            </a:r>
            <a:r>
              <a:rPr lang="en-US">
                <a:solidFill>
                  <a:srgbClr val="0A0A23"/>
                </a:solidFill>
                <a:highlight>
                  <a:srgbClr val="FFFFFF"/>
                </a:highlight>
                <a:latin typeface="Calibri"/>
                <a:ea typeface="Calibri"/>
                <a:cs typeface="Calibri"/>
                <a:sym typeface="Calibri"/>
              </a:rPr>
              <a:t>is a tool which allows us to generate a REST API server based on our business network definition. This API can be used by client applications and allows us to integrate non-blockchain applications in the network.</a:t>
            </a:r>
            <a:endParaRPr>
              <a:solidFill>
                <a:srgbClr val="0A0A23"/>
              </a:solidFill>
              <a:highlight>
                <a:srgbClr val="FFFFFF"/>
              </a:highlight>
              <a:latin typeface="Calibri"/>
              <a:ea typeface="Calibri"/>
              <a:cs typeface="Calibri"/>
              <a:sym typeface="Calibri"/>
            </a:endParaRPr>
          </a:p>
        </p:txBody>
      </p:sp>
      <p:sp>
        <p:nvSpPr>
          <p:cNvPr id="248" name="Google Shape;248;ga4ca310a75_6_21"/>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Composer Components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3" name="Shape 253"/>
        <p:cNvGrpSpPr/>
        <p:nvPr/>
      </p:nvGrpSpPr>
      <p:grpSpPr>
        <a:xfrm>
          <a:off x="0" y="0"/>
          <a:ext cx="0" cy="0"/>
          <a:chOff x="0" y="0"/>
          <a:chExt cx="0" cy="0"/>
        </a:xfrm>
      </p:grpSpPr>
      <p:sp>
        <p:nvSpPr>
          <p:cNvPr id="254" name="Google Shape;254;ga4ca310a75_6_33"/>
          <p:cNvSpPr txBox="1"/>
          <p:nvPr>
            <p:ph type="title"/>
          </p:nvPr>
        </p:nvSpPr>
        <p:spPr>
          <a:xfrm>
            <a:off x="2241175" y="2973300"/>
            <a:ext cx="9005100" cy="1240200"/>
          </a:xfrm>
          <a:prstGeom prst="rect">
            <a:avLst/>
          </a:prstGeom>
        </p:spPr>
        <p:txBody>
          <a:bodyPr anchorCtr="0" anchor="ctr" bIns="45700" lIns="91425" spcFirstLastPara="1" rIns="91425" wrap="square" tIns="45700">
            <a:noAutofit/>
          </a:bodyPr>
          <a:lstStyle/>
          <a:p>
            <a:pPr indent="0" lvl="0" marL="0" rtl="0" algn="ctr">
              <a:spcBef>
                <a:spcPts val="1000"/>
              </a:spcBef>
              <a:spcAft>
                <a:spcPts val="0"/>
              </a:spcAft>
              <a:buNone/>
            </a:pPr>
            <a:r>
              <a:rPr lang="en-US" sz="2400">
                <a:solidFill>
                  <a:schemeClr val="dk2"/>
                </a:solidFill>
              </a:rPr>
              <a:t>   </a:t>
            </a:r>
            <a:endParaRPr sz="2400">
              <a:solidFill>
                <a:schemeClr val="dk2"/>
              </a:solidFill>
            </a:endParaRPr>
          </a:p>
          <a:p>
            <a:pPr indent="0" lvl="0" marL="0" rtl="0" algn="l">
              <a:spcBef>
                <a:spcPts val="2100"/>
              </a:spcBef>
              <a:spcAft>
                <a:spcPts val="0"/>
              </a:spcAft>
              <a:buNone/>
            </a:pPr>
            <a:r>
              <a:rPr b="1" lang="en-US" sz="6000">
                <a:solidFill>
                  <a:schemeClr val="lt1"/>
                </a:solidFill>
              </a:rPr>
              <a:t>Project Implementation</a:t>
            </a:r>
            <a:endParaRPr b="1" sz="6000">
              <a:solidFill>
                <a:schemeClr val="lt1"/>
              </a:solidFill>
            </a:endParaRPr>
          </a:p>
          <a:p>
            <a:pPr indent="0" lvl="0" marL="0" rtl="0" algn="l">
              <a:spcBef>
                <a:spcPts val="2100"/>
              </a:spcBef>
              <a:spcAft>
                <a:spcPts val="0"/>
              </a:spcAft>
              <a:buNone/>
            </a:pPr>
            <a:r>
              <a:rPr b="1" lang="en-US" sz="6000">
                <a:latin typeface="Calibri"/>
                <a:ea typeface="Calibri"/>
                <a:cs typeface="Calibri"/>
                <a:sym typeface="Calibri"/>
              </a:rPr>
              <a:t>Project implementation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Prerequisites required:</a:t>
            </a:r>
            <a:endParaRPr/>
          </a:p>
        </p:txBody>
      </p:sp>
      <p:sp>
        <p:nvSpPr>
          <p:cNvPr id="260" name="Google Shape;260;p4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16534" lvl="0" marL="228600" rtl="0" algn="l">
              <a:lnSpc>
                <a:spcPct val="90000"/>
              </a:lnSpc>
              <a:spcBef>
                <a:spcPts val="0"/>
              </a:spcBef>
              <a:spcAft>
                <a:spcPts val="0"/>
              </a:spcAft>
              <a:buClr>
                <a:schemeClr val="dk1"/>
              </a:buClr>
              <a:buSzPts val="2400"/>
              <a:buFont typeface="Calibri"/>
              <a:buChar char="●"/>
            </a:pPr>
            <a:r>
              <a:rPr lang="en-US">
                <a:latin typeface="Calibri"/>
                <a:ea typeface="Calibri"/>
                <a:cs typeface="Calibri"/>
                <a:sym typeface="Calibri"/>
              </a:rPr>
              <a:t>Operating Systems: Ubuntu Linux 14.04 / 16.04 LTS (both 64-bit), or Mac OS 10.12</a:t>
            </a:r>
            <a:endParaRPr>
              <a:latin typeface="Calibri"/>
              <a:ea typeface="Calibri"/>
              <a:cs typeface="Calibri"/>
              <a:sym typeface="Calibri"/>
            </a:endParaRPr>
          </a:p>
          <a:p>
            <a:pPr indent="-216534" lvl="0" marL="228600" rtl="0" algn="l">
              <a:lnSpc>
                <a:spcPct val="90000"/>
              </a:lnSpc>
              <a:spcBef>
                <a:spcPts val="0"/>
              </a:spcBef>
              <a:spcAft>
                <a:spcPts val="0"/>
              </a:spcAft>
              <a:buClr>
                <a:schemeClr val="dk1"/>
              </a:buClr>
              <a:buSzPts val="2400"/>
              <a:buFont typeface="Calibri"/>
              <a:buChar char="●"/>
            </a:pPr>
            <a:r>
              <a:rPr lang="en-US">
                <a:latin typeface="Calibri"/>
                <a:ea typeface="Calibri"/>
                <a:cs typeface="Calibri"/>
                <a:sym typeface="Calibri"/>
              </a:rPr>
              <a:t>Docker Engine: Version 17.03 or higher</a:t>
            </a:r>
            <a:endParaRPr>
              <a:latin typeface="Calibri"/>
              <a:ea typeface="Calibri"/>
              <a:cs typeface="Calibri"/>
              <a:sym typeface="Calibri"/>
            </a:endParaRPr>
          </a:p>
          <a:p>
            <a:pPr indent="-216534" lvl="0" marL="228600" rtl="0" algn="l">
              <a:lnSpc>
                <a:spcPct val="90000"/>
              </a:lnSpc>
              <a:spcBef>
                <a:spcPts val="0"/>
              </a:spcBef>
              <a:spcAft>
                <a:spcPts val="0"/>
              </a:spcAft>
              <a:buClr>
                <a:schemeClr val="dk1"/>
              </a:buClr>
              <a:buSzPts val="2400"/>
              <a:buFont typeface="Calibri"/>
              <a:buChar char="●"/>
            </a:pPr>
            <a:r>
              <a:rPr lang="en-US">
                <a:latin typeface="Calibri"/>
                <a:ea typeface="Calibri"/>
                <a:cs typeface="Calibri"/>
                <a:sym typeface="Calibri"/>
              </a:rPr>
              <a:t>Docker-Compose: Version 1.8 or higher</a:t>
            </a:r>
            <a:endParaRPr>
              <a:latin typeface="Calibri"/>
              <a:ea typeface="Calibri"/>
              <a:cs typeface="Calibri"/>
              <a:sym typeface="Calibri"/>
            </a:endParaRPr>
          </a:p>
          <a:p>
            <a:pPr indent="-216534" lvl="0" marL="228600" rtl="0" algn="l">
              <a:lnSpc>
                <a:spcPct val="90000"/>
              </a:lnSpc>
              <a:spcBef>
                <a:spcPts val="0"/>
              </a:spcBef>
              <a:spcAft>
                <a:spcPts val="0"/>
              </a:spcAft>
              <a:buClr>
                <a:schemeClr val="dk1"/>
              </a:buClr>
              <a:buSzPts val="2400"/>
              <a:buFont typeface="Calibri"/>
              <a:buChar char="●"/>
            </a:pPr>
            <a:r>
              <a:rPr lang="en-US">
                <a:latin typeface="Calibri"/>
                <a:ea typeface="Calibri"/>
                <a:cs typeface="Calibri"/>
                <a:sym typeface="Calibri"/>
              </a:rPr>
              <a:t>Node: 6.x (note versions 7 and higher are not supported)</a:t>
            </a:r>
            <a:endParaRPr>
              <a:latin typeface="Calibri"/>
              <a:ea typeface="Calibri"/>
              <a:cs typeface="Calibri"/>
              <a:sym typeface="Calibri"/>
            </a:endParaRPr>
          </a:p>
          <a:p>
            <a:pPr indent="-216534" lvl="0" marL="228600" rtl="0" algn="l">
              <a:lnSpc>
                <a:spcPct val="90000"/>
              </a:lnSpc>
              <a:spcBef>
                <a:spcPts val="0"/>
              </a:spcBef>
              <a:spcAft>
                <a:spcPts val="0"/>
              </a:spcAft>
              <a:buClr>
                <a:schemeClr val="dk1"/>
              </a:buClr>
              <a:buSzPts val="2400"/>
              <a:buFont typeface="Calibri"/>
              <a:buChar char="●"/>
            </a:pPr>
            <a:r>
              <a:rPr lang="en-US">
                <a:latin typeface="Calibri"/>
                <a:ea typeface="Calibri"/>
                <a:cs typeface="Calibri"/>
                <a:sym typeface="Calibri"/>
              </a:rPr>
              <a:t>npm: v3.x or v5.x</a:t>
            </a:r>
            <a:endParaRPr>
              <a:latin typeface="Calibri"/>
              <a:ea typeface="Calibri"/>
              <a:cs typeface="Calibri"/>
              <a:sym typeface="Calibri"/>
            </a:endParaRPr>
          </a:p>
          <a:p>
            <a:pPr indent="-216534" lvl="0" marL="228600" rtl="0" algn="l">
              <a:lnSpc>
                <a:spcPct val="90000"/>
              </a:lnSpc>
              <a:spcBef>
                <a:spcPts val="0"/>
              </a:spcBef>
              <a:spcAft>
                <a:spcPts val="0"/>
              </a:spcAft>
              <a:buClr>
                <a:schemeClr val="dk1"/>
              </a:buClr>
              <a:buSzPts val="2400"/>
              <a:buFont typeface="Calibri"/>
              <a:buChar char="●"/>
            </a:pPr>
            <a:r>
              <a:rPr lang="en-US">
                <a:latin typeface="Calibri"/>
                <a:ea typeface="Calibri"/>
                <a:cs typeface="Calibri"/>
                <a:sym typeface="Calibri"/>
              </a:rPr>
              <a:t>git: 2.9.x or higher</a:t>
            </a:r>
            <a:endParaRPr>
              <a:latin typeface="Calibri"/>
              <a:ea typeface="Calibri"/>
              <a:cs typeface="Calibri"/>
              <a:sym typeface="Calibri"/>
            </a:endParaRPr>
          </a:p>
          <a:p>
            <a:pPr indent="-216534" lvl="0" marL="228600" rtl="0" algn="l">
              <a:lnSpc>
                <a:spcPct val="90000"/>
              </a:lnSpc>
              <a:spcBef>
                <a:spcPts val="0"/>
              </a:spcBef>
              <a:spcAft>
                <a:spcPts val="0"/>
              </a:spcAft>
              <a:buClr>
                <a:schemeClr val="dk1"/>
              </a:buClr>
              <a:buSzPts val="2400"/>
              <a:buFont typeface="Calibri"/>
              <a:buChar char="●"/>
            </a:pPr>
            <a:r>
              <a:rPr lang="en-US">
                <a:latin typeface="Calibri"/>
                <a:ea typeface="Calibri"/>
                <a:cs typeface="Calibri"/>
                <a:sym typeface="Calibri"/>
              </a:rPr>
              <a:t>Python: 2.7.x</a:t>
            </a:r>
            <a:endParaRPr>
              <a:latin typeface="Calibri"/>
              <a:ea typeface="Calibri"/>
              <a:cs typeface="Calibri"/>
              <a:sym typeface="Calibri"/>
            </a:endParaRPr>
          </a:p>
          <a:p>
            <a:pPr indent="-216534" lvl="0" marL="228600" rtl="0" algn="l">
              <a:lnSpc>
                <a:spcPct val="90000"/>
              </a:lnSpc>
              <a:spcBef>
                <a:spcPts val="0"/>
              </a:spcBef>
              <a:spcAft>
                <a:spcPts val="0"/>
              </a:spcAft>
              <a:buClr>
                <a:schemeClr val="dk1"/>
              </a:buClr>
              <a:buSzPts val="2400"/>
              <a:buFont typeface="Calibri"/>
              <a:buChar char="●"/>
            </a:pPr>
            <a:r>
              <a:rPr lang="en-US">
                <a:latin typeface="Calibri"/>
                <a:ea typeface="Calibri"/>
                <a:cs typeface="Calibri"/>
                <a:sym typeface="Calibri"/>
              </a:rPr>
              <a:t>nvm and Apple Xcode (for Mac)</a:t>
            </a:r>
            <a:endParaRPr>
              <a:latin typeface="Calibri"/>
              <a:ea typeface="Calibri"/>
              <a:cs typeface="Calibri"/>
              <a:sym typeface="Calibri"/>
            </a:endParaRPr>
          </a:p>
          <a:p>
            <a:pPr indent="-216534" lvl="0" marL="228600" rtl="0" algn="l">
              <a:lnSpc>
                <a:spcPct val="90000"/>
              </a:lnSpc>
              <a:spcBef>
                <a:spcPts val="0"/>
              </a:spcBef>
              <a:spcAft>
                <a:spcPts val="0"/>
              </a:spcAft>
              <a:buClr>
                <a:schemeClr val="dk1"/>
              </a:buClr>
              <a:buSzPts val="2400"/>
              <a:buFont typeface="Calibri"/>
              <a:buChar char="●"/>
            </a:pPr>
            <a:r>
              <a:rPr lang="en-US">
                <a:latin typeface="Calibri"/>
                <a:ea typeface="Calibri"/>
                <a:cs typeface="Calibri"/>
                <a:sym typeface="Calibri"/>
              </a:rPr>
              <a:t>Hyperledger Composer Extension for VSCode.</a:t>
            </a:r>
            <a:endParaRPr>
              <a:latin typeface="Calibri"/>
              <a:ea typeface="Calibri"/>
              <a:cs typeface="Calibri"/>
              <a:sym typeface="Calibri"/>
            </a:endParaRPr>
          </a:p>
          <a:p>
            <a:pPr indent="-64135" lvl="0" marL="228600" rtl="0" algn="l">
              <a:lnSpc>
                <a:spcPct val="80000"/>
              </a:lnSpc>
              <a:spcBef>
                <a:spcPts val="1000"/>
              </a:spcBef>
              <a:spcAft>
                <a:spcPts val="2100"/>
              </a:spcAft>
              <a:buClr>
                <a:schemeClr val="dk1"/>
              </a:buClr>
              <a:buSzPts val="2590"/>
              <a:buNone/>
            </a:pPr>
            <a:r>
              <a:t/>
            </a:r>
            <a:endParaRPr sz="259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ga4ca310a75_2_2"/>
          <p:cNvSpPr txBox="1"/>
          <p:nvPr>
            <p:ph idx="1" type="body"/>
          </p:nvPr>
        </p:nvSpPr>
        <p:spPr>
          <a:xfrm>
            <a:off x="609600" y="1499616"/>
            <a:ext cx="10972800" cy="4626600"/>
          </a:xfrm>
          <a:prstGeom prst="rect">
            <a:avLst/>
          </a:prstGeom>
        </p:spPr>
        <p:txBody>
          <a:bodyPr anchorCtr="0" anchor="t" bIns="45700" lIns="91425" spcFirstLastPara="1" rIns="91425" wrap="square" tIns="45700">
            <a:noAutofit/>
          </a:bodyPr>
          <a:lstStyle/>
          <a:p>
            <a:pPr indent="-381000" lvl="0" marL="457200" rtl="0" algn="l">
              <a:lnSpc>
                <a:spcPct val="90000"/>
              </a:lnSpc>
              <a:spcBef>
                <a:spcPts val="0"/>
              </a:spcBef>
              <a:spcAft>
                <a:spcPts val="0"/>
              </a:spcAft>
              <a:buSzPts val="2400"/>
              <a:buFont typeface="Calibri"/>
              <a:buChar char="●"/>
            </a:pPr>
            <a:r>
              <a:rPr lang="en-US">
                <a:solidFill>
                  <a:srgbClr val="0A0A23"/>
                </a:solidFill>
                <a:highlight>
                  <a:srgbClr val="FFFFFF"/>
                </a:highlight>
                <a:latin typeface="Calibri"/>
                <a:ea typeface="Calibri"/>
                <a:cs typeface="Calibri"/>
                <a:sym typeface="Calibri"/>
              </a:rPr>
              <a:t>Basically trading platform is a place where different users who own trading cards come to interchange their cards with others.</a:t>
            </a:r>
            <a:endParaRPr>
              <a:solidFill>
                <a:srgbClr val="0A0A23"/>
              </a:solidFill>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SzPts val="2400"/>
              <a:buFont typeface="Calibri"/>
              <a:buChar char="●"/>
            </a:pPr>
            <a:r>
              <a:rPr lang="en-US">
                <a:solidFill>
                  <a:srgbClr val="0A0A23"/>
                </a:solidFill>
                <a:highlight>
                  <a:srgbClr val="FFFFFF"/>
                </a:highlight>
                <a:latin typeface="Calibri"/>
                <a:ea typeface="Calibri"/>
                <a:cs typeface="Calibri"/>
                <a:sym typeface="Calibri"/>
              </a:rPr>
              <a:t>For setting up a trading cards network different traders who own trading cards of Baseball, Football, and Cricket players, will be able to trade cards among themselves.</a:t>
            </a:r>
            <a:endParaRPr>
              <a:solidFill>
                <a:srgbClr val="0A0A23"/>
              </a:solidFill>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SzPts val="2400"/>
              <a:buChar char="●"/>
            </a:pPr>
            <a:r>
              <a:rPr lang="en-US">
                <a:solidFill>
                  <a:srgbClr val="0A0A23"/>
                </a:solidFill>
                <a:highlight>
                  <a:srgbClr val="FFFFFF"/>
                </a:highlight>
                <a:latin typeface="Calibri"/>
                <a:ea typeface="Calibri"/>
                <a:cs typeface="Calibri"/>
                <a:sym typeface="Calibri"/>
              </a:rPr>
              <a:t>This can be done by using the set up of REST API server to allow client side software to interact with our business network. </a:t>
            </a:r>
            <a:endParaRPr>
              <a:solidFill>
                <a:srgbClr val="0A0A23"/>
              </a:solidFill>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SzPts val="2400"/>
              <a:buChar char="●"/>
            </a:pPr>
            <a:r>
              <a:rPr lang="en-US">
                <a:solidFill>
                  <a:srgbClr val="0A0A23"/>
                </a:solidFill>
                <a:highlight>
                  <a:srgbClr val="FFFFFF"/>
                </a:highlight>
                <a:latin typeface="Calibri"/>
                <a:ea typeface="Calibri"/>
                <a:cs typeface="Calibri"/>
                <a:sym typeface="Calibri"/>
              </a:rPr>
              <a:t>We can download the fabric runtime directly using the terminal through npm and start it up. Then we generate a </a:t>
            </a:r>
            <a:r>
              <a:rPr b="1" lang="en-US">
                <a:solidFill>
                  <a:srgbClr val="0A0A23"/>
                </a:solidFill>
                <a:latin typeface="Calibri"/>
                <a:ea typeface="Calibri"/>
                <a:cs typeface="Calibri"/>
                <a:sym typeface="Calibri"/>
              </a:rPr>
              <a:t>Peer Admin</a:t>
            </a:r>
            <a:r>
              <a:rPr b="1" lang="en-US">
                <a:solidFill>
                  <a:srgbClr val="0A0A23"/>
                </a:solidFill>
                <a:highlight>
                  <a:srgbClr val="FFFFFF"/>
                </a:highlight>
                <a:latin typeface="Calibri"/>
                <a:ea typeface="Calibri"/>
                <a:cs typeface="Calibri"/>
                <a:sym typeface="Calibri"/>
              </a:rPr>
              <a:t> </a:t>
            </a:r>
            <a:r>
              <a:rPr lang="en-US">
                <a:solidFill>
                  <a:srgbClr val="0A0A23"/>
                </a:solidFill>
                <a:highlight>
                  <a:srgbClr val="FFFFFF"/>
                </a:highlight>
                <a:latin typeface="Calibri"/>
                <a:ea typeface="Calibri"/>
                <a:cs typeface="Calibri"/>
                <a:sym typeface="Calibri"/>
              </a:rPr>
              <a:t>card which is basically YOU the developer. Participants in a Fabric network can have business network cards, analogous to real life business cards. Fabric is a base layer for private blockchains to build upon.</a:t>
            </a:r>
            <a:endParaRPr>
              <a:solidFill>
                <a:srgbClr val="0A0A23"/>
              </a:solidFill>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SzPts val="2400"/>
              <a:buChar char="●"/>
            </a:pPr>
            <a:r>
              <a:rPr lang="en-US">
                <a:solidFill>
                  <a:srgbClr val="0A0A23"/>
                </a:solidFill>
                <a:highlight>
                  <a:srgbClr val="FFFFFF"/>
                </a:highlight>
                <a:latin typeface="Calibri"/>
                <a:ea typeface="Calibri"/>
                <a:cs typeface="Calibri"/>
                <a:sym typeface="Calibri"/>
              </a:rPr>
              <a:t>The holder of the Peer Admin business card has the authority to deploy, delete, and manage business networks on this Fabric runtime.</a:t>
            </a:r>
            <a:endParaRPr>
              <a:solidFill>
                <a:srgbClr val="0A0A23"/>
              </a:solidFill>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SzPts val="2400"/>
              <a:buChar char="●"/>
            </a:pPr>
            <a:r>
              <a:rPr lang="en-US">
                <a:solidFill>
                  <a:srgbClr val="0A0A23"/>
                </a:solidFill>
                <a:latin typeface="Calibri"/>
                <a:ea typeface="Calibri"/>
                <a:cs typeface="Calibri"/>
                <a:sym typeface="Calibri"/>
              </a:rPr>
              <a:t>Then we use </a:t>
            </a:r>
            <a:r>
              <a:rPr lang="en-US">
                <a:solidFill>
                  <a:srgbClr val="0A0A23"/>
                </a:solidFill>
                <a:highlight>
                  <a:srgbClr val="FFFFFF"/>
                </a:highlight>
                <a:latin typeface="Calibri"/>
                <a:ea typeface="Calibri"/>
                <a:cs typeface="Calibri"/>
                <a:sym typeface="Calibri"/>
              </a:rPr>
              <a:t>commands in NPM to generate boilerplate business networks among other things and generat</a:t>
            </a:r>
            <a:r>
              <a:rPr lang="en-US">
                <a:solidFill>
                  <a:srgbClr val="000000"/>
                </a:solidFill>
                <a:highlight>
                  <a:srgbClr val="FFFFFF"/>
                </a:highlight>
                <a:latin typeface="Calibri"/>
                <a:ea typeface="Calibri"/>
                <a:cs typeface="Calibri"/>
                <a:sym typeface="Calibri"/>
              </a:rPr>
              <a:t>es the </a:t>
            </a:r>
            <a:r>
              <a:rPr lang="en-US">
                <a:solidFill>
                  <a:srgbClr val="000000"/>
                </a:solidFill>
                <a:latin typeface="Calibri"/>
                <a:ea typeface="Calibri"/>
                <a:cs typeface="Calibri"/>
                <a:sym typeface="Calibri"/>
              </a:rPr>
              <a:t>empty template network structure</a:t>
            </a:r>
            <a:r>
              <a:rPr lang="en-US">
                <a:solidFill>
                  <a:srgbClr val="000000"/>
                </a:solidFill>
                <a:highlight>
                  <a:srgbClr val="FFFFFF"/>
                </a:highlight>
                <a:latin typeface="Calibri"/>
                <a:ea typeface="Calibri"/>
                <a:cs typeface="Calibri"/>
                <a:sym typeface="Calibri"/>
              </a:rPr>
              <a:t> .</a:t>
            </a:r>
            <a:endParaRPr>
              <a:solidFill>
                <a:srgbClr val="000000"/>
              </a:solidFill>
              <a:highlight>
                <a:srgbClr val="FFFFFF"/>
              </a:highlight>
              <a:latin typeface="Calibri"/>
              <a:ea typeface="Calibri"/>
              <a:cs typeface="Calibri"/>
              <a:sym typeface="Calibri"/>
            </a:endParaRPr>
          </a:p>
          <a:p>
            <a:pPr indent="0" lvl="0" marL="0" rtl="0" algn="l">
              <a:spcBef>
                <a:spcPts val="1000"/>
              </a:spcBef>
              <a:spcAft>
                <a:spcPts val="2100"/>
              </a:spcAft>
              <a:buNone/>
            </a:pPr>
            <a:r>
              <a:t/>
            </a:r>
            <a:endParaRPr sz="1800">
              <a:solidFill>
                <a:srgbClr val="0A0A23"/>
              </a:solidFill>
              <a:highlight>
                <a:srgbClr val="FFFFFF"/>
              </a:highlight>
            </a:endParaRPr>
          </a:p>
        </p:txBody>
      </p:sp>
      <p:sp>
        <p:nvSpPr>
          <p:cNvPr id="267" name="Google Shape;267;ga4ca310a75_2_2"/>
          <p:cNvSpPr txBox="1"/>
          <p:nvPr>
            <p:ph type="title"/>
          </p:nvPr>
        </p:nvSpPr>
        <p:spPr>
          <a:xfrm>
            <a:off x="609600" y="173925"/>
            <a:ext cx="10515600" cy="1325700"/>
          </a:xfrm>
          <a:prstGeom prst="rect">
            <a:avLst/>
          </a:prstGeom>
        </p:spPr>
        <p:txBody>
          <a:bodyPr anchorCtr="0" anchor="ctr" bIns="45700" lIns="91425" spcFirstLastPara="1" rIns="91425" wrap="square" tIns="45700">
            <a:noAutofit/>
          </a:bodyPr>
          <a:lstStyle/>
          <a:p>
            <a:pPr indent="0" lvl="0" marL="0" rtl="0" algn="l">
              <a:lnSpc>
                <a:spcPct val="115000"/>
              </a:lnSpc>
              <a:spcBef>
                <a:spcPts val="600"/>
              </a:spcBef>
              <a:spcAft>
                <a:spcPts val="200"/>
              </a:spcAft>
              <a:buNone/>
            </a:pPr>
            <a:r>
              <a:rPr b="1" lang="en-US">
                <a:highlight>
                  <a:srgbClr val="FFFFFF"/>
                </a:highlight>
              </a:rPr>
              <a:t>Trading Platform</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ga4ca310a75_2_15"/>
          <p:cNvSpPr txBox="1"/>
          <p:nvPr>
            <p:ph idx="1" type="body"/>
          </p:nvPr>
        </p:nvSpPr>
        <p:spPr>
          <a:xfrm>
            <a:off x="609600" y="1499616"/>
            <a:ext cx="10972800" cy="46266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Font typeface="Calibri"/>
              <a:buChar char="●"/>
            </a:pPr>
            <a:r>
              <a:rPr lang="en-US">
                <a:latin typeface="Calibri"/>
                <a:ea typeface="Calibri"/>
                <a:cs typeface="Calibri"/>
                <a:sym typeface="Calibri"/>
              </a:rPr>
              <a:t>The first and most important step towards making a business network is identifying the resources present. We have four resource types in the modeling language:</a:t>
            </a:r>
            <a:endParaRPr>
              <a:latin typeface="Calibri"/>
              <a:ea typeface="Calibri"/>
              <a:cs typeface="Calibri"/>
              <a:sym typeface="Calibri"/>
            </a:endParaRPr>
          </a:p>
          <a:p>
            <a:pPr indent="-381000" lvl="0" marL="1371600" rtl="0" algn="l">
              <a:spcBef>
                <a:spcPts val="0"/>
              </a:spcBef>
              <a:spcAft>
                <a:spcPts val="0"/>
              </a:spcAft>
              <a:buSzPts val="2400"/>
              <a:buFont typeface="Calibri"/>
              <a:buAutoNum type="arabicPeriod"/>
            </a:pPr>
            <a:r>
              <a:rPr lang="en-US">
                <a:latin typeface="Calibri"/>
                <a:ea typeface="Calibri"/>
                <a:cs typeface="Calibri"/>
                <a:sym typeface="Calibri"/>
              </a:rPr>
              <a:t>Assets</a:t>
            </a:r>
            <a:endParaRPr>
              <a:latin typeface="Calibri"/>
              <a:ea typeface="Calibri"/>
              <a:cs typeface="Calibri"/>
              <a:sym typeface="Calibri"/>
            </a:endParaRPr>
          </a:p>
          <a:p>
            <a:pPr indent="-381000" lvl="0" marL="1371600" rtl="0" algn="l">
              <a:spcBef>
                <a:spcPts val="0"/>
              </a:spcBef>
              <a:spcAft>
                <a:spcPts val="0"/>
              </a:spcAft>
              <a:buSzPts val="2400"/>
              <a:buFont typeface="Calibri"/>
              <a:buAutoNum type="arabicPeriod"/>
            </a:pPr>
            <a:r>
              <a:rPr lang="en-US">
                <a:latin typeface="Calibri"/>
                <a:ea typeface="Calibri"/>
                <a:cs typeface="Calibri"/>
                <a:sym typeface="Calibri"/>
              </a:rPr>
              <a:t>Participants</a:t>
            </a:r>
            <a:endParaRPr>
              <a:latin typeface="Calibri"/>
              <a:ea typeface="Calibri"/>
              <a:cs typeface="Calibri"/>
              <a:sym typeface="Calibri"/>
            </a:endParaRPr>
          </a:p>
          <a:p>
            <a:pPr indent="-381000" lvl="0" marL="1371600" rtl="0" algn="l">
              <a:spcBef>
                <a:spcPts val="0"/>
              </a:spcBef>
              <a:spcAft>
                <a:spcPts val="0"/>
              </a:spcAft>
              <a:buSzPts val="2400"/>
              <a:buFont typeface="Calibri"/>
              <a:buAutoNum type="arabicPeriod"/>
            </a:pPr>
            <a:r>
              <a:rPr lang="en-US">
                <a:latin typeface="Calibri"/>
                <a:ea typeface="Calibri"/>
                <a:cs typeface="Calibri"/>
                <a:sym typeface="Calibri"/>
              </a:rPr>
              <a:t>Transactions</a:t>
            </a:r>
            <a:endParaRPr>
              <a:latin typeface="Calibri"/>
              <a:ea typeface="Calibri"/>
              <a:cs typeface="Calibri"/>
              <a:sym typeface="Calibri"/>
            </a:endParaRPr>
          </a:p>
          <a:p>
            <a:pPr indent="-381000" lvl="0" marL="1371600" rtl="0" algn="l">
              <a:spcBef>
                <a:spcPts val="0"/>
              </a:spcBef>
              <a:spcAft>
                <a:spcPts val="0"/>
              </a:spcAft>
              <a:buSzPts val="2400"/>
              <a:buFont typeface="Calibri"/>
              <a:buAutoNum type="arabicPeriod"/>
            </a:pPr>
            <a:r>
              <a:rPr lang="en-US">
                <a:latin typeface="Calibri"/>
                <a:ea typeface="Calibri"/>
                <a:cs typeface="Calibri"/>
                <a:sym typeface="Calibri"/>
              </a:rPr>
              <a:t>Events</a:t>
            </a:r>
            <a:endParaRPr>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a:latin typeface="Calibri"/>
                <a:ea typeface="Calibri"/>
                <a:cs typeface="Calibri"/>
                <a:sym typeface="Calibri"/>
              </a:rPr>
              <a:t>For our trading-</a:t>
            </a:r>
            <a:r>
              <a:rPr lang="en-US">
                <a:latin typeface="Calibri"/>
                <a:ea typeface="Calibri"/>
                <a:cs typeface="Calibri"/>
                <a:sym typeface="Calibri"/>
              </a:rPr>
              <a:t>cards-platform</a:t>
            </a:r>
            <a:r>
              <a:rPr lang="en-US">
                <a:latin typeface="Calibri"/>
                <a:ea typeface="Calibri"/>
                <a:cs typeface="Calibri"/>
                <a:sym typeface="Calibri"/>
              </a:rPr>
              <a:t> , we will define an asset type which is the Trading Card , a participant who is the Trader , a transaction of  Trading Cards among themselves and an event of Trade Notification when transaction occurs.</a:t>
            </a:r>
            <a:endParaRPr>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a:latin typeface="Calibri"/>
                <a:ea typeface="Calibri"/>
                <a:cs typeface="Calibri"/>
                <a:sym typeface="Calibri"/>
              </a:rPr>
              <a:t>Once we open the generated template files if we open the .cto file which is the modeling file. This contains the specification for our asset Trading Card. All assets and participants need to have a unique identifier for them which we specify in the code, and in our case, it’s IDs.</a:t>
            </a:r>
            <a:endParaRPr>
              <a:latin typeface="Calibri"/>
              <a:ea typeface="Calibri"/>
              <a:cs typeface="Calibri"/>
              <a:sym typeface="Calibri"/>
            </a:endParaRPr>
          </a:p>
          <a:p>
            <a:pPr indent="0" lvl="0" marL="0" rtl="0" algn="l">
              <a:spcBef>
                <a:spcPts val="1000"/>
              </a:spcBef>
              <a:spcAft>
                <a:spcPts val="0"/>
              </a:spcAft>
              <a:buClr>
                <a:schemeClr val="dk1"/>
              </a:buClr>
              <a:buSzPts val="1100"/>
              <a:buFont typeface="Arial"/>
              <a:buNone/>
            </a:pPr>
            <a:r>
              <a:t/>
            </a:r>
            <a:endParaRPr sz="1600">
              <a:latin typeface="Times New Roman"/>
              <a:ea typeface="Times New Roman"/>
              <a:cs typeface="Times New Roman"/>
              <a:sym typeface="Times New Roman"/>
            </a:endParaRPr>
          </a:p>
          <a:p>
            <a:pPr indent="0" lvl="0" marL="0" rtl="0" algn="l">
              <a:spcBef>
                <a:spcPts val="2100"/>
              </a:spcBef>
              <a:spcAft>
                <a:spcPts val="2100"/>
              </a:spcAft>
              <a:buNone/>
            </a:pPr>
            <a:r>
              <a:t/>
            </a:r>
            <a:endParaRPr sz="1600">
              <a:latin typeface="Times New Roman"/>
              <a:ea typeface="Times New Roman"/>
              <a:cs typeface="Times New Roman"/>
              <a:sym typeface="Times New Roman"/>
            </a:endParaRPr>
          </a:p>
        </p:txBody>
      </p:sp>
      <p:sp>
        <p:nvSpPr>
          <p:cNvPr id="274" name="Google Shape;274;ga4ca310a75_2_15"/>
          <p:cNvSpPr txBox="1"/>
          <p:nvPr>
            <p:ph type="title"/>
          </p:nvPr>
        </p:nvSpPr>
        <p:spPr>
          <a:xfrm>
            <a:off x="748675" y="347225"/>
            <a:ext cx="10515600" cy="1325700"/>
          </a:xfrm>
          <a:prstGeom prst="rect">
            <a:avLst/>
          </a:prstGeom>
        </p:spPr>
        <p:txBody>
          <a:bodyPr anchorCtr="0" anchor="ctr" bIns="45700" lIns="91425" spcFirstLastPara="1" rIns="91425" wrap="square" tIns="45700">
            <a:noAutofit/>
          </a:bodyPr>
          <a:lstStyle/>
          <a:p>
            <a:pPr indent="0" lvl="0" marL="0" rtl="0" algn="l">
              <a:lnSpc>
                <a:spcPct val="115000"/>
              </a:lnSpc>
              <a:spcBef>
                <a:spcPts val="600"/>
              </a:spcBef>
              <a:spcAft>
                <a:spcPts val="200"/>
              </a:spcAft>
              <a:buNone/>
            </a:pPr>
            <a:r>
              <a:rPr b="1" lang="en-US">
                <a:highlight>
                  <a:srgbClr val="FFFFFF"/>
                </a:highlight>
              </a:rPr>
              <a:t>Designing the</a:t>
            </a:r>
            <a:r>
              <a:rPr b="1" lang="en-US">
                <a:highlight>
                  <a:srgbClr val="FFFFFF"/>
                </a:highlight>
                <a:latin typeface="Roboto"/>
                <a:ea typeface="Roboto"/>
                <a:cs typeface="Roboto"/>
                <a:sym typeface="Roboto"/>
              </a:rPr>
              <a:t> business network</a:t>
            </a:r>
            <a:endParaRPr sz="59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ga4ca310a75_2_26"/>
          <p:cNvSpPr txBox="1"/>
          <p:nvPr>
            <p:ph idx="1" type="body"/>
          </p:nvPr>
        </p:nvSpPr>
        <p:spPr>
          <a:xfrm>
            <a:off x="609600" y="1499616"/>
            <a:ext cx="10972800" cy="46266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Font typeface="Calibri"/>
              <a:buChar char="●"/>
            </a:pPr>
            <a:r>
              <a:rPr lang="en-US">
                <a:latin typeface="Calibri"/>
                <a:ea typeface="Calibri"/>
                <a:cs typeface="Calibri"/>
                <a:sym typeface="Calibri"/>
              </a:rPr>
              <a:t>Also, our asset has a gametype </a:t>
            </a:r>
            <a:r>
              <a:rPr lang="en-US">
                <a:latin typeface="Calibri"/>
                <a:ea typeface="Calibri"/>
                <a:cs typeface="Calibri"/>
                <a:sym typeface="Calibri"/>
              </a:rPr>
              <a:t>property </a:t>
            </a:r>
            <a:r>
              <a:rPr lang="en-US">
                <a:latin typeface="Calibri"/>
                <a:ea typeface="Calibri"/>
                <a:cs typeface="Calibri"/>
                <a:sym typeface="Calibri"/>
              </a:rPr>
              <a:t>for the card.  In our project, no Trading card can have a game type other than Baseball, Football, or Cricket</a:t>
            </a:r>
            <a:endParaRPr>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a:latin typeface="Calibri"/>
                <a:ea typeface="Calibri"/>
                <a:cs typeface="Calibri"/>
                <a:sym typeface="Calibri"/>
              </a:rPr>
              <a:t>Now, we also specify our Trader participant resource type.</a:t>
            </a:r>
            <a:endParaRPr>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a:latin typeface="Calibri"/>
                <a:ea typeface="Calibri"/>
                <a:cs typeface="Calibri"/>
                <a:sym typeface="Calibri"/>
              </a:rPr>
              <a:t>We have a participant type Trader and they’re uniquely identified by their IDs.</a:t>
            </a:r>
            <a:endParaRPr>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a:latin typeface="Calibri"/>
                <a:ea typeface="Calibri"/>
                <a:cs typeface="Calibri"/>
                <a:sym typeface="Calibri"/>
              </a:rPr>
              <a:t>By a</a:t>
            </a:r>
            <a:r>
              <a:rPr lang="en-US">
                <a:latin typeface="Calibri"/>
                <a:ea typeface="Calibri"/>
                <a:cs typeface="Calibri"/>
                <a:sym typeface="Calibri"/>
              </a:rPr>
              <a:t>dding a reference to our trading cards we can use this reference to point it to their owners, so we know who the card belongs to. This can be achieved by using the pointer reference.</a:t>
            </a:r>
            <a:endParaRPr>
              <a:latin typeface="Calibri"/>
              <a:ea typeface="Calibri"/>
              <a:cs typeface="Calibri"/>
              <a:sym typeface="Calibri"/>
            </a:endParaRPr>
          </a:p>
          <a:p>
            <a:pPr indent="0" lvl="0" marL="0" rtl="0" algn="l">
              <a:spcBef>
                <a:spcPts val="1000"/>
              </a:spcBef>
              <a:spcAft>
                <a:spcPts val="2100"/>
              </a:spcAft>
              <a:buNone/>
            </a:pPr>
            <a:r>
              <a:t/>
            </a:r>
            <a:endParaRPr sz="1200"/>
          </a:p>
        </p:txBody>
      </p:sp>
      <p:sp>
        <p:nvSpPr>
          <p:cNvPr id="281" name="Google Shape;281;ga4ca310a75_2_26"/>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lnSpc>
                <a:spcPct val="115000"/>
              </a:lnSpc>
              <a:spcBef>
                <a:spcPts val="600"/>
              </a:spcBef>
              <a:spcAft>
                <a:spcPts val="200"/>
              </a:spcAft>
              <a:buNone/>
            </a:pPr>
            <a:r>
              <a:rPr b="1" lang="en-US">
                <a:highlight>
                  <a:schemeClr val="lt1"/>
                </a:highlight>
              </a:rPr>
              <a:t>Designing the business network</a:t>
            </a:r>
            <a:endParaRPr sz="46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ga4ca310a75_10_7"/>
          <p:cNvSpPr txBox="1"/>
          <p:nvPr>
            <p:ph idx="1" type="body"/>
          </p:nvPr>
        </p:nvSpPr>
        <p:spPr>
          <a:xfrm>
            <a:off x="609600" y="1499616"/>
            <a:ext cx="10972800" cy="4626600"/>
          </a:xfrm>
          <a:prstGeom prst="rect">
            <a:avLst/>
          </a:prstGeom>
        </p:spPr>
        <p:txBody>
          <a:bodyPr anchorCtr="0" anchor="t" bIns="45700" lIns="91425" spcFirstLastPara="1" rIns="91425" wrap="square" tIns="45700">
            <a:noAutofit/>
          </a:bodyPr>
          <a:lstStyle/>
          <a:p>
            <a:pPr indent="0" lvl="0" marL="0" rtl="0" algn="l">
              <a:spcBef>
                <a:spcPts val="1000"/>
              </a:spcBef>
              <a:spcAft>
                <a:spcPts val="2100"/>
              </a:spcAft>
              <a:buNone/>
            </a:pPr>
            <a:r>
              <a:t/>
            </a:r>
            <a:endParaRPr/>
          </a:p>
        </p:txBody>
      </p:sp>
      <p:sp>
        <p:nvSpPr>
          <p:cNvPr id="288" name="Google Shape;288;ga4ca310a75_10_7"/>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lnSpc>
                <a:spcPct val="115000"/>
              </a:lnSpc>
              <a:spcBef>
                <a:spcPts val="600"/>
              </a:spcBef>
              <a:spcAft>
                <a:spcPts val="200"/>
              </a:spcAft>
              <a:buNone/>
            </a:pPr>
            <a:r>
              <a:rPr b="1" lang="en-US">
                <a:highlight>
                  <a:schemeClr val="lt1"/>
                </a:highlight>
              </a:rPr>
              <a:t>Code</a:t>
            </a:r>
            <a:endParaRPr/>
          </a:p>
        </p:txBody>
      </p:sp>
      <p:pic>
        <p:nvPicPr>
          <p:cNvPr id="289" name="Google Shape;289;ga4ca310a75_10_7"/>
          <p:cNvPicPr preferRelativeResize="0"/>
          <p:nvPr/>
        </p:nvPicPr>
        <p:blipFill>
          <a:blip r:embed="rId3">
            <a:alphaModFix/>
          </a:blip>
          <a:stretch>
            <a:fillRect/>
          </a:stretch>
        </p:blipFill>
        <p:spPr>
          <a:xfrm>
            <a:off x="838200" y="1772050"/>
            <a:ext cx="4191000" cy="3236400"/>
          </a:xfrm>
          <a:prstGeom prst="rect">
            <a:avLst/>
          </a:prstGeom>
          <a:noFill/>
          <a:ln>
            <a:noFill/>
          </a:ln>
        </p:spPr>
      </p:pic>
      <p:pic>
        <p:nvPicPr>
          <p:cNvPr id="290" name="Google Shape;290;ga4ca310a75_10_7"/>
          <p:cNvPicPr preferRelativeResize="0"/>
          <p:nvPr/>
        </p:nvPicPr>
        <p:blipFill>
          <a:blip r:embed="rId4">
            <a:alphaModFix/>
          </a:blip>
          <a:stretch>
            <a:fillRect/>
          </a:stretch>
        </p:blipFill>
        <p:spPr>
          <a:xfrm>
            <a:off x="5934200" y="1707075"/>
            <a:ext cx="4572025" cy="3301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What is Blockchain Technology</a:t>
            </a:r>
            <a:endParaRPr b="1"/>
          </a:p>
        </p:txBody>
      </p:sp>
      <p:sp>
        <p:nvSpPr>
          <p:cNvPr id="120" name="Google Shape;120;p12"/>
          <p:cNvSpPr txBox="1"/>
          <p:nvPr>
            <p:ph idx="1" type="body"/>
          </p:nvPr>
        </p:nvSpPr>
        <p:spPr>
          <a:xfrm>
            <a:off x="838200" y="1825625"/>
            <a:ext cx="9568543" cy="4351338"/>
          </a:xfrm>
          <a:prstGeom prst="rect">
            <a:avLst/>
          </a:prstGeom>
          <a:noFill/>
          <a:ln>
            <a:noFill/>
          </a:ln>
        </p:spPr>
        <p:txBody>
          <a:bodyPr anchorCtr="0" anchor="t" bIns="45700" lIns="91425" spcFirstLastPara="1" rIns="91425" wrap="square" tIns="45700">
            <a:normAutofit/>
          </a:bodyPr>
          <a:lstStyle/>
          <a:p>
            <a:pPr indent="-381000" lvl="0" marL="457200" rtl="0" algn="just">
              <a:lnSpc>
                <a:spcPct val="90000"/>
              </a:lnSpc>
              <a:spcBef>
                <a:spcPts val="0"/>
              </a:spcBef>
              <a:spcAft>
                <a:spcPts val="0"/>
              </a:spcAft>
              <a:buClr>
                <a:srgbClr val="222222"/>
              </a:buClr>
              <a:buSzPts val="2400"/>
              <a:buFont typeface="Calibri"/>
              <a:buChar char="●"/>
            </a:pPr>
            <a:r>
              <a:rPr lang="en-US">
                <a:solidFill>
                  <a:srgbClr val="222222"/>
                </a:solidFill>
                <a:highlight>
                  <a:srgbClr val="FFFFFF"/>
                </a:highlight>
                <a:latin typeface="Calibri"/>
                <a:ea typeface="Calibri"/>
                <a:cs typeface="Calibri"/>
                <a:sym typeface="Calibri"/>
              </a:rPr>
              <a:t>Blockchain is a system of recording information in a way that makes it difficult or impossible to change, hack, or cheat the system. </a:t>
            </a:r>
            <a:endParaRPr>
              <a:solidFill>
                <a:srgbClr val="222222"/>
              </a:solidFill>
              <a:highlight>
                <a:srgbClr val="FFFFFF"/>
              </a:highlight>
              <a:latin typeface="Calibri"/>
              <a:ea typeface="Calibri"/>
              <a:cs typeface="Calibri"/>
              <a:sym typeface="Calibri"/>
            </a:endParaRPr>
          </a:p>
          <a:p>
            <a:pPr indent="-381000" lvl="0" marL="457200" rtl="0" algn="just">
              <a:lnSpc>
                <a:spcPct val="90000"/>
              </a:lnSpc>
              <a:spcBef>
                <a:spcPts val="0"/>
              </a:spcBef>
              <a:spcAft>
                <a:spcPts val="0"/>
              </a:spcAft>
              <a:buClr>
                <a:srgbClr val="222222"/>
              </a:buClr>
              <a:buSzPts val="2400"/>
              <a:buFont typeface="Calibri"/>
              <a:buChar char="●"/>
            </a:pPr>
            <a:r>
              <a:rPr lang="en-US">
                <a:solidFill>
                  <a:srgbClr val="222222"/>
                </a:solidFill>
                <a:highlight>
                  <a:srgbClr val="FFFFFF"/>
                </a:highlight>
                <a:latin typeface="Calibri"/>
                <a:ea typeface="Calibri"/>
                <a:cs typeface="Calibri"/>
                <a:sym typeface="Calibri"/>
              </a:rPr>
              <a:t>Blockchain is a distributed ledger technology (DLT) that allows data to be stored globally on thousands of servers – while letting anyone on the network see everyone else's entries in near real-time. </a:t>
            </a:r>
            <a:endParaRPr>
              <a:solidFill>
                <a:srgbClr val="222222"/>
              </a:solidFill>
              <a:highlight>
                <a:srgbClr val="FFFFFF"/>
              </a:highlight>
              <a:latin typeface="Calibri"/>
              <a:ea typeface="Calibri"/>
              <a:cs typeface="Calibri"/>
              <a:sym typeface="Calibri"/>
            </a:endParaRPr>
          </a:p>
          <a:p>
            <a:pPr indent="-381000" lvl="0" marL="457200" rtl="0" algn="just">
              <a:lnSpc>
                <a:spcPct val="90000"/>
              </a:lnSpc>
              <a:spcBef>
                <a:spcPts val="0"/>
              </a:spcBef>
              <a:spcAft>
                <a:spcPts val="0"/>
              </a:spcAft>
              <a:buClr>
                <a:srgbClr val="222222"/>
              </a:buClr>
              <a:buSzPts val="2400"/>
              <a:buFont typeface="Calibri"/>
              <a:buChar char="●"/>
            </a:pPr>
            <a:r>
              <a:rPr lang="en-US">
                <a:solidFill>
                  <a:srgbClr val="222222"/>
                </a:solidFill>
                <a:highlight>
                  <a:srgbClr val="FFFFFF"/>
                </a:highlight>
                <a:latin typeface="Calibri"/>
                <a:ea typeface="Calibri"/>
                <a:cs typeface="Calibri"/>
                <a:sym typeface="Calibri"/>
              </a:rPr>
              <a:t>A blockchain is a digital record of transactions. The name comes from its structure, in which individual records, called blocks, are linked together in single list, called a chain. Blockchains are used for recording transactions made with cryptocurrencies, such as Bitcoin, and have many other applications.</a:t>
            </a:r>
            <a:endParaRPr>
              <a:solidFill>
                <a:srgbClr val="222222"/>
              </a:solidFill>
              <a:highlight>
                <a:srgbClr val="FFFFFF"/>
              </a:highlight>
              <a:latin typeface="Calibri"/>
              <a:ea typeface="Calibri"/>
              <a:cs typeface="Calibri"/>
              <a:sym typeface="Calibri"/>
            </a:endParaRPr>
          </a:p>
          <a:p>
            <a:pPr indent="0" lvl="0" marL="0" rtl="0" algn="just">
              <a:lnSpc>
                <a:spcPct val="90000"/>
              </a:lnSpc>
              <a:spcBef>
                <a:spcPts val="2100"/>
              </a:spcBef>
              <a:spcAft>
                <a:spcPts val="2100"/>
              </a:spcAft>
              <a:buNone/>
            </a:pPr>
            <a:r>
              <a:t/>
            </a:r>
            <a:endParaRPr sz="1200">
              <a:solidFill>
                <a:srgbClr val="222222"/>
              </a:solidFill>
              <a:highlight>
                <a:srgbClr val="FFFFFF"/>
              </a:highlight>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ga4ca310a75_2_33"/>
          <p:cNvSpPr txBox="1"/>
          <p:nvPr>
            <p:ph idx="1" type="body"/>
          </p:nvPr>
        </p:nvSpPr>
        <p:spPr>
          <a:xfrm>
            <a:off x="609600" y="1499616"/>
            <a:ext cx="10972800" cy="46266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Clr>
                <a:srgbClr val="0A0A23"/>
              </a:buClr>
              <a:buSzPts val="2400"/>
              <a:buFont typeface="Calibri"/>
              <a:buChar char="●"/>
            </a:pPr>
            <a:r>
              <a:rPr lang="en-US">
                <a:solidFill>
                  <a:srgbClr val="0A0A23"/>
                </a:solidFill>
                <a:highlight>
                  <a:srgbClr val="FFFFFF"/>
                </a:highlight>
                <a:latin typeface="Calibri"/>
                <a:ea typeface="Calibri"/>
                <a:cs typeface="Calibri"/>
                <a:sym typeface="Calibri"/>
              </a:rPr>
              <a:t>We add logic behind the transaction function using a Javascript logic file, which basically says to start the transaction event when only when the card is ready for trade and other user is trying to but it. Then, it fires off the trade notification event for that card.</a:t>
            </a:r>
            <a:endParaRPr>
              <a:solidFill>
                <a:srgbClr val="0A0A23"/>
              </a:solidFill>
              <a:highlight>
                <a:srgbClr val="FFFFFF"/>
              </a:highlight>
              <a:latin typeface="Calibri"/>
              <a:ea typeface="Calibri"/>
              <a:cs typeface="Calibri"/>
              <a:sym typeface="Calibri"/>
            </a:endParaRPr>
          </a:p>
          <a:p>
            <a:pPr indent="0" lvl="0" marL="0" rtl="0" algn="l">
              <a:spcBef>
                <a:spcPts val="1000"/>
              </a:spcBef>
              <a:spcAft>
                <a:spcPts val="0"/>
              </a:spcAft>
              <a:buNone/>
            </a:pPr>
            <a:r>
              <a:t/>
            </a:r>
            <a:endParaRPr>
              <a:solidFill>
                <a:srgbClr val="0A0A23"/>
              </a:solidFill>
              <a:highlight>
                <a:srgbClr val="FFFFFF"/>
              </a:highlight>
              <a:latin typeface="Calibri"/>
              <a:ea typeface="Calibri"/>
              <a:cs typeface="Calibri"/>
              <a:sym typeface="Calibri"/>
            </a:endParaRPr>
          </a:p>
          <a:p>
            <a:pPr indent="0" lvl="0" marL="0" rtl="0" algn="l">
              <a:spcBef>
                <a:spcPts val="0"/>
              </a:spcBef>
              <a:spcAft>
                <a:spcPts val="0"/>
              </a:spcAft>
              <a:buNone/>
            </a:pPr>
            <a:r>
              <a:rPr lang="en-US">
                <a:solidFill>
                  <a:srgbClr val="0A0A23"/>
                </a:solidFill>
                <a:highlight>
                  <a:srgbClr val="FFFFFF"/>
                </a:highlight>
                <a:latin typeface="Calibri"/>
                <a:ea typeface="Calibri"/>
                <a:cs typeface="Calibri"/>
                <a:sym typeface="Calibri"/>
              </a:rPr>
              <a:t>Generating a Business Network Archive (BNA):</a:t>
            </a:r>
            <a:endParaRPr>
              <a:solidFill>
                <a:srgbClr val="0A0A23"/>
              </a:solidFill>
              <a:highlight>
                <a:srgbClr val="FFFFFF"/>
              </a:highlight>
              <a:latin typeface="Calibri"/>
              <a:ea typeface="Calibri"/>
              <a:cs typeface="Calibri"/>
              <a:sym typeface="Calibri"/>
            </a:endParaRPr>
          </a:p>
          <a:p>
            <a:pPr indent="-381000" lvl="0" marL="457200" rtl="0" algn="l">
              <a:spcBef>
                <a:spcPts val="1000"/>
              </a:spcBef>
              <a:spcAft>
                <a:spcPts val="0"/>
              </a:spcAft>
              <a:buClr>
                <a:srgbClr val="0A0A23"/>
              </a:buClr>
              <a:buSzPts val="2400"/>
              <a:buFont typeface="Calibri"/>
              <a:buChar char="●"/>
            </a:pPr>
            <a:r>
              <a:rPr lang="en-US">
                <a:solidFill>
                  <a:srgbClr val="0A0A23"/>
                </a:solidFill>
                <a:highlight>
                  <a:srgbClr val="FFFFFF"/>
                </a:highlight>
                <a:latin typeface="Calibri"/>
                <a:ea typeface="Calibri"/>
                <a:cs typeface="Calibri"/>
                <a:sym typeface="Calibri"/>
              </a:rPr>
              <a:t>To make an archive file for our business network so we deploy it on our local </a:t>
            </a:r>
            <a:r>
              <a:rPr lang="en-US">
                <a:solidFill>
                  <a:srgbClr val="0A0A23"/>
                </a:solidFill>
                <a:highlight>
                  <a:srgbClr val="FFFFFF"/>
                </a:highlight>
                <a:latin typeface="Calibri"/>
                <a:ea typeface="Calibri"/>
                <a:cs typeface="Calibri"/>
                <a:sym typeface="Calibri"/>
              </a:rPr>
              <a:t>Fabric runtime. This can we done using their respective commands in the terminal.</a:t>
            </a:r>
            <a:endParaRPr sz="2250">
              <a:solidFill>
                <a:srgbClr val="0A0A23"/>
              </a:solidFill>
              <a:highlight>
                <a:srgbClr val="FFFFFF"/>
              </a:highlight>
              <a:latin typeface="Calibri"/>
              <a:ea typeface="Calibri"/>
              <a:cs typeface="Calibri"/>
              <a:sym typeface="Calibri"/>
            </a:endParaRPr>
          </a:p>
        </p:txBody>
      </p:sp>
      <p:sp>
        <p:nvSpPr>
          <p:cNvPr id="297" name="Google Shape;297;ga4ca310a75_2_33"/>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lnSpc>
                <a:spcPct val="115000"/>
              </a:lnSpc>
              <a:spcBef>
                <a:spcPts val="600"/>
              </a:spcBef>
              <a:spcAft>
                <a:spcPts val="200"/>
              </a:spcAft>
              <a:buNone/>
            </a:pPr>
            <a:r>
              <a:rPr b="1" lang="en-US">
                <a:highlight>
                  <a:srgbClr val="FFFFFF"/>
                </a:highlight>
              </a:rPr>
              <a:t>Adding logic for our transactions</a:t>
            </a:r>
            <a:endParaRPr sz="59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ga4ca310a75_10_1"/>
          <p:cNvSpPr txBox="1"/>
          <p:nvPr>
            <p:ph idx="1" type="body"/>
          </p:nvPr>
        </p:nvSpPr>
        <p:spPr>
          <a:xfrm>
            <a:off x="609600" y="1499616"/>
            <a:ext cx="10972800" cy="4626600"/>
          </a:xfrm>
          <a:prstGeom prst="rect">
            <a:avLst/>
          </a:prstGeom>
        </p:spPr>
        <p:txBody>
          <a:bodyPr anchorCtr="0" anchor="t" bIns="45700" lIns="91425" spcFirstLastPara="1" rIns="91425" wrap="square" tIns="45700">
            <a:noAutofit/>
          </a:bodyPr>
          <a:lstStyle/>
          <a:p>
            <a:pPr indent="0" lvl="0" marL="0" rtl="0" algn="l">
              <a:spcBef>
                <a:spcPts val="1000"/>
              </a:spcBef>
              <a:spcAft>
                <a:spcPts val="2100"/>
              </a:spcAft>
              <a:buNone/>
            </a:pPr>
            <a:r>
              <a:t/>
            </a:r>
            <a:endParaRPr/>
          </a:p>
        </p:txBody>
      </p:sp>
      <p:sp>
        <p:nvSpPr>
          <p:cNvPr id="304" name="Google Shape;304;ga4ca310a75_10_1"/>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lnSpc>
                <a:spcPct val="115000"/>
              </a:lnSpc>
              <a:spcBef>
                <a:spcPts val="600"/>
              </a:spcBef>
              <a:spcAft>
                <a:spcPts val="200"/>
              </a:spcAft>
              <a:buNone/>
            </a:pPr>
            <a:r>
              <a:rPr b="1" lang="en-US">
                <a:highlight>
                  <a:schemeClr val="lt1"/>
                </a:highlight>
              </a:rPr>
              <a:t>Code</a:t>
            </a:r>
            <a:endParaRPr/>
          </a:p>
        </p:txBody>
      </p:sp>
      <p:pic>
        <p:nvPicPr>
          <p:cNvPr id="305" name="Google Shape;305;ga4ca310a75_10_1"/>
          <p:cNvPicPr preferRelativeResize="0"/>
          <p:nvPr/>
        </p:nvPicPr>
        <p:blipFill>
          <a:blip r:embed="rId3">
            <a:alphaModFix/>
          </a:blip>
          <a:stretch>
            <a:fillRect/>
          </a:stretch>
        </p:blipFill>
        <p:spPr>
          <a:xfrm>
            <a:off x="1906425" y="1499625"/>
            <a:ext cx="7304226" cy="46266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ga4ca310a75_2_51"/>
          <p:cNvSpPr txBox="1"/>
          <p:nvPr>
            <p:ph idx="1" type="body"/>
          </p:nvPr>
        </p:nvSpPr>
        <p:spPr>
          <a:xfrm>
            <a:off x="609600" y="1499616"/>
            <a:ext cx="10972800" cy="46266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Font typeface="Calibri"/>
              <a:buChar char="●"/>
            </a:pPr>
            <a:r>
              <a:rPr lang="en-US">
                <a:latin typeface="Calibri"/>
                <a:ea typeface="Calibri"/>
                <a:cs typeface="Calibri"/>
                <a:sym typeface="Calibri"/>
              </a:rPr>
              <a:t>Start Composer Playground to interact with it and the playground opens in the browser:</a:t>
            </a:r>
            <a:endParaRPr>
              <a:latin typeface="Calibri"/>
              <a:ea typeface="Calibri"/>
              <a:cs typeface="Calibri"/>
              <a:sym typeface="Calibri"/>
            </a:endParaRPr>
          </a:p>
          <a:p>
            <a:pPr indent="-342900" lvl="0" marL="457200" rtl="0" algn="l">
              <a:spcBef>
                <a:spcPts val="0"/>
              </a:spcBef>
              <a:spcAft>
                <a:spcPts val="0"/>
              </a:spcAft>
              <a:buSzPts val="1800"/>
              <a:buFont typeface="Calibri"/>
              <a:buChar char="●"/>
            </a:pPr>
            <a:r>
              <a:rPr lang="en-US">
                <a:latin typeface="Calibri"/>
                <a:ea typeface="Calibri"/>
                <a:cs typeface="Calibri"/>
                <a:sym typeface="Calibri"/>
              </a:rPr>
              <a:t>Then connect to the trading platform. This is the page is where we can make changes to our code, deploy those changes to upgrade our network, and export business network archives. </a:t>
            </a:r>
            <a:endParaRPr>
              <a:latin typeface="Calibri"/>
              <a:ea typeface="Calibri"/>
              <a:cs typeface="Calibri"/>
              <a:sym typeface="Calibri"/>
            </a:endParaRPr>
          </a:p>
          <a:p>
            <a:pPr indent="-342900" lvl="0" marL="457200" rtl="0" algn="l">
              <a:spcBef>
                <a:spcPts val="0"/>
              </a:spcBef>
              <a:spcAft>
                <a:spcPts val="0"/>
              </a:spcAft>
              <a:buSzPts val="1800"/>
              <a:buFont typeface="Calibri"/>
              <a:buChar char="●"/>
            </a:pPr>
            <a:r>
              <a:rPr lang="en-US">
                <a:latin typeface="Calibri"/>
                <a:ea typeface="Calibri"/>
                <a:cs typeface="Calibri"/>
                <a:sym typeface="Calibri"/>
              </a:rPr>
              <a:t>This page contains details to add new participants as the Trader and then we can also add new card along with their details and makes transactions.</a:t>
            </a:r>
            <a:endParaRPr>
              <a:latin typeface="Calibri"/>
              <a:ea typeface="Calibri"/>
              <a:cs typeface="Calibri"/>
              <a:sym typeface="Calibri"/>
            </a:endParaRPr>
          </a:p>
          <a:p>
            <a:pPr indent="-342900" lvl="0" marL="457200" rtl="0" algn="l">
              <a:spcBef>
                <a:spcPts val="0"/>
              </a:spcBef>
              <a:spcAft>
                <a:spcPts val="0"/>
              </a:spcAft>
              <a:buSzPts val="1800"/>
              <a:buFont typeface="Calibri"/>
              <a:buChar char="●"/>
            </a:pPr>
            <a:r>
              <a:rPr lang="en-US">
                <a:latin typeface="Calibri"/>
                <a:ea typeface="Calibri"/>
                <a:cs typeface="Calibri"/>
                <a:sym typeface="Calibri"/>
              </a:rPr>
              <a:t>To make client-side software for users to provide them a seamless experience, they don’t even have to necessarily know about the underlying blockchain technology. For that we have the composer-rest-server module to help us with just that. This can be achieved by connecting to an existing business network with the card admin network card, and connect to an existing REST API as well.</a:t>
            </a:r>
            <a:endParaRPr>
              <a:latin typeface="Calibri"/>
              <a:ea typeface="Calibri"/>
              <a:cs typeface="Calibri"/>
              <a:sym typeface="Calibri"/>
            </a:endParaRPr>
          </a:p>
          <a:p>
            <a:pPr indent="0" lvl="0" marL="0" rtl="0" algn="l">
              <a:spcBef>
                <a:spcPts val="1000"/>
              </a:spcBef>
              <a:spcAft>
                <a:spcPts val="2100"/>
              </a:spcAft>
              <a:buNone/>
            </a:pPr>
            <a:r>
              <a:t/>
            </a:r>
            <a:endParaRPr/>
          </a:p>
        </p:txBody>
      </p:sp>
      <p:sp>
        <p:nvSpPr>
          <p:cNvPr id="312" name="Google Shape;312;ga4ca310a75_2_51"/>
          <p:cNvSpPr txBox="1"/>
          <p:nvPr>
            <p:ph type="title"/>
          </p:nvPr>
        </p:nvSpPr>
        <p:spPr>
          <a:xfrm>
            <a:off x="609600" y="365125"/>
            <a:ext cx="10515600" cy="1325700"/>
          </a:xfrm>
          <a:prstGeom prst="rect">
            <a:avLst/>
          </a:prstGeom>
        </p:spPr>
        <p:txBody>
          <a:bodyPr anchorCtr="0" anchor="ctr" bIns="45700" lIns="91425" spcFirstLastPara="1" rIns="91425" wrap="square" tIns="45700">
            <a:noAutofit/>
          </a:bodyPr>
          <a:lstStyle/>
          <a:p>
            <a:pPr indent="0" lvl="0" marL="0" rtl="0" algn="l">
              <a:spcBef>
                <a:spcPts val="1000"/>
              </a:spcBef>
              <a:spcAft>
                <a:spcPts val="2100"/>
              </a:spcAft>
              <a:buNone/>
            </a:pPr>
            <a:r>
              <a:rPr b="1" lang="en-US" sz="3800"/>
              <a:t>Testing our Business Network</a:t>
            </a:r>
            <a:endParaRPr b="1" sz="38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gacd0318182_0_0"/>
          <p:cNvSpPr txBox="1"/>
          <p:nvPr>
            <p:ph idx="1" type="body"/>
          </p:nvPr>
        </p:nvSpPr>
        <p:spPr>
          <a:xfrm>
            <a:off x="609600" y="1499626"/>
            <a:ext cx="11199300" cy="5192400"/>
          </a:xfrm>
          <a:prstGeom prst="rect">
            <a:avLst/>
          </a:prstGeom>
        </p:spPr>
        <p:txBody>
          <a:bodyPr anchorCtr="0" anchor="t" bIns="45700" lIns="91425" spcFirstLastPara="1" rIns="91425" wrap="square" tIns="45700">
            <a:noAutofit/>
          </a:bodyPr>
          <a:lstStyle/>
          <a:p>
            <a:pPr indent="0" lvl="0" marL="0" rtl="0" algn="just">
              <a:lnSpc>
                <a:spcPct val="100000"/>
              </a:lnSpc>
              <a:spcBef>
                <a:spcPts val="0"/>
              </a:spcBef>
              <a:spcAft>
                <a:spcPts val="0"/>
              </a:spcAft>
              <a:buNone/>
            </a:pPr>
            <a:r>
              <a:rPr lang="en-US">
                <a:solidFill>
                  <a:srgbClr val="0A0A23"/>
                </a:solidFill>
                <a:latin typeface="Calibri"/>
                <a:ea typeface="Calibri"/>
                <a:cs typeface="Calibri"/>
                <a:sym typeface="Calibri"/>
              </a:rPr>
              <a:t>Select Trader from Participants, click on Create New Participant near the top right, and make a new Trader similar to this: </a:t>
            </a:r>
            <a:endParaRPr>
              <a:solidFill>
                <a:srgbClr val="0A0A23"/>
              </a:solidFill>
              <a:latin typeface="Calibri"/>
              <a:ea typeface="Calibri"/>
              <a:cs typeface="Calibri"/>
              <a:sym typeface="Calibri"/>
            </a:endParaRPr>
          </a:p>
          <a:p>
            <a:pPr indent="0" lvl="0" marL="0" rtl="0" algn="just">
              <a:lnSpc>
                <a:spcPct val="100000"/>
              </a:lnSpc>
              <a:spcBef>
                <a:spcPts val="2500"/>
              </a:spcBef>
              <a:spcAft>
                <a:spcPts val="0"/>
              </a:spcAft>
              <a:buNone/>
            </a:pPr>
            <a:r>
              <a:t/>
            </a:r>
            <a:endParaRPr>
              <a:solidFill>
                <a:srgbClr val="0A0A23"/>
              </a:solidFill>
              <a:latin typeface="Calibri"/>
              <a:ea typeface="Calibri"/>
              <a:cs typeface="Calibri"/>
              <a:sym typeface="Calibri"/>
            </a:endParaRPr>
          </a:p>
          <a:p>
            <a:pPr indent="0" lvl="0" marL="0" rtl="0" algn="just">
              <a:lnSpc>
                <a:spcPct val="100000"/>
              </a:lnSpc>
              <a:spcBef>
                <a:spcPts val="2500"/>
              </a:spcBef>
              <a:spcAft>
                <a:spcPts val="0"/>
              </a:spcAft>
              <a:buNone/>
            </a:pPr>
            <a:r>
              <a:t/>
            </a:r>
            <a:endParaRPr>
              <a:solidFill>
                <a:srgbClr val="0A0A23"/>
              </a:solidFill>
              <a:latin typeface="Calibri"/>
              <a:ea typeface="Calibri"/>
              <a:cs typeface="Calibri"/>
              <a:sym typeface="Calibri"/>
            </a:endParaRPr>
          </a:p>
          <a:p>
            <a:pPr indent="0" lvl="0" marL="0" rtl="0" algn="just">
              <a:lnSpc>
                <a:spcPct val="100000"/>
              </a:lnSpc>
              <a:spcBef>
                <a:spcPts val="2500"/>
              </a:spcBef>
              <a:spcAft>
                <a:spcPts val="0"/>
              </a:spcAft>
              <a:buNone/>
            </a:pPr>
            <a:r>
              <a:t/>
            </a:r>
            <a:endParaRPr>
              <a:solidFill>
                <a:srgbClr val="0A0A23"/>
              </a:solidFill>
              <a:latin typeface="Calibri"/>
              <a:ea typeface="Calibri"/>
              <a:cs typeface="Calibri"/>
              <a:sym typeface="Calibri"/>
            </a:endParaRPr>
          </a:p>
          <a:p>
            <a:pPr indent="0" lvl="0" marL="0" rtl="0" algn="just">
              <a:lnSpc>
                <a:spcPct val="100000"/>
              </a:lnSpc>
              <a:spcBef>
                <a:spcPts val="2500"/>
              </a:spcBef>
              <a:spcAft>
                <a:spcPts val="0"/>
              </a:spcAft>
              <a:buNone/>
            </a:pPr>
            <a:r>
              <a:t/>
            </a:r>
            <a:endParaRPr>
              <a:solidFill>
                <a:srgbClr val="0A0A23"/>
              </a:solidFill>
              <a:latin typeface="Calibri"/>
              <a:ea typeface="Calibri"/>
              <a:cs typeface="Calibri"/>
              <a:sym typeface="Calibri"/>
            </a:endParaRPr>
          </a:p>
          <a:p>
            <a:pPr indent="0" lvl="0" marL="0" rtl="0" algn="just">
              <a:lnSpc>
                <a:spcPct val="100000"/>
              </a:lnSpc>
              <a:spcBef>
                <a:spcPts val="2500"/>
              </a:spcBef>
              <a:spcAft>
                <a:spcPts val="0"/>
              </a:spcAft>
              <a:buNone/>
            </a:pPr>
            <a:r>
              <a:t/>
            </a:r>
            <a:endParaRPr>
              <a:solidFill>
                <a:srgbClr val="0A0A23"/>
              </a:solidFill>
              <a:latin typeface="Calibri"/>
              <a:ea typeface="Calibri"/>
              <a:cs typeface="Calibri"/>
              <a:sym typeface="Calibri"/>
            </a:endParaRPr>
          </a:p>
          <a:p>
            <a:pPr indent="0" lvl="0" marL="0" rtl="0" algn="ctr">
              <a:lnSpc>
                <a:spcPct val="100000"/>
              </a:lnSpc>
              <a:spcBef>
                <a:spcPts val="2500"/>
              </a:spcBef>
              <a:spcAft>
                <a:spcPts val="0"/>
              </a:spcAft>
              <a:buNone/>
            </a:pPr>
            <a:r>
              <a:t/>
            </a:r>
            <a:endParaRPr b="1" sz="12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rPr b="1" lang="en-US" sz="1200">
                <a:solidFill>
                  <a:srgbClr val="000000"/>
                </a:solidFill>
                <a:latin typeface="Times New Roman"/>
                <a:ea typeface="Times New Roman"/>
                <a:cs typeface="Times New Roman"/>
                <a:sym typeface="Times New Roman"/>
              </a:rPr>
              <a:t> </a:t>
            </a:r>
            <a:r>
              <a:rPr b="1" lang="en-US">
                <a:solidFill>
                  <a:srgbClr val="000000"/>
                </a:solidFill>
                <a:latin typeface="Calibri"/>
                <a:ea typeface="Calibri"/>
                <a:cs typeface="Calibri"/>
                <a:sym typeface="Calibri"/>
              </a:rPr>
              <a:t> </a:t>
            </a:r>
            <a:r>
              <a:rPr lang="en-US">
                <a:solidFill>
                  <a:srgbClr val="000000"/>
                </a:solidFill>
                <a:latin typeface="Calibri"/>
                <a:ea typeface="Calibri"/>
                <a:cs typeface="Calibri"/>
                <a:sym typeface="Calibri"/>
              </a:rPr>
              <a:t>Fig 1: Creating New participant</a:t>
            </a:r>
            <a:endParaRPr>
              <a:solidFill>
                <a:srgbClr val="000000"/>
              </a:solidFill>
              <a:latin typeface="Calibri"/>
              <a:ea typeface="Calibri"/>
              <a:cs typeface="Calibri"/>
              <a:sym typeface="Calibri"/>
            </a:endParaRPr>
          </a:p>
          <a:p>
            <a:pPr indent="0" lvl="0" marL="0" rtl="0" algn="just">
              <a:lnSpc>
                <a:spcPct val="100000"/>
              </a:lnSpc>
              <a:spcBef>
                <a:spcPts val="0"/>
              </a:spcBef>
              <a:spcAft>
                <a:spcPts val="0"/>
              </a:spcAft>
              <a:buNone/>
            </a:pPr>
            <a:r>
              <a:t/>
            </a:r>
            <a:endParaRPr>
              <a:solidFill>
                <a:srgbClr val="0A0A23"/>
              </a:solidFill>
              <a:latin typeface="Calibri"/>
              <a:ea typeface="Calibri"/>
              <a:cs typeface="Calibri"/>
              <a:sym typeface="Calibri"/>
            </a:endParaRPr>
          </a:p>
          <a:p>
            <a:pPr indent="0" lvl="0" marL="0" rtl="0" algn="ctr">
              <a:lnSpc>
                <a:spcPct val="100000"/>
              </a:lnSpc>
              <a:spcBef>
                <a:spcPts val="2500"/>
              </a:spcBef>
              <a:spcAft>
                <a:spcPts val="0"/>
              </a:spcAft>
              <a:buNone/>
            </a:pPr>
            <a:r>
              <a:t/>
            </a:r>
            <a:endParaRPr b="1"/>
          </a:p>
        </p:txBody>
      </p:sp>
      <p:sp>
        <p:nvSpPr>
          <p:cNvPr id="319" name="Google Shape;319;gacd0318182_0_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US" sz="3800"/>
              <a:t>Product Results</a:t>
            </a:r>
            <a:endParaRPr b="1" sz="3800"/>
          </a:p>
        </p:txBody>
      </p:sp>
      <p:pic>
        <p:nvPicPr>
          <p:cNvPr id="320" name="Google Shape;320;gacd0318182_0_0"/>
          <p:cNvPicPr preferRelativeResize="0"/>
          <p:nvPr/>
        </p:nvPicPr>
        <p:blipFill>
          <a:blip r:embed="rId3">
            <a:alphaModFix/>
          </a:blip>
          <a:stretch>
            <a:fillRect/>
          </a:stretch>
        </p:blipFill>
        <p:spPr>
          <a:xfrm>
            <a:off x="3029000" y="2392600"/>
            <a:ext cx="6360525" cy="36599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gacd0318182_0_11"/>
          <p:cNvSpPr txBox="1"/>
          <p:nvPr>
            <p:ph idx="1" type="body"/>
          </p:nvPr>
        </p:nvSpPr>
        <p:spPr>
          <a:xfrm>
            <a:off x="609600" y="1499625"/>
            <a:ext cx="11069100" cy="4837200"/>
          </a:xfrm>
          <a:prstGeom prst="rect">
            <a:avLst/>
          </a:prstGeom>
        </p:spPr>
        <p:txBody>
          <a:bodyPr anchorCtr="0" anchor="t" bIns="45700" lIns="91425" spcFirstLastPara="1" rIns="91425" wrap="square" tIns="45700">
            <a:noAutofit/>
          </a:bodyPr>
          <a:lstStyle/>
          <a:p>
            <a:pPr indent="0" lvl="0" marL="0" rtl="0" algn="just">
              <a:lnSpc>
                <a:spcPct val="100000"/>
              </a:lnSpc>
              <a:spcBef>
                <a:spcPts val="0"/>
              </a:spcBef>
              <a:spcAft>
                <a:spcPts val="0"/>
              </a:spcAft>
              <a:buNone/>
            </a:pPr>
            <a:r>
              <a:rPr lang="en-US">
                <a:solidFill>
                  <a:srgbClr val="0A0A23"/>
                </a:solidFill>
                <a:highlight>
                  <a:srgbClr val="FFFFFF"/>
                </a:highlight>
                <a:latin typeface="Calibri"/>
                <a:ea typeface="Calibri"/>
                <a:cs typeface="Calibri"/>
                <a:sym typeface="Calibri"/>
              </a:rPr>
              <a:t>Go ahead and create a couple more </a:t>
            </a:r>
            <a:r>
              <a:rPr lang="en-US">
                <a:solidFill>
                  <a:srgbClr val="0A0A23"/>
                </a:solidFill>
                <a:latin typeface="Calibri"/>
                <a:ea typeface="Calibri"/>
                <a:cs typeface="Calibri"/>
                <a:sym typeface="Calibri"/>
              </a:rPr>
              <a:t>Trader</a:t>
            </a:r>
            <a:r>
              <a:rPr lang="en-US">
                <a:solidFill>
                  <a:srgbClr val="0A0A23"/>
                </a:solidFill>
                <a:highlight>
                  <a:srgbClr val="FFFFFF"/>
                </a:highlight>
                <a:latin typeface="Calibri"/>
                <a:ea typeface="Calibri"/>
                <a:cs typeface="Calibri"/>
                <a:sym typeface="Calibri"/>
              </a:rPr>
              <a:t>s. Here are what our three traders look like with the names Vamshi, Jeevan, and Akhila.</a:t>
            </a:r>
            <a:endParaRPr>
              <a:solidFill>
                <a:srgbClr val="0A0A23"/>
              </a:solidFill>
              <a:highlight>
                <a:srgbClr val="FFFFFF"/>
              </a:highlight>
              <a:latin typeface="Calibri"/>
              <a:ea typeface="Calibri"/>
              <a:cs typeface="Calibri"/>
              <a:sym typeface="Calibri"/>
            </a:endParaRPr>
          </a:p>
          <a:p>
            <a:pPr indent="0" lvl="0" marL="0" rtl="0" algn="just">
              <a:lnSpc>
                <a:spcPct val="100000"/>
              </a:lnSpc>
              <a:spcBef>
                <a:spcPts val="0"/>
              </a:spcBef>
              <a:spcAft>
                <a:spcPts val="0"/>
              </a:spcAft>
              <a:buNone/>
            </a:pPr>
            <a:r>
              <a:t/>
            </a:r>
            <a:endParaRPr>
              <a:solidFill>
                <a:srgbClr val="0A0A23"/>
              </a:solidFill>
              <a:highlight>
                <a:srgbClr val="FFFFFF"/>
              </a:highlight>
              <a:latin typeface="Calibri"/>
              <a:ea typeface="Calibri"/>
              <a:cs typeface="Calibri"/>
              <a:sym typeface="Calibri"/>
            </a:endParaRPr>
          </a:p>
          <a:p>
            <a:pPr indent="0" lvl="0" marL="0" rtl="0" algn="ctr">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rPr lang="en-US">
                <a:solidFill>
                  <a:srgbClr val="000000"/>
                </a:solidFill>
                <a:latin typeface="Calibri"/>
                <a:ea typeface="Calibri"/>
                <a:cs typeface="Calibri"/>
                <a:sym typeface="Calibri"/>
              </a:rPr>
              <a:t>Fig 2: Created Traders</a:t>
            </a:r>
            <a:endParaRPr>
              <a:solidFill>
                <a:srgbClr val="000000"/>
              </a:solidFill>
              <a:latin typeface="Calibri"/>
              <a:ea typeface="Calibri"/>
              <a:cs typeface="Calibri"/>
              <a:sym typeface="Calibri"/>
            </a:endParaRPr>
          </a:p>
          <a:p>
            <a:pPr indent="0" lvl="0" marL="0" rtl="0" algn="l">
              <a:spcBef>
                <a:spcPts val="1000"/>
              </a:spcBef>
              <a:spcAft>
                <a:spcPts val="2100"/>
              </a:spcAft>
              <a:buNone/>
            </a:pPr>
            <a:r>
              <a:t/>
            </a:r>
            <a:endParaRPr/>
          </a:p>
        </p:txBody>
      </p:sp>
      <p:sp>
        <p:nvSpPr>
          <p:cNvPr id="327" name="Google Shape;327;gacd0318182_0_11"/>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pic>
        <p:nvPicPr>
          <p:cNvPr id="328" name="Google Shape;328;gacd0318182_0_11"/>
          <p:cNvPicPr preferRelativeResize="0"/>
          <p:nvPr/>
        </p:nvPicPr>
        <p:blipFill>
          <a:blip r:embed="rId3">
            <a:alphaModFix/>
          </a:blip>
          <a:stretch>
            <a:fillRect/>
          </a:stretch>
        </p:blipFill>
        <p:spPr>
          <a:xfrm>
            <a:off x="3174325" y="2451825"/>
            <a:ext cx="5839375" cy="33757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gacd0318182_0_19"/>
          <p:cNvSpPr txBox="1"/>
          <p:nvPr>
            <p:ph idx="1" type="body"/>
          </p:nvPr>
        </p:nvSpPr>
        <p:spPr>
          <a:xfrm>
            <a:off x="609600" y="1652016"/>
            <a:ext cx="10972800" cy="4626600"/>
          </a:xfrm>
          <a:prstGeom prst="rect">
            <a:avLst/>
          </a:prstGeom>
        </p:spPr>
        <p:txBody>
          <a:bodyPr anchorCtr="0" anchor="t" bIns="45700" lIns="91425" spcFirstLastPara="1" rIns="91425" wrap="square" tIns="45700">
            <a:noAutofit/>
          </a:bodyPr>
          <a:lstStyle/>
          <a:p>
            <a:pPr indent="0" lvl="0" marL="0" rtl="0" algn="ctr">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rPr lang="en-US">
                <a:solidFill>
                  <a:srgbClr val="000000"/>
                </a:solidFill>
                <a:latin typeface="Calibri"/>
                <a:ea typeface="Calibri"/>
                <a:cs typeface="Calibri"/>
                <a:sym typeface="Calibri"/>
              </a:rPr>
              <a:t>Fig 3: Creating New Asset</a:t>
            </a:r>
            <a:endParaRPr>
              <a:solidFill>
                <a:srgbClr val="000000"/>
              </a:solidFill>
              <a:latin typeface="Calibri"/>
              <a:ea typeface="Calibri"/>
              <a:cs typeface="Calibri"/>
              <a:sym typeface="Calibri"/>
            </a:endParaRPr>
          </a:p>
          <a:p>
            <a:pPr indent="0" lvl="0" marL="0" rtl="0" algn="l">
              <a:spcBef>
                <a:spcPts val="1000"/>
              </a:spcBef>
              <a:spcAft>
                <a:spcPts val="2100"/>
              </a:spcAft>
              <a:buNone/>
            </a:pPr>
            <a:r>
              <a:t/>
            </a:r>
            <a:endParaRPr/>
          </a:p>
        </p:txBody>
      </p:sp>
      <p:sp>
        <p:nvSpPr>
          <p:cNvPr id="335" name="Google Shape;335;gacd0318182_0_19"/>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pic>
        <p:nvPicPr>
          <p:cNvPr id="336" name="Google Shape;336;gacd0318182_0_19"/>
          <p:cNvPicPr preferRelativeResize="0"/>
          <p:nvPr/>
        </p:nvPicPr>
        <p:blipFill>
          <a:blip r:embed="rId3">
            <a:alphaModFix/>
          </a:blip>
          <a:stretch>
            <a:fillRect/>
          </a:stretch>
        </p:blipFill>
        <p:spPr>
          <a:xfrm>
            <a:off x="3363850" y="2167550"/>
            <a:ext cx="5792000" cy="33401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gacd0318182_0_27"/>
          <p:cNvSpPr txBox="1"/>
          <p:nvPr>
            <p:ph idx="1" type="body"/>
          </p:nvPr>
        </p:nvSpPr>
        <p:spPr>
          <a:xfrm>
            <a:off x="615925" y="1690825"/>
            <a:ext cx="10956300" cy="4634100"/>
          </a:xfrm>
          <a:prstGeom prst="rect">
            <a:avLst/>
          </a:prstGeom>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a:solidFill>
                  <a:srgbClr val="0A0A23"/>
                </a:solidFill>
                <a:highlight>
                  <a:srgbClr val="FFFFFF"/>
                </a:highlight>
                <a:latin typeface="Calibri"/>
                <a:ea typeface="Calibri"/>
                <a:cs typeface="Calibri"/>
                <a:sym typeface="Calibri"/>
              </a:rPr>
              <a:t>Now run </a:t>
            </a:r>
            <a:r>
              <a:rPr lang="en-US">
                <a:solidFill>
                  <a:srgbClr val="0A0A23"/>
                </a:solidFill>
                <a:latin typeface="Calibri"/>
                <a:ea typeface="Calibri"/>
                <a:cs typeface="Calibri"/>
                <a:sym typeface="Calibri"/>
              </a:rPr>
              <a:t>npm install</a:t>
            </a:r>
            <a:r>
              <a:rPr lang="en-US">
                <a:solidFill>
                  <a:srgbClr val="0A0A23"/>
                </a:solidFill>
                <a:highlight>
                  <a:srgbClr val="FFFFFF"/>
                </a:highlight>
                <a:latin typeface="Calibri"/>
                <a:ea typeface="Calibri"/>
                <a:cs typeface="Calibri"/>
                <a:sym typeface="Calibri"/>
              </a:rPr>
              <a:t> , give it a minute, and once it’s all done we’ll be able to load up </a:t>
            </a:r>
            <a:r>
              <a:rPr lang="en-US" u="sng">
                <a:solidFill>
                  <a:srgbClr val="1155CC"/>
                </a:solidFill>
                <a:latin typeface="Calibri"/>
                <a:ea typeface="Calibri"/>
                <a:cs typeface="Calibri"/>
                <a:sym typeface="Calibri"/>
                <a:hlinkClick r:id="rId3">
                  <a:extLst>
                    <a:ext uri="{A12FA001-AC4F-418D-AE19-62706E023703}">
                      <ahyp:hlinkClr val="tx"/>
                    </a:ext>
                  </a:extLst>
                </a:hlinkClick>
              </a:rPr>
              <a:t>http://localhost:4200/</a:t>
            </a:r>
            <a:r>
              <a:rPr lang="en-US">
                <a:solidFill>
                  <a:srgbClr val="0A0A23"/>
                </a:solidFill>
                <a:highlight>
                  <a:srgbClr val="FFFFFF"/>
                </a:highlight>
                <a:latin typeface="Calibri"/>
                <a:ea typeface="Calibri"/>
                <a:cs typeface="Calibri"/>
                <a:sym typeface="Calibri"/>
              </a:rPr>
              <a:t> and be greeted with a page similar to this:</a:t>
            </a:r>
            <a:endParaRPr>
              <a:solidFill>
                <a:srgbClr val="0A0A23"/>
              </a:solidFill>
              <a:highlight>
                <a:srgbClr val="FFFFFF"/>
              </a:highlight>
              <a:latin typeface="Calibri"/>
              <a:ea typeface="Calibri"/>
              <a:cs typeface="Calibri"/>
              <a:sym typeface="Calibri"/>
            </a:endParaRPr>
          </a:p>
          <a:p>
            <a:pPr indent="0" lvl="0" marL="0" rtl="0" algn="ctr">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rPr lang="en-US">
                <a:solidFill>
                  <a:srgbClr val="000000"/>
                </a:solidFill>
                <a:latin typeface="Calibri"/>
                <a:ea typeface="Calibri"/>
                <a:cs typeface="Calibri"/>
                <a:sym typeface="Calibri"/>
              </a:rPr>
              <a:t>Fig 4: Cards trading angular app</a:t>
            </a:r>
            <a:endParaRPr>
              <a:solidFill>
                <a:srgbClr val="000000"/>
              </a:solidFill>
              <a:latin typeface="Calibri"/>
              <a:ea typeface="Calibri"/>
              <a:cs typeface="Calibri"/>
              <a:sym typeface="Calibri"/>
            </a:endParaRPr>
          </a:p>
          <a:p>
            <a:pPr indent="0" lvl="0" marL="0" rtl="0" algn="l">
              <a:spcBef>
                <a:spcPts val="1000"/>
              </a:spcBef>
              <a:spcAft>
                <a:spcPts val="2100"/>
              </a:spcAft>
              <a:buNone/>
            </a:pPr>
            <a:r>
              <a:t/>
            </a:r>
            <a:endParaRPr>
              <a:latin typeface="Calibri"/>
              <a:ea typeface="Calibri"/>
              <a:cs typeface="Calibri"/>
              <a:sym typeface="Calibri"/>
            </a:endParaRPr>
          </a:p>
        </p:txBody>
      </p:sp>
      <p:sp>
        <p:nvSpPr>
          <p:cNvPr id="343" name="Google Shape;343;gacd0318182_0_27"/>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pic>
        <p:nvPicPr>
          <p:cNvPr id="344" name="Google Shape;344;gacd0318182_0_27"/>
          <p:cNvPicPr preferRelativeResize="0"/>
          <p:nvPr/>
        </p:nvPicPr>
        <p:blipFill>
          <a:blip r:embed="rId4">
            <a:alphaModFix/>
          </a:blip>
          <a:stretch>
            <a:fillRect/>
          </a:stretch>
        </p:blipFill>
        <p:spPr>
          <a:xfrm>
            <a:off x="3103275" y="2616050"/>
            <a:ext cx="5851200" cy="32233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gacd0318182_0_35"/>
          <p:cNvSpPr txBox="1"/>
          <p:nvPr>
            <p:ph idx="1" type="body"/>
          </p:nvPr>
        </p:nvSpPr>
        <p:spPr>
          <a:xfrm>
            <a:off x="592225" y="1690825"/>
            <a:ext cx="10991700" cy="4657800"/>
          </a:xfrm>
          <a:prstGeom prst="rect">
            <a:avLst/>
          </a:prstGeom>
        </p:spPr>
        <p:txBody>
          <a:bodyPr anchorCtr="0" anchor="t" bIns="45700" lIns="91425" spcFirstLastPara="1" rIns="91425" wrap="square" tIns="45700">
            <a:noAutofit/>
          </a:bodyPr>
          <a:lstStyle/>
          <a:p>
            <a:pPr indent="0" lvl="0" marL="0" rtl="0" algn="just">
              <a:lnSpc>
                <a:spcPct val="100000"/>
              </a:lnSpc>
              <a:spcBef>
                <a:spcPts val="0"/>
              </a:spcBef>
              <a:spcAft>
                <a:spcPts val="0"/>
              </a:spcAft>
              <a:buNone/>
            </a:pPr>
            <a:r>
              <a:rPr lang="en-US">
                <a:solidFill>
                  <a:srgbClr val="000000"/>
                </a:solidFill>
                <a:latin typeface="Calibri"/>
                <a:ea typeface="Calibri"/>
                <a:cs typeface="Calibri"/>
                <a:sym typeface="Calibri"/>
              </a:rPr>
              <a:t>Now invoke and create a new transaction.</a:t>
            </a:r>
            <a:endParaRPr>
              <a:solidFill>
                <a:srgbClr val="000000"/>
              </a:solidFill>
              <a:latin typeface="Calibri"/>
              <a:ea typeface="Calibri"/>
              <a:cs typeface="Calibri"/>
              <a:sym typeface="Calibri"/>
            </a:endParaRPr>
          </a:p>
          <a:p>
            <a:pPr indent="0" lvl="0" marL="0" rtl="0" algn="ctr">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a:solidFill>
                <a:srgbClr val="000000"/>
              </a:solidFill>
              <a:latin typeface="Calibri"/>
              <a:ea typeface="Calibri"/>
              <a:cs typeface="Calibri"/>
              <a:sym typeface="Calibri"/>
            </a:endParaRPr>
          </a:p>
          <a:p>
            <a:pPr indent="0" lvl="0" marL="0" rtl="0" algn="ctr">
              <a:lnSpc>
                <a:spcPct val="100000"/>
              </a:lnSpc>
              <a:spcBef>
                <a:spcPts val="0"/>
              </a:spcBef>
              <a:spcAft>
                <a:spcPts val="0"/>
              </a:spcAft>
              <a:buNone/>
            </a:pPr>
            <a:r>
              <a:rPr lang="en-US">
                <a:solidFill>
                  <a:srgbClr val="000000"/>
                </a:solidFill>
                <a:latin typeface="Calibri"/>
                <a:ea typeface="Calibri"/>
                <a:cs typeface="Calibri"/>
                <a:sym typeface="Calibri"/>
              </a:rPr>
              <a:t>Fig 5: Invoke and create transaction</a:t>
            </a:r>
            <a:endParaRPr>
              <a:solidFill>
                <a:srgbClr val="000000"/>
              </a:solidFill>
              <a:latin typeface="Calibri"/>
              <a:ea typeface="Calibri"/>
              <a:cs typeface="Calibri"/>
              <a:sym typeface="Calibri"/>
            </a:endParaRPr>
          </a:p>
          <a:p>
            <a:pPr indent="0" lvl="0" marL="0" rtl="0" algn="l">
              <a:spcBef>
                <a:spcPts val="1000"/>
              </a:spcBef>
              <a:spcAft>
                <a:spcPts val="2100"/>
              </a:spcAft>
              <a:buNone/>
            </a:pPr>
            <a:r>
              <a:t/>
            </a:r>
            <a:endParaRPr>
              <a:latin typeface="Calibri"/>
              <a:ea typeface="Calibri"/>
              <a:cs typeface="Calibri"/>
              <a:sym typeface="Calibri"/>
            </a:endParaRPr>
          </a:p>
        </p:txBody>
      </p:sp>
      <p:sp>
        <p:nvSpPr>
          <p:cNvPr id="351" name="Google Shape;351;gacd0318182_0_3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pic>
        <p:nvPicPr>
          <p:cNvPr id="352" name="Google Shape;352;gacd0318182_0_35"/>
          <p:cNvPicPr preferRelativeResize="0"/>
          <p:nvPr/>
        </p:nvPicPr>
        <p:blipFill>
          <a:blip r:embed="rId3">
            <a:alphaModFix/>
          </a:blip>
          <a:stretch>
            <a:fillRect/>
          </a:stretch>
        </p:blipFill>
        <p:spPr>
          <a:xfrm>
            <a:off x="3115125" y="2179400"/>
            <a:ext cx="5957800" cy="36126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gacd031821c_0_0"/>
          <p:cNvSpPr txBox="1"/>
          <p:nvPr>
            <p:ph idx="1" type="body"/>
          </p:nvPr>
        </p:nvSpPr>
        <p:spPr>
          <a:xfrm>
            <a:off x="544850" y="1499625"/>
            <a:ext cx="11394600" cy="4626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a:solidFill>
                  <a:srgbClr val="000000"/>
                </a:solidFill>
                <a:latin typeface="Calibri"/>
                <a:ea typeface="Calibri"/>
                <a:cs typeface="Calibri"/>
                <a:sym typeface="Calibri"/>
              </a:rPr>
              <a:t>[1]	</a:t>
            </a:r>
            <a:r>
              <a:rPr lang="en-US" u="sng">
                <a:solidFill>
                  <a:srgbClr val="1155CC"/>
                </a:solidFill>
                <a:latin typeface="Calibri"/>
                <a:ea typeface="Calibri"/>
                <a:cs typeface="Calibri"/>
                <a:sym typeface="Calibri"/>
              </a:rPr>
              <a:t>https://hyperledger.github.io/composer/v0.19/tutorials/developer-tutorial</a:t>
            </a:r>
            <a:endParaRPr u="sng">
              <a:solidFill>
                <a:srgbClr val="1155CC"/>
              </a:solidFill>
              <a:latin typeface="Calibri"/>
              <a:ea typeface="Calibri"/>
              <a:cs typeface="Calibri"/>
              <a:sym typeface="Calibri"/>
            </a:endParaRPr>
          </a:p>
          <a:p>
            <a:pPr indent="0" lvl="0" marL="0" rtl="0" algn="l">
              <a:lnSpc>
                <a:spcPct val="115000"/>
              </a:lnSpc>
              <a:spcBef>
                <a:spcPts val="0"/>
              </a:spcBef>
              <a:spcAft>
                <a:spcPts val="0"/>
              </a:spcAft>
              <a:buNone/>
            </a:pPr>
            <a:r>
              <a:rPr lang="en-US">
                <a:solidFill>
                  <a:srgbClr val="000000"/>
                </a:solidFill>
                <a:latin typeface="Calibri"/>
                <a:ea typeface="Calibri"/>
                <a:cs typeface="Calibri"/>
                <a:sym typeface="Calibri"/>
              </a:rPr>
              <a:t> </a:t>
            </a:r>
            <a:endParaRPr>
              <a:solidFill>
                <a:srgbClr val="000000"/>
              </a:solidFill>
              <a:latin typeface="Calibri"/>
              <a:ea typeface="Calibri"/>
              <a:cs typeface="Calibri"/>
              <a:sym typeface="Calibri"/>
            </a:endParaRPr>
          </a:p>
          <a:p>
            <a:pPr indent="0" lvl="0" marL="0" rtl="0" algn="l">
              <a:lnSpc>
                <a:spcPct val="115000"/>
              </a:lnSpc>
              <a:spcBef>
                <a:spcPts val="0"/>
              </a:spcBef>
              <a:spcAft>
                <a:spcPts val="0"/>
              </a:spcAft>
              <a:buNone/>
            </a:pPr>
            <a:r>
              <a:rPr lang="en-US">
                <a:solidFill>
                  <a:srgbClr val="000000"/>
                </a:solidFill>
                <a:latin typeface="Calibri"/>
                <a:ea typeface="Calibri"/>
                <a:cs typeface="Calibri"/>
                <a:sym typeface="Calibri"/>
              </a:rPr>
              <a:t>[2]  </a:t>
            </a:r>
            <a:r>
              <a:rPr lang="en-US" u="sng">
                <a:solidFill>
                  <a:srgbClr val="1155CC"/>
                </a:solidFill>
                <a:latin typeface="Calibri"/>
                <a:ea typeface="Calibri"/>
                <a:cs typeface="Calibri"/>
                <a:sym typeface="Calibri"/>
              </a:rPr>
              <a:t>https://blog.codecentric.de/en/2018/04/blockchain-application-fabric-composer/</a:t>
            </a:r>
            <a:endParaRPr u="sng">
              <a:solidFill>
                <a:srgbClr val="1155CC"/>
              </a:solidFill>
              <a:latin typeface="Calibri"/>
              <a:ea typeface="Calibri"/>
              <a:cs typeface="Calibri"/>
              <a:sym typeface="Calibri"/>
            </a:endParaRPr>
          </a:p>
          <a:p>
            <a:pPr indent="0" lvl="0" marL="0" rtl="0" algn="l">
              <a:lnSpc>
                <a:spcPct val="115000"/>
              </a:lnSpc>
              <a:spcBef>
                <a:spcPts val="0"/>
              </a:spcBef>
              <a:spcAft>
                <a:spcPts val="0"/>
              </a:spcAft>
              <a:buNone/>
            </a:pPr>
            <a:r>
              <a:t/>
            </a:r>
            <a:endParaRPr>
              <a:solidFill>
                <a:srgbClr val="000000"/>
              </a:solidFill>
              <a:latin typeface="Calibri"/>
              <a:ea typeface="Calibri"/>
              <a:cs typeface="Calibri"/>
              <a:sym typeface="Calibri"/>
            </a:endParaRPr>
          </a:p>
          <a:p>
            <a:pPr indent="0" lvl="0" marL="0" rtl="0" algn="l">
              <a:lnSpc>
                <a:spcPct val="115000"/>
              </a:lnSpc>
              <a:spcBef>
                <a:spcPts val="0"/>
              </a:spcBef>
              <a:spcAft>
                <a:spcPts val="0"/>
              </a:spcAft>
              <a:buNone/>
            </a:pPr>
            <a:r>
              <a:rPr lang="en-US">
                <a:solidFill>
                  <a:srgbClr val="000000"/>
                </a:solidFill>
                <a:latin typeface="Calibri"/>
                <a:ea typeface="Calibri"/>
                <a:cs typeface="Calibri"/>
                <a:sym typeface="Calibri"/>
              </a:rPr>
              <a:t>[3]  </a:t>
            </a:r>
            <a:r>
              <a:rPr lang="en-US" u="sng">
                <a:solidFill>
                  <a:srgbClr val="1155CC"/>
                </a:solidFill>
                <a:latin typeface="Calibri"/>
                <a:ea typeface="Calibri"/>
                <a:cs typeface="Calibri"/>
                <a:sym typeface="Calibri"/>
                <a:hlinkClick r:id="rId3">
                  <a:extLst>
                    <a:ext uri="{A12FA001-AC4F-418D-AE19-62706E023703}">
                      <ahyp:hlinkClr val="tx"/>
                    </a:ext>
                  </a:extLst>
                </a:hlinkClick>
              </a:rPr>
              <a:t>https://ieeexplore.ieee.org/document/9034576</a:t>
            </a:r>
            <a:endParaRPr>
              <a:solidFill>
                <a:srgbClr val="000000"/>
              </a:solidFill>
              <a:latin typeface="Calibri"/>
              <a:ea typeface="Calibri"/>
              <a:cs typeface="Calibri"/>
              <a:sym typeface="Calibri"/>
            </a:endParaRPr>
          </a:p>
          <a:p>
            <a:pPr indent="0" lvl="0" marL="0" rtl="0" algn="l">
              <a:lnSpc>
                <a:spcPct val="115000"/>
              </a:lnSpc>
              <a:spcBef>
                <a:spcPts val="0"/>
              </a:spcBef>
              <a:spcAft>
                <a:spcPts val="0"/>
              </a:spcAft>
              <a:buNone/>
            </a:pPr>
            <a:r>
              <a:t/>
            </a:r>
            <a:endParaRPr>
              <a:solidFill>
                <a:srgbClr val="000000"/>
              </a:solidFill>
              <a:latin typeface="Calibri"/>
              <a:ea typeface="Calibri"/>
              <a:cs typeface="Calibri"/>
              <a:sym typeface="Calibri"/>
            </a:endParaRPr>
          </a:p>
          <a:p>
            <a:pPr indent="0" lvl="0" marL="0" rtl="0" algn="l">
              <a:lnSpc>
                <a:spcPct val="115000"/>
              </a:lnSpc>
              <a:spcBef>
                <a:spcPts val="0"/>
              </a:spcBef>
              <a:spcAft>
                <a:spcPts val="0"/>
              </a:spcAft>
              <a:buNone/>
            </a:pPr>
            <a:r>
              <a:rPr lang="en-US">
                <a:solidFill>
                  <a:srgbClr val="000000"/>
                </a:solidFill>
                <a:latin typeface="Calibri"/>
                <a:ea typeface="Calibri"/>
                <a:cs typeface="Calibri"/>
                <a:sym typeface="Calibri"/>
              </a:rPr>
              <a:t>[4] </a:t>
            </a:r>
            <a:r>
              <a:rPr lang="en-US" u="sng">
                <a:solidFill>
                  <a:srgbClr val="1155CC"/>
                </a:solidFill>
                <a:latin typeface="Calibri"/>
                <a:ea typeface="Calibri"/>
                <a:cs typeface="Calibri"/>
                <a:sym typeface="Calibri"/>
              </a:rPr>
              <a:t>https://www.hyperledger.org/wp-content/uploads/2018/07/HL_Whitepaper_IntroductiontoHyperledger.pdf     </a:t>
            </a:r>
            <a:endParaRPr u="sng">
              <a:solidFill>
                <a:srgbClr val="1155CC"/>
              </a:solidFill>
              <a:latin typeface="Calibri"/>
              <a:ea typeface="Calibri"/>
              <a:cs typeface="Calibri"/>
              <a:sym typeface="Calibri"/>
            </a:endParaRPr>
          </a:p>
          <a:p>
            <a:pPr indent="0" lvl="0" marL="0" rtl="0" algn="l">
              <a:lnSpc>
                <a:spcPct val="115000"/>
              </a:lnSpc>
              <a:spcBef>
                <a:spcPts val="0"/>
              </a:spcBef>
              <a:spcAft>
                <a:spcPts val="0"/>
              </a:spcAft>
              <a:buNone/>
            </a:pPr>
            <a:r>
              <a:t/>
            </a:r>
            <a:endParaRPr u="sng">
              <a:solidFill>
                <a:srgbClr val="1155CC"/>
              </a:solidFill>
              <a:latin typeface="Calibri"/>
              <a:ea typeface="Calibri"/>
              <a:cs typeface="Calibri"/>
              <a:sym typeface="Calibri"/>
            </a:endParaRPr>
          </a:p>
          <a:p>
            <a:pPr indent="0" lvl="0" marL="0" rtl="0" algn="l">
              <a:spcBef>
                <a:spcPts val="1000"/>
              </a:spcBef>
              <a:spcAft>
                <a:spcPts val="2100"/>
              </a:spcAft>
              <a:buNone/>
            </a:pPr>
            <a:r>
              <a:t/>
            </a:r>
            <a:endParaRPr/>
          </a:p>
        </p:txBody>
      </p:sp>
      <p:sp>
        <p:nvSpPr>
          <p:cNvPr id="359" name="Google Shape;359;gacd031821c_0_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US" sz="3800"/>
              <a:t>References</a:t>
            </a:r>
            <a:endParaRPr b="1" sz="38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64" name="Shape 364"/>
        <p:cNvGrpSpPr/>
        <p:nvPr/>
      </p:nvGrpSpPr>
      <p:grpSpPr>
        <a:xfrm>
          <a:off x="0" y="0"/>
          <a:ext cx="0" cy="0"/>
          <a:chOff x="0" y="0"/>
          <a:chExt cx="0" cy="0"/>
        </a:xfrm>
      </p:grpSpPr>
      <p:sp>
        <p:nvSpPr>
          <p:cNvPr id="365" name="Google Shape;365;ga4ca310a75_1_941"/>
          <p:cNvSpPr txBox="1"/>
          <p:nvPr>
            <p:ph idx="1" type="body"/>
          </p:nvPr>
        </p:nvSpPr>
        <p:spPr>
          <a:xfrm>
            <a:off x="1314825" y="2764125"/>
            <a:ext cx="8202600" cy="1434300"/>
          </a:xfrm>
          <a:prstGeom prst="rect">
            <a:avLst/>
          </a:prstGeom>
        </p:spPr>
        <p:txBody>
          <a:bodyPr anchorCtr="0" anchor="t" bIns="45700" lIns="91425" spcFirstLastPara="1" rIns="91425" wrap="square" tIns="45700">
            <a:noAutofit/>
          </a:bodyPr>
          <a:lstStyle/>
          <a:p>
            <a:pPr indent="0" lvl="0" marL="0" rtl="0" algn="l">
              <a:spcBef>
                <a:spcPts val="1000"/>
              </a:spcBef>
              <a:spcAft>
                <a:spcPts val="2100"/>
              </a:spcAft>
              <a:buNone/>
            </a:pPr>
            <a:r>
              <a:rPr lang="en-US">
                <a:solidFill>
                  <a:schemeClr val="lt1"/>
                </a:solidFill>
              </a:rPr>
              <a:t>                                </a:t>
            </a:r>
            <a:r>
              <a:rPr lang="en-US" sz="6000">
                <a:solidFill>
                  <a:schemeClr val="lt1"/>
                </a:solidFill>
              </a:rPr>
              <a:t> </a:t>
            </a:r>
            <a:r>
              <a:rPr b="1" lang="en-US" sz="6000">
                <a:solidFill>
                  <a:schemeClr val="lt1"/>
                </a:solidFill>
              </a:rPr>
              <a:t>Thank You!</a:t>
            </a:r>
            <a:endParaRPr b="1" sz="6000">
              <a:solidFill>
                <a:schemeClr val="lt1"/>
              </a:solidFill>
            </a:endParaRPr>
          </a:p>
        </p:txBody>
      </p:sp>
      <p:sp>
        <p:nvSpPr>
          <p:cNvPr id="366" name="Google Shape;366;ga4ca310a75_1_941"/>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6"/>
          <p:cNvSpPr txBox="1"/>
          <p:nvPr>
            <p:ph idx="1" type="body"/>
          </p:nvPr>
        </p:nvSpPr>
        <p:spPr>
          <a:xfrm>
            <a:off x="609600" y="1499616"/>
            <a:ext cx="10972800" cy="4626547"/>
          </a:xfrm>
          <a:prstGeom prst="rect">
            <a:avLst/>
          </a:prstGeom>
          <a:noFill/>
          <a:ln>
            <a:noFill/>
          </a:ln>
        </p:spPr>
        <p:txBody>
          <a:bodyPr anchorCtr="0" anchor="t" bIns="45700" lIns="91425" spcFirstLastPara="1" rIns="91425" wrap="square" tIns="45700">
            <a:normAutofit/>
          </a:bodyPr>
          <a:lstStyle/>
          <a:p>
            <a:pPr indent="-381000" lvl="0" marL="457200" rtl="0" algn="l">
              <a:lnSpc>
                <a:spcPct val="115000"/>
              </a:lnSpc>
              <a:spcBef>
                <a:spcPts val="0"/>
              </a:spcBef>
              <a:spcAft>
                <a:spcPts val="0"/>
              </a:spcAft>
              <a:buClr>
                <a:srgbClr val="000000"/>
              </a:buClr>
              <a:buSzPts val="2400"/>
              <a:buFont typeface="Calibri"/>
              <a:buChar char="●"/>
            </a:pPr>
            <a:r>
              <a:rPr lang="en-US">
                <a:solidFill>
                  <a:srgbClr val="000000"/>
                </a:solidFill>
                <a:highlight>
                  <a:srgbClr val="FFFFFF"/>
                </a:highlight>
                <a:latin typeface="Calibri"/>
                <a:ea typeface="Calibri"/>
                <a:cs typeface="Calibri"/>
                <a:sym typeface="Calibri"/>
              </a:rPr>
              <a:t>The first major blockchain innovation was bitcoin, a digital currency experiment. </a:t>
            </a:r>
            <a:endParaRPr>
              <a:solidFill>
                <a:srgbClr val="000000"/>
              </a:solidFill>
              <a:highlight>
                <a:srgbClr val="FFFFFF"/>
              </a:highlight>
              <a:latin typeface="Calibri"/>
              <a:ea typeface="Calibri"/>
              <a:cs typeface="Calibri"/>
              <a:sym typeface="Calibri"/>
            </a:endParaRPr>
          </a:p>
          <a:p>
            <a:pPr indent="-381000" lvl="0" marL="457200" rtl="0" algn="l">
              <a:lnSpc>
                <a:spcPct val="115000"/>
              </a:lnSpc>
              <a:spcBef>
                <a:spcPts val="0"/>
              </a:spcBef>
              <a:spcAft>
                <a:spcPts val="0"/>
              </a:spcAft>
              <a:buClr>
                <a:srgbClr val="000000"/>
              </a:buClr>
              <a:buSzPts val="2400"/>
              <a:buFont typeface="Calibri"/>
              <a:buChar char="●"/>
            </a:pPr>
            <a:r>
              <a:rPr lang="en-US">
                <a:solidFill>
                  <a:srgbClr val="000000"/>
                </a:solidFill>
                <a:highlight>
                  <a:srgbClr val="FFFFFF"/>
                </a:highlight>
                <a:latin typeface="Calibri"/>
                <a:ea typeface="Calibri"/>
                <a:cs typeface="Calibri"/>
                <a:sym typeface="Calibri"/>
              </a:rPr>
              <a:t>The second innovation was called blockchain, which was essentially the realization that the underlying technology that operated bitcoin could be separated from the currency and used for all kinds of other interorganizational cooperation. </a:t>
            </a:r>
            <a:endParaRPr>
              <a:solidFill>
                <a:srgbClr val="000000"/>
              </a:solidFill>
              <a:highlight>
                <a:srgbClr val="FFFFFF"/>
              </a:highlight>
              <a:latin typeface="Calibri"/>
              <a:ea typeface="Calibri"/>
              <a:cs typeface="Calibri"/>
              <a:sym typeface="Calibri"/>
            </a:endParaRPr>
          </a:p>
          <a:p>
            <a:pPr indent="-203200" lvl="0" marL="228600" rtl="0" algn="l">
              <a:lnSpc>
                <a:spcPct val="90000"/>
              </a:lnSpc>
              <a:spcBef>
                <a:spcPts val="1000"/>
              </a:spcBef>
              <a:spcAft>
                <a:spcPts val="0"/>
              </a:spcAft>
              <a:buClr>
                <a:srgbClr val="000000"/>
              </a:buClr>
              <a:buSzPts val="2400"/>
              <a:buFont typeface="Calibri"/>
              <a:buChar char="●"/>
            </a:pPr>
            <a:r>
              <a:rPr lang="en-US">
                <a:solidFill>
                  <a:srgbClr val="000000"/>
                </a:solidFill>
                <a:latin typeface="Calibri"/>
                <a:ea typeface="Calibri"/>
                <a:cs typeface="Calibri"/>
                <a:sym typeface="Calibri"/>
              </a:rPr>
              <a:t> </a:t>
            </a:r>
            <a:r>
              <a:rPr lang="en-US">
                <a:solidFill>
                  <a:srgbClr val="000000"/>
                </a:solidFill>
                <a:latin typeface="Calibri"/>
                <a:ea typeface="Calibri"/>
                <a:cs typeface="Calibri"/>
                <a:sym typeface="Calibri"/>
              </a:rPr>
              <a:t>Advantages</a:t>
            </a:r>
            <a:endParaRPr>
              <a:solidFill>
                <a:srgbClr val="000000"/>
              </a:solidFill>
              <a:latin typeface="Calibri"/>
              <a:ea typeface="Calibri"/>
              <a:cs typeface="Calibri"/>
              <a:sym typeface="Calibri"/>
            </a:endParaRPr>
          </a:p>
          <a:p>
            <a:pPr indent="-228600" lvl="1" marL="685800" rtl="0" algn="l">
              <a:lnSpc>
                <a:spcPct val="90000"/>
              </a:lnSpc>
              <a:spcBef>
                <a:spcPts val="500"/>
              </a:spcBef>
              <a:spcAft>
                <a:spcPts val="0"/>
              </a:spcAft>
              <a:buClr>
                <a:srgbClr val="000000"/>
              </a:buClr>
              <a:buSzPts val="2400"/>
              <a:buFont typeface="Calibri"/>
              <a:buChar char="○"/>
            </a:pPr>
            <a:r>
              <a:rPr lang="en-US" sz="2400">
                <a:solidFill>
                  <a:srgbClr val="000000"/>
                </a:solidFill>
                <a:latin typeface="Calibri"/>
                <a:ea typeface="Calibri"/>
                <a:cs typeface="Calibri"/>
                <a:sym typeface="Calibri"/>
              </a:rPr>
              <a:t>Fast </a:t>
            </a:r>
            <a:endParaRPr sz="2400">
              <a:solidFill>
                <a:srgbClr val="000000"/>
              </a:solidFill>
              <a:latin typeface="Calibri"/>
              <a:ea typeface="Calibri"/>
              <a:cs typeface="Calibri"/>
              <a:sym typeface="Calibri"/>
            </a:endParaRPr>
          </a:p>
          <a:p>
            <a:pPr indent="-228600" lvl="1" marL="685800" rtl="0" algn="l">
              <a:lnSpc>
                <a:spcPct val="90000"/>
              </a:lnSpc>
              <a:spcBef>
                <a:spcPts val="500"/>
              </a:spcBef>
              <a:spcAft>
                <a:spcPts val="0"/>
              </a:spcAft>
              <a:buClr>
                <a:srgbClr val="000000"/>
              </a:buClr>
              <a:buSzPts val="2400"/>
              <a:buFont typeface="Calibri"/>
              <a:buChar char="○"/>
            </a:pPr>
            <a:r>
              <a:rPr lang="en-US" sz="2400">
                <a:solidFill>
                  <a:srgbClr val="000000"/>
                </a:solidFill>
                <a:latin typeface="Calibri"/>
                <a:ea typeface="Calibri"/>
                <a:cs typeface="Calibri"/>
                <a:sym typeface="Calibri"/>
              </a:rPr>
              <a:t>International</a:t>
            </a:r>
            <a:endParaRPr sz="2400">
              <a:solidFill>
                <a:srgbClr val="000000"/>
              </a:solidFill>
              <a:latin typeface="Calibri"/>
              <a:ea typeface="Calibri"/>
              <a:cs typeface="Calibri"/>
              <a:sym typeface="Calibri"/>
            </a:endParaRPr>
          </a:p>
          <a:p>
            <a:pPr indent="-228600" lvl="1" marL="685800" rtl="0" algn="l">
              <a:lnSpc>
                <a:spcPct val="90000"/>
              </a:lnSpc>
              <a:spcBef>
                <a:spcPts val="500"/>
              </a:spcBef>
              <a:spcAft>
                <a:spcPts val="0"/>
              </a:spcAft>
              <a:buClr>
                <a:srgbClr val="000000"/>
              </a:buClr>
              <a:buSzPts val="2400"/>
              <a:buFont typeface="Calibri"/>
              <a:buChar char="○"/>
            </a:pPr>
            <a:r>
              <a:rPr lang="en-US" sz="2400">
                <a:solidFill>
                  <a:srgbClr val="000000"/>
                </a:solidFill>
                <a:latin typeface="Calibri"/>
                <a:ea typeface="Calibri"/>
                <a:cs typeface="Calibri"/>
                <a:sym typeface="Calibri"/>
              </a:rPr>
              <a:t>Easy accounting </a:t>
            </a:r>
            <a:endParaRPr sz="2400">
              <a:solidFill>
                <a:srgbClr val="000000"/>
              </a:solidFill>
              <a:latin typeface="Calibri"/>
              <a:ea typeface="Calibri"/>
              <a:cs typeface="Calibri"/>
              <a:sym typeface="Calibri"/>
            </a:endParaRPr>
          </a:p>
          <a:p>
            <a:pPr indent="-228600" lvl="1" marL="685800" rtl="0" algn="l">
              <a:lnSpc>
                <a:spcPct val="90000"/>
              </a:lnSpc>
              <a:spcBef>
                <a:spcPts val="500"/>
              </a:spcBef>
              <a:spcAft>
                <a:spcPts val="0"/>
              </a:spcAft>
              <a:buClr>
                <a:srgbClr val="000000"/>
              </a:buClr>
              <a:buSzPts val="2400"/>
              <a:buFont typeface="Calibri"/>
              <a:buChar char="○"/>
            </a:pPr>
            <a:r>
              <a:rPr lang="en-US" sz="2400">
                <a:solidFill>
                  <a:srgbClr val="000000"/>
                </a:solidFill>
                <a:latin typeface="Calibri"/>
                <a:ea typeface="Calibri"/>
                <a:cs typeface="Calibri"/>
                <a:sym typeface="Calibri"/>
              </a:rPr>
              <a:t>Weighs nothing </a:t>
            </a:r>
            <a:endParaRPr sz="2400">
              <a:solidFill>
                <a:srgbClr val="000000"/>
              </a:solidFill>
              <a:latin typeface="Calibri"/>
              <a:ea typeface="Calibri"/>
              <a:cs typeface="Calibri"/>
              <a:sym typeface="Calibri"/>
            </a:endParaRPr>
          </a:p>
          <a:p>
            <a:pPr indent="-228600" lvl="1" marL="685800" rtl="0" algn="l">
              <a:lnSpc>
                <a:spcPct val="90000"/>
              </a:lnSpc>
              <a:spcBef>
                <a:spcPts val="500"/>
              </a:spcBef>
              <a:spcAft>
                <a:spcPts val="0"/>
              </a:spcAft>
              <a:buClr>
                <a:srgbClr val="000000"/>
              </a:buClr>
              <a:buSzPts val="2400"/>
              <a:buFont typeface="Calibri"/>
              <a:buChar char="○"/>
            </a:pPr>
            <a:r>
              <a:rPr lang="en-US" sz="2400">
                <a:solidFill>
                  <a:srgbClr val="000000"/>
                </a:solidFill>
                <a:latin typeface="Calibri"/>
                <a:ea typeface="Calibri"/>
                <a:cs typeface="Calibri"/>
                <a:sym typeface="Calibri"/>
              </a:rPr>
              <a:t>Cheap</a:t>
            </a:r>
            <a:endParaRPr sz="2400">
              <a:solidFill>
                <a:srgbClr val="000000"/>
              </a:solidFill>
              <a:latin typeface="Calibri"/>
              <a:ea typeface="Calibri"/>
              <a:cs typeface="Calibri"/>
              <a:sym typeface="Calibri"/>
            </a:endParaRPr>
          </a:p>
          <a:p>
            <a:pPr indent="-50800" lvl="0" marL="228600" rtl="0" algn="l">
              <a:lnSpc>
                <a:spcPct val="90000"/>
              </a:lnSpc>
              <a:spcBef>
                <a:spcPts val="1000"/>
              </a:spcBef>
              <a:spcAft>
                <a:spcPts val="2100"/>
              </a:spcAft>
              <a:buClr>
                <a:schemeClr val="dk1"/>
              </a:buClr>
              <a:buSzPts val="2800"/>
              <a:buNone/>
            </a:pPr>
            <a:r>
              <a:t/>
            </a:r>
            <a:endParaRPr/>
          </a:p>
        </p:txBody>
      </p:sp>
      <p:sp>
        <p:nvSpPr>
          <p:cNvPr id="126" name="Google Shape;126;p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Applications of Blockchain</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descr="Blockchain - Blockchain Technology - Edureka" id="131" name="Google Shape;131;p14"/>
          <p:cNvPicPr preferRelativeResize="0"/>
          <p:nvPr>
            <p:ph idx="1" type="body"/>
          </p:nvPr>
        </p:nvPicPr>
        <p:blipFill rotWithShape="1">
          <a:blip r:embed="rId3">
            <a:alphaModFix/>
          </a:blip>
          <a:srcRect b="0" l="0" r="2248" t="12365"/>
          <a:stretch/>
        </p:blipFill>
        <p:spPr>
          <a:xfrm>
            <a:off x="2285275" y="2830850"/>
            <a:ext cx="7376700" cy="2688600"/>
          </a:xfrm>
          <a:prstGeom prst="rect">
            <a:avLst/>
          </a:prstGeom>
          <a:noFill/>
          <a:ln>
            <a:noFill/>
          </a:ln>
        </p:spPr>
      </p:pic>
      <p:sp>
        <p:nvSpPr>
          <p:cNvPr id="132" name="Google Shape;132;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Blockchain Structure</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16"/>
          <p:cNvPicPr preferRelativeResize="0"/>
          <p:nvPr/>
        </p:nvPicPr>
        <p:blipFill rotWithShape="1">
          <a:blip r:embed="rId3">
            <a:alphaModFix/>
          </a:blip>
          <a:srcRect b="0" l="7201" r="9412" t="2985"/>
          <a:stretch/>
        </p:blipFill>
        <p:spPr>
          <a:xfrm>
            <a:off x="1415143" y="1690688"/>
            <a:ext cx="8545286" cy="4793116"/>
          </a:xfrm>
          <a:prstGeom prst="rect">
            <a:avLst/>
          </a:prstGeom>
          <a:noFill/>
          <a:ln>
            <a:noFill/>
          </a:ln>
        </p:spPr>
      </p:pic>
      <p:sp>
        <p:nvSpPr>
          <p:cNvPr id="138" name="Google Shape;138;p16"/>
          <p:cNvSpPr txBox="1"/>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lang="en-US" sz="4000">
                <a:solidFill>
                  <a:schemeClr val="dk1"/>
                </a:solidFill>
                <a:latin typeface="Calibri"/>
                <a:ea typeface="Calibri"/>
                <a:cs typeface="Calibri"/>
                <a:sym typeface="Calibri"/>
              </a:rPr>
              <a:t>4 Key Concepts of Blockchain</a:t>
            </a:r>
            <a:endParaRPr b="1" sz="4000">
              <a:solidFill>
                <a:schemeClr val="dk1"/>
              </a:solidFill>
              <a:latin typeface="Calibri"/>
              <a:ea typeface="Calibri"/>
              <a:cs typeface="Calibri"/>
              <a:sym typeface="Calibri"/>
            </a:endParaRPr>
          </a:p>
        </p:txBody>
      </p:sp>
      <p:sp>
        <p:nvSpPr>
          <p:cNvPr id="139" name="Google Shape;139;p16"/>
          <p:cNvSpPr txBox="1"/>
          <p:nvPr/>
        </p:nvSpPr>
        <p:spPr>
          <a:xfrm>
            <a:off x="1415143" y="6121173"/>
            <a:ext cx="567145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8"/>
          <p:cNvSpPr txBox="1"/>
          <p:nvPr>
            <p:ph idx="1" type="body"/>
          </p:nvPr>
        </p:nvSpPr>
        <p:spPr>
          <a:xfrm>
            <a:off x="609600" y="1499616"/>
            <a:ext cx="10972800" cy="4626547"/>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590"/>
              <a:buFont typeface="Calibri"/>
              <a:buChar char="●"/>
            </a:pPr>
            <a:r>
              <a:rPr lang="en-US" sz="2590">
                <a:latin typeface="Calibri"/>
                <a:ea typeface="Calibri"/>
                <a:cs typeface="Calibri"/>
                <a:sym typeface="Calibri"/>
              </a:rPr>
              <a:t>Revolutionary Technology</a:t>
            </a:r>
            <a:endParaRPr>
              <a:latin typeface="Calibri"/>
              <a:ea typeface="Calibri"/>
              <a:cs typeface="Calibri"/>
              <a:sym typeface="Calibri"/>
            </a:endParaRPr>
          </a:p>
          <a:p>
            <a:pPr indent="-228600" lvl="1" marL="685800" rtl="0" algn="l">
              <a:lnSpc>
                <a:spcPct val="80000"/>
              </a:lnSpc>
              <a:spcBef>
                <a:spcPts val="500"/>
              </a:spcBef>
              <a:spcAft>
                <a:spcPts val="0"/>
              </a:spcAft>
              <a:buClr>
                <a:schemeClr val="dk1"/>
              </a:buClr>
              <a:buSzPts val="2220"/>
              <a:buFont typeface="Calibri"/>
              <a:buChar char="○"/>
            </a:pPr>
            <a:r>
              <a:rPr lang="en-US" sz="2220">
                <a:latin typeface="Calibri"/>
                <a:ea typeface="Calibri"/>
                <a:cs typeface="Calibri"/>
                <a:sym typeface="Calibri"/>
              </a:rPr>
              <a:t>TCP/IP, HTTP, Cloud Computation, Big Data, IoT, FinTech…</a:t>
            </a:r>
            <a:endParaRPr>
              <a:latin typeface="Calibri"/>
              <a:ea typeface="Calibri"/>
              <a:cs typeface="Calibri"/>
              <a:sym typeface="Calibri"/>
            </a:endParaRPr>
          </a:p>
          <a:p>
            <a:pPr indent="-228600" lvl="0" marL="228600" rtl="0" algn="l">
              <a:lnSpc>
                <a:spcPct val="80000"/>
              </a:lnSpc>
              <a:spcBef>
                <a:spcPts val="1000"/>
              </a:spcBef>
              <a:spcAft>
                <a:spcPts val="0"/>
              </a:spcAft>
              <a:buClr>
                <a:schemeClr val="dk1"/>
              </a:buClr>
              <a:buSzPts val="2590"/>
              <a:buFont typeface="Calibri"/>
              <a:buChar char="●"/>
            </a:pPr>
            <a:r>
              <a:rPr lang="en-US" sz="2590">
                <a:latin typeface="Calibri"/>
                <a:ea typeface="Calibri"/>
                <a:cs typeface="Calibri"/>
                <a:sym typeface="Calibri"/>
              </a:rPr>
              <a:t>Blockchain versions:</a:t>
            </a:r>
            <a:endParaRPr>
              <a:latin typeface="Calibri"/>
              <a:ea typeface="Calibri"/>
              <a:cs typeface="Calibri"/>
              <a:sym typeface="Calibri"/>
            </a:endParaRPr>
          </a:p>
          <a:p>
            <a:pPr indent="-228600" lvl="1" marL="685800" rtl="0" algn="l">
              <a:lnSpc>
                <a:spcPct val="80000"/>
              </a:lnSpc>
              <a:spcBef>
                <a:spcPts val="500"/>
              </a:spcBef>
              <a:spcAft>
                <a:spcPts val="0"/>
              </a:spcAft>
              <a:buClr>
                <a:schemeClr val="dk1"/>
              </a:buClr>
              <a:buSzPts val="2220"/>
              <a:buFont typeface="Calibri"/>
              <a:buChar char="○"/>
            </a:pPr>
            <a:r>
              <a:rPr lang="en-US" sz="2220">
                <a:latin typeface="Calibri"/>
                <a:ea typeface="Calibri"/>
                <a:cs typeface="Calibri"/>
                <a:sym typeface="Calibri"/>
              </a:rPr>
              <a:t>Blockchain 1.0</a:t>
            </a:r>
            <a:endParaRPr>
              <a:latin typeface="Calibri"/>
              <a:ea typeface="Calibri"/>
              <a:cs typeface="Calibri"/>
              <a:sym typeface="Calibri"/>
            </a:endParaRPr>
          </a:p>
          <a:p>
            <a:pPr indent="-228600" lvl="2" marL="1143000" rtl="0" algn="l">
              <a:lnSpc>
                <a:spcPct val="80000"/>
              </a:lnSpc>
              <a:spcBef>
                <a:spcPts val="500"/>
              </a:spcBef>
              <a:spcAft>
                <a:spcPts val="0"/>
              </a:spcAft>
              <a:buClr>
                <a:schemeClr val="dk1"/>
              </a:buClr>
              <a:buSzPts val="1850"/>
              <a:buFont typeface="Calibri"/>
              <a:buChar char="■"/>
            </a:pPr>
            <a:r>
              <a:rPr lang="en-US" sz="1850">
                <a:latin typeface="Calibri"/>
                <a:ea typeface="Calibri"/>
                <a:cs typeface="Calibri"/>
                <a:sym typeface="Calibri"/>
              </a:rPr>
              <a:t>Bitcoin</a:t>
            </a:r>
            <a:endParaRPr>
              <a:latin typeface="Calibri"/>
              <a:ea typeface="Calibri"/>
              <a:cs typeface="Calibri"/>
              <a:sym typeface="Calibri"/>
            </a:endParaRPr>
          </a:p>
          <a:p>
            <a:pPr indent="-228600" lvl="2" marL="1143000" rtl="0" algn="l">
              <a:lnSpc>
                <a:spcPct val="80000"/>
              </a:lnSpc>
              <a:spcBef>
                <a:spcPts val="500"/>
              </a:spcBef>
              <a:spcAft>
                <a:spcPts val="0"/>
              </a:spcAft>
              <a:buClr>
                <a:schemeClr val="dk1"/>
              </a:buClr>
              <a:buSzPts val="1850"/>
              <a:buFont typeface="Calibri"/>
              <a:buChar char="■"/>
            </a:pPr>
            <a:r>
              <a:rPr lang="en-US" sz="1850">
                <a:latin typeface="Calibri"/>
                <a:ea typeface="Calibri"/>
                <a:cs typeface="Calibri"/>
                <a:sym typeface="Calibri"/>
              </a:rPr>
              <a:t>Programmable Money</a:t>
            </a:r>
            <a:endParaRPr>
              <a:latin typeface="Calibri"/>
              <a:ea typeface="Calibri"/>
              <a:cs typeface="Calibri"/>
              <a:sym typeface="Calibri"/>
            </a:endParaRPr>
          </a:p>
          <a:p>
            <a:pPr indent="-228600" lvl="1" marL="685800" rtl="0" algn="l">
              <a:lnSpc>
                <a:spcPct val="80000"/>
              </a:lnSpc>
              <a:spcBef>
                <a:spcPts val="500"/>
              </a:spcBef>
              <a:spcAft>
                <a:spcPts val="0"/>
              </a:spcAft>
              <a:buClr>
                <a:schemeClr val="dk1"/>
              </a:buClr>
              <a:buSzPts val="2220"/>
              <a:buFont typeface="Calibri"/>
              <a:buChar char="○"/>
            </a:pPr>
            <a:r>
              <a:rPr lang="en-US" sz="2220">
                <a:latin typeface="Calibri"/>
                <a:ea typeface="Calibri"/>
                <a:cs typeface="Calibri"/>
                <a:sym typeface="Calibri"/>
              </a:rPr>
              <a:t>Blockchain 2.0</a:t>
            </a:r>
            <a:endParaRPr>
              <a:latin typeface="Calibri"/>
              <a:ea typeface="Calibri"/>
              <a:cs typeface="Calibri"/>
              <a:sym typeface="Calibri"/>
            </a:endParaRPr>
          </a:p>
          <a:p>
            <a:pPr indent="-228600" lvl="2" marL="1143000" rtl="0" algn="l">
              <a:lnSpc>
                <a:spcPct val="80000"/>
              </a:lnSpc>
              <a:spcBef>
                <a:spcPts val="500"/>
              </a:spcBef>
              <a:spcAft>
                <a:spcPts val="0"/>
              </a:spcAft>
              <a:buClr>
                <a:schemeClr val="dk1"/>
              </a:buClr>
              <a:buSzPts val="1850"/>
              <a:buFont typeface="Calibri"/>
              <a:buChar char="■"/>
            </a:pPr>
            <a:r>
              <a:rPr lang="en-US" sz="1850">
                <a:latin typeface="Calibri"/>
                <a:ea typeface="Calibri"/>
                <a:cs typeface="Calibri"/>
                <a:sym typeface="Calibri"/>
              </a:rPr>
              <a:t>Ethereum</a:t>
            </a:r>
            <a:endParaRPr sz="1850">
              <a:latin typeface="Calibri"/>
              <a:ea typeface="Calibri"/>
              <a:cs typeface="Calibri"/>
              <a:sym typeface="Calibri"/>
            </a:endParaRPr>
          </a:p>
          <a:p>
            <a:pPr indent="-228600" lvl="2" marL="1143000" rtl="0" algn="l">
              <a:lnSpc>
                <a:spcPct val="80000"/>
              </a:lnSpc>
              <a:spcBef>
                <a:spcPts val="500"/>
              </a:spcBef>
              <a:spcAft>
                <a:spcPts val="0"/>
              </a:spcAft>
              <a:buClr>
                <a:schemeClr val="dk1"/>
              </a:buClr>
              <a:buSzPts val="1850"/>
              <a:buFont typeface="Calibri"/>
              <a:buChar char="■"/>
            </a:pPr>
            <a:r>
              <a:rPr lang="en-US" sz="1850">
                <a:latin typeface="Calibri"/>
                <a:ea typeface="Calibri"/>
                <a:cs typeface="Calibri"/>
                <a:sym typeface="Calibri"/>
              </a:rPr>
              <a:t>Smart Contract</a:t>
            </a:r>
            <a:endParaRPr>
              <a:latin typeface="Calibri"/>
              <a:ea typeface="Calibri"/>
              <a:cs typeface="Calibri"/>
              <a:sym typeface="Calibri"/>
            </a:endParaRPr>
          </a:p>
          <a:p>
            <a:pPr indent="-228600" lvl="1" marL="685800" rtl="0" algn="l">
              <a:lnSpc>
                <a:spcPct val="80000"/>
              </a:lnSpc>
              <a:spcBef>
                <a:spcPts val="500"/>
              </a:spcBef>
              <a:spcAft>
                <a:spcPts val="0"/>
              </a:spcAft>
              <a:buClr>
                <a:schemeClr val="dk1"/>
              </a:buClr>
              <a:buSzPts val="2220"/>
              <a:buFont typeface="Calibri"/>
              <a:buChar char="○"/>
            </a:pPr>
            <a:r>
              <a:rPr lang="en-US" sz="2220">
                <a:latin typeface="Calibri"/>
                <a:ea typeface="Calibri"/>
                <a:cs typeface="Calibri"/>
                <a:sym typeface="Calibri"/>
              </a:rPr>
              <a:t>Blockchain 3.0…</a:t>
            </a:r>
            <a:endParaRPr>
              <a:latin typeface="Calibri"/>
              <a:ea typeface="Calibri"/>
              <a:cs typeface="Calibri"/>
              <a:sym typeface="Calibri"/>
            </a:endParaRPr>
          </a:p>
          <a:p>
            <a:pPr indent="-228600" lvl="2" marL="1143000" rtl="0" algn="l">
              <a:lnSpc>
                <a:spcPct val="80000"/>
              </a:lnSpc>
              <a:spcBef>
                <a:spcPts val="500"/>
              </a:spcBef>
              <a:spcAft>
                <a:spcPts val="0"/>
              </a:spcAft>
              <a:buClr>
                <a:schemeClr val="dk1"/>
              </a:buClr>
              <a:buSzPts val="1850"/>
              <a:buFont typeface="Calibri"/>
              <a:buChar char="■"/>
            </a:pPr>
            <a:r>
              <a:rPr lang="en-US" sz="1850">
                <a:latin typeface="Calibri"/>
                <a:ea typeface="Calibri"/>
                <a:cs typeface="Calibri"/>
                <a:sym typeface="Calibri"/>
              </a:rPr>
              <a:t>Non-Financial Uses</a:t>
            </a:r>
            <a:endParaRPr>
              <a:latin typeface="Calibri"/>
              <a:ea typeface="Calibri"/>
              <a:cs typeface="Calibri"/>
              <a:sym typeface="Calibri"/>
            </a:endParaRPr>
          </a:p>
          <a:p>
            <a:pPr indent="-228600" lvl="0" marL="228600" rtl="0" algn="l">
              <a:lnSpc>
                <a:spcPct val="80000"/>
              </a:lnSpc>
              <a:spcBef>
                <a:spcPts val="1000"/>
              </a:spcBef>
              <a:spcAft>
                <a:spcPts val="2100"/>
              </a:spcAft>
              <a:buClr>
                <a:schemeClr val="dk1"/>
              </a:buClr>
              <a:buSzPts val="2590"/>
              <a:buFont typeface="Calibri"/>
              <a:buChar char="●"/>
            </a:pPr>
            <a:r>
              <a:rPr lang="en-US" sz="2590">
                <a:latin typeface="Calibri"/>
                <a:ea typeface="Calibri"/>
                <a:cs typeface="Calibri"/>
                <a:sym typeface="Calibri"/>
              </a:rPr>
              <a:t>It is also used in many other a</a:t>
            </a:r>
            <a:r>
              <a:rPr lang="en-US" sz="2590">
                <a:latin typeface="Calibri"/>
                <a:ea typeface="Calibri"/>
                <a:cs typeface="Calibri"/>
                <a:sym typeface="Calibri"/>
              </a:rPr>
              <a:t>pplications.</a:t>
            </a:r>
            <a:endParaRPr sz="2590">
              <a:latin typeface="Calibri"/>
              <a:ea typeface="Calibri"/>
              <a:cs typeface="Calibri"/>
              <a:sym typeface="Calibri"/>
            </a:endParaRPr>
          </a:p>
        </p:txBody>
      </p:sp>
      <p:sp>
        <p:nvSpPr>
          <p:cNvPr id="145" name="Google Shape;145;p1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Blockchain Architecture</a:t>
            </a:r>
            <a:endParaRPr b="1"/>
          </a:p>
        </p:txBody>
      </p:sp>
      <p:grpSp>
        <p:nvGrpSpPr>
          <p:cNvPr id="146" name="Google Shape;146;p18"/>
          <p:cNvGrpSpPr/>
          <p:nvPr/>
        </p:nvGrpSpPr>
        <p:grpSpPr>
          <a:xfrm>
            <a:off x="5528727" y="3204107"/>
            <a:ext cx="5676678" cy="2470599"/>
            <a:chOff x="4357820" y="3396636"/>
            <a:chExt cx="5676678" cy="2470599"/>
          </a:xfrm>
        </p:grpSpPr>
        <p:pic>
          <p:nvPicPr>
            <p:cNvPr descr="Ethereum的圖片搜尋結果" id="147" name="Google Shape;147;p18"/>
            <p:cNvPicPr preferRelativeResize="0"/>
            <p:nvPr/>
          </p:nvPicPr>
          <p:blipFill rotWithShape="1">
            <a:blip r:embed="rId3">
              <a:alphaModFix/>
            </a:blip>
            <a:srcRect b="0" l="0" r="0" t="0"/>
            <a:stretch/>
          </p:blipFill>
          <p:spPr>
            <a:xfrm>
              <a:off x="4357820" y="4358594"/>
              <a:ext cx="1257715" cy="753052"/>
            </a:xfrm>
            <a:prstGeom prst="rect">
              <a:avLst/>
            </a:prstGeom>
            <a:noFill/>
            <a:ln>
              <a:noFill/>
            </a:ln>
          </p:spPr>
        </p:pic>
        <p:pic>
          <p:nvPicPr>
            <p:cNvPr descr="bitcoin的圖片搜尋結果" id="148" name="Google Shape;148;p18"/>
            <p:cNvPicPr preferRelativeResize="0"/>
            <p:nvPr/>
          </p:nvPicPr>
          <p:blipFill rotWithShape="1">
            <a:blip r:embed="rId4">
              <a:alphaModFix/>
            </a:blip>
            <a:srcRect b="0" l="0" r="0" t="0"/>
            <a:stretch/>
          </p:blipFill>
          <p:spPr>
            <a:xfrm>
              <a:off x="4357820" y="3396636"/>
              <a:ext cx="1240532" cy="827021"/>
            </a:xfrm>
            <a:prstGeom prst="rect">
              <a:avLst/>
            </a:prstGeom>
            <a:noFill/>
            <a:ln>
              <a:noFill/>
            </a:ln>
          </p:spPr>
        </p:pic>
        <p:pic>
          <p:nvPicPr>
            <p:cNvPr descr="相關圖片" id="149" name="Google Shape;149;p18"/>
            <p:cNvPicPr preferRelativeResize="0"/>
            <p:nvPr/>
          </p:nvPicPr>
          <p:blipFill rotWithShape="1">
            <a:blip r:embed="rId5">
              <a:alphaModFix/>
            </a:blip>
            <a:srcRect b="0" l="0" r="0" t="0"/>
            <a:stretch/>
          </p:blipFill>
          <p:spPr>
            <a:xfrm>
              <a:off x="5893746" y="3396636"/>
              <a:ext cx="4140752" cy="2470599"/>
            </a:xfrm>
            <a:prstGeom prst="rect">
              <a:avLst/>
            </a:prstGeom>
            <a:noFill/>
            <a:ln>
              <a:noFill/>
            </a:ln>
          </p:spPr>
        </p:pic>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9"/>
          <p:cNvSpPr txBox="1"/>
          <p:nvPr>
            <p:ph idx="1" type="body"/>
          </p:nvPr>
        </p:nvSpPr>
        <p:spPr>
          <a:xfrm>
            <a:off x="609600" y="1499616"/>
            <a:ext cx="10972800" cy="4626547"/>
          </a:xfrm>
          <a:prstGeom prst="rect">
            <a:avLst/>
          </a:prstGeom>
          <a:noFill/>
          <a:ln>
            <a:noFill/>
          </a:ln>
        </p:spPr>
        <p:txBody>
          <a:bodyPr anchorCtr="0" anchor="t" bIns="45700" lIns="91425" spcFirstLastPara="1" rIns="91425" wrap="square" tIns="45700">
            <a:normAutofit/>
          </a:bodyPr>
          <a:lstStyle/>
          <a:p>
            <a:pPr indent="-228600" lvl="0" marL="228600" rtl="0" algn="l">
              <a:lnSpc>
                <a:spcPct val="70000"/>
              </a:lnSpc>
              <a:spcBef>
                <a:spcPts val="0"/>
              </a:spcBef>
              <a:spcAft>
                <a:spcPts val="0"/>
              </a:spcAft>
              <a:buClr>
                <a:schemeClr val="dk1"/>
              </a:buClr>
              <a:buSzPts val="1960"/>
              <a:buFont typeface="Calibri"/>
              <a:buChar char="●"/>
            </a:pPr>
            <a:r>
              <a:rPr b="1" lang="en-US" sz="1960">
                <a:latin typeface="Calibri"/>
                <a:ea typeface="Calibri"/>
                <a:cs typeface="Calibri"/>
                <a:sym typeface="Calibri"/>
              </a:rPr>
              <a:t>Decentralized System</a:t>
            </a:r>
            <a:endParaRPr sz="1960">
              <a:latin typeface="Calibri"/>
              <a:ea typeface="Calibri"/>
              <a:cs typeface="Calibri"/>
              <a:sym typeface="Calibri"/>
            </a:endParaRPr>
          </a:p>
          <a:p>
            <a:pPr indent="-228600" lvl="1" marL="685800" rtl="0" algn="just">
              <a:lnSpc>
                <a:spcPct val="70000"/>
              </a:lnSpc>
              <a:spcBef>
                <a:spcPts val="500"/>
              </a:spcBef>
              <a:spcAft>
                <a:spcPts val="0"/>
              </a:spcAft>
              <a:buClr>
                <a:schemeClr val="dk1"/>
              </a:buClr>
              <a:buSzPts val="1679"/>
              <a:buFont typeface="Calibri"/>
              <a:buChar char="○"/>
            </a:pPr>
            <a:r>
              <a:rPr lang="en-US" sz="1679">
                <a:latin typeface="Calibri"/>
                <a:ea typeface="Calibri"/>
                <a:cs typeface="Calibri"/>
                <a:sym typeface="Calibri"/>
              </a:rPr>
              <a:t>The Blockchain system follows a decentralized approach when compared to banks and financial organizations which are controlled and governed by Central or Federal Authorities. </a:t>
            </a:r>
            <a:endParaRPr sz="1679">
              <a:latin typeface="Calibri"/>
              <a:ea typeface="Calibri"/>
              <a:cs typeface="Calibri"/>
              <a:sym typeface="Calibri"/>
            </a:endParaRPr>
          </a:p>
          <a:p>
            <a:pPr indent="-228600" lvl="1" marL="685800" rtl="0" algn="just">
              <a:lnSpc>
                <a:spcPct val="70000"/>
              </a:lnSpc>
              <a:spcBef>
                <a:spcPts val="500"/>
              </a:spcBef>
              <a:spcAft>
                <a:spcPts val="0"/>
              </a:spcAft>
              <a:buClr>
                <a:schemeClr val="dk1"/>
              </a:buClr>
              <a:buSzPts val="1679"/>
              <a:buFont typeface="Calibri"/>
              <a:buChar char="○"/>
            </a:pPr>
            <a:r>
              <a:rPr lang="en-US" sz="1679">
                <a:latin typeface="Calibri"/>
                <a:ea typeface="Calibri"/>
                <a:cs typeface="Calibri"/>
                <a:sym typeface="Calibri"/>
              </a:rPr>
              <a:t>Here, everyone who is involved with the system holds some power.</a:t>
            </a:r>
            <a:endParaRPr>
              <a:latin typeface="Calibri"/>
              <a:ea typeface="Calibri"/>
              <a:cs typeface="Calibri"/>
              <a:sym typeface="Calibri"/>
            </a:endParaRPr>
          </a:p>
          <a:p>
            <a:pPr indent="-228600" lvl="0" marL="228600" rtl="0" algn="just">
              <a:lnSpc>
                <a:spcPct val="70000"/>
              </a:lnSpc>
              <a:spcBef>
                <a:spcPts val="1000"/>
              </a:spcBef>
              <a:spcAft>
                <a:spcPts val="0"/>
              </a:spcAft>
              <a:buClr>
                <a:schemeClr val="dk1"/>
              </a:buClr>
              <a:buSzPts val="1960"/>
              <a:buFont typeface="Calibri"/>
              <a:buChar char="●"/>
            </a:pPr>
            <a:r>
              <a:rPr b="1" lang="en-US" sz="1960">
                <a:latin typeface="Calibri"/>
                <a:ea typeface="Calibri"/>
                <a:cs typeface="Calibri"/>
                <a:sym typeface="Calibri"/>
              </a:rPr>
              <a:t>Public Ledgers</a:t>
            </a:r>
            <a:endParaRPr sz="1960">
              <a:latin typeface="Calibri"/>
              <a:ea typeface="Calibri"/>
              <a:cs typeface="Calibri"/>
              <a:sym typeface="Calibri"/>
            </a:endParaRPr>
          </a:p>
          <a:p>
            <a:pPr indent="-228600" lvl="1" marL="685800" rtl="0" algn="just">
              <a:lnSpc>
                <a:spcPct val="70000"/>
              </a:lnSpc>
              <a:spcBef>
                <a:spcPts val="500"/>
              </a:spcBef>
              <a:spcAft>
                <a:spcPts val="0"/>
              </a:spcAft>
              <a:buClr>
                <a:schemeClr val="dk1"/>
              </a:buClr>
              <a:buSzPts val="1679"/>
              <a:buFont typeface="Calibri"/>
              <a:buChar char="○"/>
            </a:pPr>
            <a:r>
              <a:rPr lang="en-US" sz="1679">
                <a:latin typeface="Calibri"/>
                <a:ea typeface="Calibri"/>
                <a:cs typeface="Calibri"/>
                <a:sym typeface="Calibri"/>
              </a:rPr>
              <a:t>The ledger which holds the details of all transactions which happen on the Blockchain, is open and completely accessible to everyone who is associated with the system. </a:t>
            </a:r>
            <a:endParaRPr sz="1679">
              <a:latin typeface="Calibri"/>
              <a:ea typeface="Calibri"/>
              <a:cs typeface="Calibri"/>
              <a:sym typeface="Calibri"/>
            </a:endParaRPr>
          </a:p>
          <a:p>
            <a:pPr indent="-228600" lvl="1" marL="685800" rtl="0" algn="just">
              <a:lnSpc>
                <a:spcPct val="70000"/>
              </a:lnSpc>
              <a:spcBef>
                <a:spcPts val="500"/>
              </a:spcBef>
              <a:spcAft>
                <a:spcPts val="0"/>
              </a:spcAft>
              <a:buClr>
                <a:schemeClr val="dk1"/>
              </a:buClr>
              <a:buSzPts val="1679"/>
              <a:buFont typeface="Calibri"/>
              <a:buChar char="○"/>
            </a:pPr>
            <a:r>
              <a:rPr lang="en-US" sz="1679">
                <a:latin typeface="Calibri"/>
                <a:ea typeface="Calibri"/>
                <a:cs typeface="Calibri"/>
                <a:sym typeface="Calibri"/>
              </a:rPr>
              <a:t>Even though the complete ledger is publicly accessible, the details of the people involved in the transactions remains completely anonymous.</a:t>
            </a:r>
            <a:endParaRPr>
              <a:latin typeface="Calibri"/>
              <a:ea typeface="Calibri"/>
              <a:cs typeface="Calibri"/>
              <a:sym typeface="Calibri"/>
            </a:endParaRPr>
          </a:p>
          <a:p>
            <a:pPr indent="-228600" lvl="0" marL="228600" rtl="0" algn="just">
              <a:lnSpc>
                <a:spcPct val="70000"/>
              </a:lnSpc>
              <a:spcBef>
                <a:spcPts val="1000"/>
              </a:spcBef>
              <a:spcAft>
                <a:spcPts val="0"/>
              </a:spcAft>
              <a:buClr>
                <a:schemeClr val="dk1"/>
              </a:buClr>
              <a:buSzPts val="1960"/>
              <a:buFont typeface="Calibri"/>
              <a:buChar char="●"/>
            </a:pPr>
            <a:r>
              <a:rPr b="1" lang="en-US" sz="1960">
                <a:latin typeface="Calibri"/>
                <a:ea typeface="Calibri"/>
                <a:cs typeface="Calibri"/>
                <a:sym typeface="Calibri"/>
              </a:rPr>
              <a:t>Verification of Every Individual Transaction</a:t>
            </a:r>
            <a:endParaRPr sz="1960">
              <a:latin typeface="Calibri"/>
              <a:ea typeface="Calibri"/>
              <a:cs typeface="Calibri"/>
              <a:sym typeface="Calibri"/>
            </a:endParaRPr>
          </a:p>
          <a:p>
            <a:pPr indent="-228600" lvl="1" marL="685800" rtl="0" algn="just">
              <a:lnSpc>
                <a:spcPct val="70000"/>
              </a:lnSpc>
              <a:spcBef>
                <a:spcPts val="500"/>
              </a:spcBef>
              <a:spcAft>
                <a:spcPts val="0"/>
              </a:spcAft>
              <a:buClr>
                <a:schemeClr val="dk1"/>
              </a:buClr>
              <a:buSzPts val="1679"/>
              <a:buFont typeface="Calibri"/>
              <a:buChar char="○"/>
            </a:pPr>
            <a:r>
              <a:rPr lang="en-US" sz="1679">
                <a:latin typeface="Calibri"/>
                <a:ea typeface="Calibri"/>
                <a:cs typeface="Calibri"/>
                <a:sym typeface="Calibri"/>
              </a:rPr>
              <a:t>Every single transaction is verified by cross-checking the ledger and the validation signal of the transaction is sent after a few minutes. </a:t>
            </a:r>
            <a:endParaRPr sz="1679">
              <a:latin typeface="Calibri"/>
              <a:ea typeface="Calibri"/>
              <a:cs typeface="Calibri"/>
              <a:sym typeface="Calibri"/>
            </a:endParaRPr>
          </a:p>
          <a:p>
            <a:pPr indent="-228600" lvl="1" marL="685800" rtl="0" algn="just">
              <a:lnSpc>
                <a:spcPct val="70000"/>
              </a:lnSpc>
              <a:spcBef>
                <a:spcPts val="500"/>
              </a:spcBef>
              <a:spcAft>
                <a:spcPts val="0"/>
              </a:spcAft>
              <a:buClr>
                <a:schemeClr val="dk1"/>
              </a:buClr>
              <a:buSzPts val="1679"/>
              <a:buFont typeface="Calibri"/>
              <a:buChar char="○"/>
            </a:pPr>
            <a:r>
              <a:rPr lang="en-US" sz="1679">
                <a:latin typeface="Calibri"/>
                <a:ea typeface="Calibri"/>
                <a:cs typeface="Calibri"/>
                <a:sym typeface="Calibri"/>
              </a:rPr>
              <a:t>Through the usage of several complex encryption and hashing algorithm, the issue of double spending is eliminated.</a:t>
            </a:r>
            <a:endParaRPr>
              <a:latin typeface="Calibri"/>
              <a:ea typeface="Calibri"/>
              <a:cs typeface="Calibri"/>
              <a:sym typeface="Calibri"/>
            </a:endParaRPr>
          </a:p>
          <a:p>
            <a:pPr indent="-228600" lvl="0" marL="228600" rtl="0" algn="just">
              <a:lnSpc>
                <a:spcPct val="70000"/>
              </a:lnSpc>
              <a:spcBef>
                <a:spcPts val="1000"/>
              </a:spcBef>
              <a:spcAft>
                <a:spcPts val="0"/>
              </a:spcAft>
              <a:buClr>
                <a:schemeClr val="dk1"/>
              </a:buClr>
              <a:buSzPts val="1960"/>
              <a:buFont typeface="Calibri"/>
              <a:buChar char="●"/>
            </a:pPr>
            <a:r>
              <a:rPr b="1" lang="en-US" sz="1960">
                <a:latin typeface="Calibri"/>
                <a:ea typeface="Calibri"/>
                <a:cs typeface="Calibri"/>
                <a:sym typeface="Calibri"/>
              </a:rPr>
              <a:t>Low or No Transaction Fees</a:t>
            </a:r>
            <a:endParaRPr sz="1960">
              <a:latin typeface="Calibri"/>
              <a:ea typeface="Calibri"/>
              <a:cs typeface="Calibri"/>
              <a:sym typeface="Calibri"/>
            </a:endParaRPr>
          </a:p>
          <a:p>
            <a:pPr indent="-228600" lvl="1" marL="685800" rtl="0" algn="just">
              <a:lnSpc>
                <a:spcPct val="70000"/>
              </a:lnSpc>
              <a:spcBef>
                <a:spcPts val="500"/>
              </a:spcBef>
              <a:spcAft>
                <a:spcPts val="0"/>
              </a:spcAft>
              <a:buClr>
                <a:schemeClr val="dk1"/>
              </a:buClr>
              <a:buSzPts val="1679"/>
              <a:buFont typeface="Calibri"/>
              <a:buChar char="○"/>
            </a:pPr>
            <a:r>
              <a:rPr lang="en-US" sz="1679">
                <a:latin typeface="Calibri"/>
                <a:ea typeface="Calibri"/>
                <a:cs typeface="Calibri"/>
                <a:sym typeface="Calibri"/>
              </a:rPr>
              <a:t>These transaction fees are however relatively quite less when compared to the fees implied by banks and other financial organizations. </a:t>
            </a:r>
            <a:endParaRPr sz="1679">
              <a:latin typeface="Calibri"/>
              <a:ea typeface="Calibri"/>
              <a:cs typeface="Calibri"/>
              <a:sym typeface="Calibri"/>
            </a:endParaRPr>
          </a:p>
          <a:p>
            <a:pPr indent="-228600" lvl="1" marL="685800" rtl="0" algn="just">
              <a:lnSpc>
                <a:spcPct val="70000"/>
              </a:lnSpc>
              <a:spcBef>
                <a:spcPts val="500"/>
              </a:spcBef>
              <a:spcAft>
                <a:spcPts val="2100"/>
              </a:spcAft>
              <a:buClr>
                <a:schemeClr val="dk1"/>
              </a:buClr>
              <a:buSzPts val="1679"/>
              <a:buFont typeface="Calibri"/>
              <a:buChar char="○"/>
            </a:pPr>
            <a:r>
              <a:rPr lang="en-US" sz="1679">
                <a:latin typeface="Calibri"/>
                <a:ea typeface="Calibri"/>
                <a:cs typeface="Calibri"/>
                <a:sym typeface="Calibri"/>
              </a:rPr>
              <a:t>If a transaction needs to be completed on priority then an additional transaction fees can be added by the user so as to have the transaction verified on priority.</a:t>
            </a:r>
            <a:endParaRPr sz="1679">
              <a:latin typeface="Calibri"/>
              <a:ea typeface="Calibri"/>
              <a:cs typeface="Calibri"/>
              <a:sym typeface="Calibri"/>
            </a:endParaRPr>
          </a:p>
        </p:txBody>
      </p:sp>
      <p:sp>
        <p:nvSpPr>
          <p:cNvPr id="155" name="Google Shape;155;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Blockchain vs. Current Banking System</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0"/>
          <p:cNvSpPr txBox="1"/>
          <p:nvPr>
            <p:ph idx="1" type="body"/>
          </p:nvPr>
        </p:nvSpPr>
        <p:spPr>
          <a:xfrm>
            <a:off x="609600" y="2388750"/>
            <a:ext cx="10972800" cy="3737400"/>
          </a:xfrm>
          <a:prstGeom prst="rect">
            <a:avLst/>
          </a:prstGeom>
          <a:noFill/>
          <a:ln>
            <a:noFill/>
          </a:ln>
        </p:spPr>
        <p:txBody>
          <a:bodyPr anchorCtr="0" anchor="t" bIns="45700" lIns="91425" spcFirstLastPara="1" rIns="91425" wrap="square" tIns="45700">
            <a:normAutofit/>
          </a:bodyPr>
          <a:lstStyle/>
          <a:p>
            <a:pPr indent="-222250" lvl="0" marL="228600" rtl="0" algn="l">
              <a:lnSpc>
                <a:spcPct val="90000"/>
              </a:lnSpc>
              <a:spcBef>
                <a:spcPts val="0"/>
              </a:spcBef>
              <a:spcAft>
                <a:spcPts val="0"/>
              </a:spcAft>
              <a:buClr>
                <a:schemeClr val="dk1"/>
              </a:buClr>
              <a:buSzPts val="2700"/>
              <a:buChar char="●"/>
            </a:pPr>
            <a:r>
              <a:rPr lang="en-US" sz="2700">
                <a:latin typeface="Calibri"/>
                <a:ea typeface="Calibri"/>
                <a:cs typeface="Calibri"/>
                <a:sym typeface="Calibri"/>
              </a:rPr>
              <a:t>T</a:t>
            </a:r>
            <a:r>
              <a:rPr lang="en-US" sz="2600">
                <a:latin typeface="Calibri"/>
                <a:ea typeface="Calibri"/>
                <a:cs typeface="Calibri"/>
                <a:sym typeface="Calibri"/>
              </a:rPr>
              <a:t>ime efficient</a:t>
            </a:r>
            <a:endParaRPr sz="2600">
              <a:latin typeface="Calibri"/>
              <a:ea typeface="Calibri"/>
              <a:cs typeface="Calibri"/>
              <a:sym typeface="Calibri"/>
            </a:endParaRPr>
          </a:p>
          <a:p>
            <a:pPr indent="-215900" lvl="0" marL="228600" rtl="0" algn="l">
              <a:lnSpc>
                <a:spcPct val="90000"/>
              </a:lnSpc>
              <a:spcBef>
                <a:spcPts val="1000"/>
              </a:spcBef>
              <a:spcAft>
                <a:spcPts val="0"/>
              </a:spcAft>
              <a:buClr>
                <a:schemeClr val="dk1"/>
              </a:buClr>
              <a:buSzPts val="2600"/>
              <a:buFont typeface="Calibri"/>
              <a:buChar char="●"/>
            </a:pPr>
            <a:r>
              <a:rPr lang="en-US" sz="2600">
                <a:latin typeface="Calibri"/>
                <a:ea typeface="Calibri"/>
                <a:cs typeface="Calibri"/>
                <a:sym typeface="Calibri"/>
              </a:rPr>
              <a:t>Cost efficient</a:t>
            </a:r>
            <a:endParaRPr sz="2600">
              <a:latin typeface="Calibri"/>
              <a:ea typeface="Calibri"/>
              <a:cs typeface="Calibri"/>
              <a:sym typeface="Calibri"/>
            </a:endParaRPr>
          </a:p>
          <a:p>
            <a:pPr indent="-215900" lvl="0" marL="228600" rtl="0" algn="l">
              <a:lnSpc>
                <a:spcPct val="90000"/>
              </a:lnSpc>
              <a:spcBef>
                <a:spcPts val="1000"/>
              </a:spcBef>
              <a:spcAft>
                <a:spcPts val="0"/>
              </a:spcAft>
              <a:buClr>
                <a:schemeClr val="dk1"/>
              </a:buClr>
              <a:buSzPts val="2600"/>
              <a:buFont typeface="Calibri"/>
              <a:buChar char="●"/>
            </a:pPr>
            <a:r>
              <a:rPr lang="en-US" sz="2600">
                <a:latin typeface="Calibri"/>
                <a:ea typeface="Calibri"/>
                <a:cs typeface="Calibri"/>
                <a:sym typeface="Calibri"/>
              </a:rPr>
              <a:t>Tighter security</a:t>
            </a:r>
            <a:endParaRPr sz="2600">
              <a:latin typeface="Calibri"/>
              <a:ea typeface="Calibri"/>
              <a:cs typeface="Calibri"/>
              <a:sym typeface="Calibri"/>
            </a:endParaRPr>
          </a:p>
          <a:p>
            <a:pPr indent="-215900" lvl="0" marL="228600" rtl="0" algn="l">
              <a:lnSpc>
                <a:spcPct val="90000"/>
              </a:lnSpc>
              <a:spcBef>
                <a:spcPts val="1000"/>
              </a:spcBef>
              <a:spcAft>
                <a:spcPts val="0"/>
              </a:spcAft>
              <a:buClr>
                <a:schemeClr val="dk1"/>
              </a:buClr>
              <a:buSzPts val="2600"/>
              <a:buFont typeface="Calibri"/>
              <a:buChar char="●"/>
            </a:pPr>
            <a:r>
              <a:rPr lang="en-US" sz="2600">
                <a:latin typeface="Calibri"/>
                <a:ea typeface="Calibri"/>
                <a:cs typeface="Calibri"/>
                <a:sym typeface="Calibri"/>
              </a:rPr>
              <a:t>Enhanced privacy</a:t>
            </a:r>
            <a:endParaRPr sz="2600">
              <a:latin typeface="Calibri"/>
              <a:ea typeface="Calibri"/>
              <a:cs typeface="Calibri"/>
              <a:sym typeface="Calibri"/>
            </a:endParaRPr>
          </a:p>
          <a:p>
            <a:pPr indent="-215900" lvl="0" marL="228600" rtl="0" algn="l">
              <a:lnSpc>
                <a:spcPct val="90000"/>
              </a:lnSpc>
              <a:spcBef>
                <a:spcPts val="1000"/>
              </a:spcBef>
              <a:spcAft>
                <a:spcPts val="0"/>
              </a:spcAft>
              <a:buClr>
                <a:schemeClr val="dk1"/>
              </a:buClr>
              <a:buSzPts val="2600"/>
              <a:buFont typeface="Calibri"/>
              <a:buChar char="●"/>
            </a:pPr>
            <a:r>
              <a:rPr lang="en-US" sz="2600">
                <a:latin typeface="Calibri"/>
                <a:ea typeface="Calibri"/>
                <a:cs typeface="Calibri"/>
                <a:sym typeface="Calibri"/>
              </a:rPr>
              <a:t>Improved auditability</a:t>
            </a:r>
            <a:endParaRPr sz="2600">
              <a:latin typeface="Calibri"/>
              <a:ea typeface="Calibri"/>
              <a:cs typeface="Calibri"/>
              <a:sym typeface="Calibri"/>
            </a:endParaRPr>
          </a:p>
          <a:p>
            <a:pPr indent="-215900" lvl="0" marL="228600" rtl="0" algn="l">
              <a:lnSpc>
                <a:spcPct val="90000"/>
              </a:lnSpc>
              <a:spcBef>
                <a:spcPts val="1000"/>
              </a:spcBef>
              <a:spcAft>
                <a:spcPts val="0"/>
              </a:spcAft>
              <a:buClr>
                <a:schemeClr val="dk1"/>
              </a:buClr>
              <a:buSzPts val="2600"/>
              <a:buFont typeface="Calibri"/>
              <a:buChar char="●"/>
            </a:pPr>
            <a:r>
              <a:rPr lang="en-US" sz="2600">
                <a:latin typeface="Calibri"/>
                <a:ea typeface="Calibri"/>
                <a:cs typeface="Calibri"/>
                <a:sym typeface="Calibri"/>
              </a:rPr>
              <a:t>Increased operational efficiency</a:t>
            </a:r>
            <a:endParaRPr sz="2600">
              <a:latin typeface="Calibri"/>
              <a:ea typeface="Calibri"/>
              <a:cs typeface="Calibri"/>
              <a:sym typeface="Calibri"/>
            </a:endParaRPr>
          </a:p>
        </p:txBody>
      </p:sp>
      <p:sp>
        <p:nvSpPr>
          <p:cNvPr id="161" name="Google Shape;161;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T</a:t>
            </a:r>
            <a:r>
              <a:rPr b="1" lang="en-US"/>
              <a:t>he key business benefits:</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2018-03-23T02:53:02Z</dcterms:created>
  <dc:creator>manjunath vijaykumar</dc:creator>
</cp:coreProperties>
</file>