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4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75293-A05D-4A3F-897F-D9D903A1B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24" b="20189"/>
          <a:stretch/>
        </p:blipFill>
        <p:spPr>
          <a:xfrm>
            <a:off x="1525" y="10"/>
            <a:ext cx="1218895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053E0-5D70-4882-9BCE-E4CED4D25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Sprint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AFB56-75FE-4E42-82EB-9B37FA9C8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66" y="4238046"/>
            <a:ext cx="3806919" cy="1741404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79421-06DC-48E8-BA98-94B72564F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Sprint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FF154-FBDD-4CC5-ACF3-94511B600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1275" y="457199"/>
            <a:ext cx="4797502" cy="4086225"/>
          </a:xfrm>
        </p:spPr>
        <p:txBody>
          <a:bodyPr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Brainstorming the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Finalizing the Project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Requirements Gatherings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Deciding each module, phases, and technologies to be used in the project.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8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90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92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9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BFCBA-1EA2-4250-B6DD-6318BA08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</a:rPr>
              <a:t>Sprint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04A7-5795-4BCF-8040-91A605EE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161ABFA5-9F0F-467F-8791-16058BEE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5415"/>
              </p:ext>
            </p:extLst>
          </p:nvPr>
        </p:nvGraphicFramePr>
        <p:xfrm>
          <a:off x="206884" y="1800225"/>
          <a:ext cx="7263764" cy="344119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0587">
                  <a:extLst>
                    <a:ext uri="{9D8B030D-6E8A-4147-A177-3AD203B41FA5}">
                      <a16:colId xmlns:a16="http://schemas.microsoft.com/office/drawing/2014/main" val="3280982997"/>
                    </a:ext>
                  </a:extLst>
                </a:gridCol>
                <a:gridCol w="1541961">
                  <a:extLst>
                    <a:ext uri="{9D8B030D-6E8A-4147-A177-3AD203B41FA5}">
                      <a16:colId xmlns:a16="http://schemas.microsoft.com/office/drawing/2014/main" val="2312737297"/>
                    </a:ext>
                  </a:extLst>
                </a:gridCol>
                <a:gridCol w="1310728">
                  <a:extLst>
                    <a:ext uri="{9D8B030D-6E8A-4147-A177-3AD203B41FA5}">
                      <a16:colId xmlns:a16="http://schemas.microsoft.com/office/drawing/2014/main" val="1513854072"/>
                    </a:ext>
                  </a:extLst>
                </a:gridCol>
                <a:gridCol w="1938823">
                  <a:extLst>
                    <a:ext uri="{9D8B030D-6E8A-4147-A177-3AD203B41FA5}">
                      <a16:colId xmlns:a16="http://schemas.microsoft.com/office/drawing/2014/main" val="852111877"/>
                    </a:ext>
                  </a:extLst>
                </a:gridCol>
                <a:gridCol w="1331665">
                  <a:extLst>
                    <a:ext uri="{9D8B030D-6E8A-4147-A177-3AD203B41FA5}">
                      <a16:colId xmlns:a16="http://schemas.microsoft.com/office/drawing/2014/main" val="1396893921"/>
                    </a:ext>
                  </a:extLst>
                </a:gridCol>
              </a:tblGrid>
              <a:tr h="10290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Sprint Task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917" marR="122132" marT="22833" marB="17124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Module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917" marR="122132" marT="22833" marB="17124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Priority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917" marR="122132" marT="22833" marB="17124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Issue encountered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917" marR="122132" marT="22833" marB="17124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</a:rPr>
                        <a:t>Status</a:t>
                      </a:r>
                      <a:endParaRPr lang="en-US" sz="20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9917" marR="122132" marT="22833" marB="17124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413408"/>
                  </a:ext>
                </a:extLst>
              </a:tr>
              <a:tr h="80403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Sprint -1 Task -1</a:t>
                      </a:r>
                    </a:p>
                  </a:txBody>
                  <a:tcPr marL="79917" marR="146558" marT="22833" marB="17124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Brainstorming Idea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 Issue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07161"/>
                  </a:ext>
                </a:extLst>
              </a:tr>
              <a:tr h="80403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Sprint -1 Task -2</a:t>
                      </a:r>
                    </a:p>
                  </a:txBody>
                  <a:tcPr marL="79917" marR="146558" marT="22833" marB="17124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Requirements Gathering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High 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 Issue 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11714"/>
                  </a:ext>
                </a:extLst>
              </a:tr>
              <a:tr h="804033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Sprint -1 Task -3</a:t>
                      </a:r>
                    </a:p>
                  </a:txBody>
                  <a:tcPr marL="79917" marR="146558" marT="22833" marB="17124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Login Details page 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 issue 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79917" marR="146558" marT="22833" marB="17124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7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88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92CF60-8246-4C7E-8704-77190C8D1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" r="3" b="2728"/>
          <a:stretch/>
        </p:blipFill>
        <p:spPr bwMode="auto">
          <a:xfrm>
            <a:off x="4328" y="1063504"/>
            <a:ext cx="7579614" cy="508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2F47A-5952-4FA5-8DF6-AD35CEF4F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A7FC2-B90C-4F61-BE06-10DAA2B9F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71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Arial</vt:lpstr>
      <vt:lpstr>Corbel</vt:lpstr>
      <vt:lpstr>Tw Cen MT</vt:lpstr>
      <vt:lpstr>ShojiVTI</vt:lpstr>
      <vt:lpstr>Sprint -1</vt:lpstr>
      <vt:lpstr>Sprint Goals</vt:lpstr>
      <vt:lpstr>Sprint Backlog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-1</dc:title>
  <dc:creator>Vikas Sanhotra</dc:creator>
  <cp:lastModifiedBy>Vikas Sanhotra</cp:lastModifiedBy>
  <cp:revision>4</cp:revision>
  <dcterms:created xsi:type="dcterms:W3CDTF">2020-11-22T03:31:15Z</dcterms:created>
  <dcterms:modified xsi:type="dcterms:W3CDTF">2020-11-22T04:20:32Z</dcterms:modified>
</cp:coreProperties>
</file>