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19" roundtripDataSignature="AMtx7mgQIBqROYRAthF2HiUgLvCLT8ng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pic>
        <p:nvPicPr>
          <p:cNvPr descr="HD-ShadowLong.png" id="13" name="Google Shape;13;p1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4" name="Google Shape;14;p1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5" name="Google Shape;15;p1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5"/>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 name="Google Shape;19;p1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03" name="Shape 103"/>
        <p:cNvGrpSpPr/>
        <p:nvPr/>
      </p:nvGrpSpPr>
      <p:grpSpPr>
        <a:xfrm>
          <a:off x="0" y="0"/>
          <a:ext cx="0" cy="0"/>
          <a:chOff x="0" y="0"/>
          <a:chExt cx="0" cy="0"/>
        </a:xfrm>
      </p:grpSpPr>
      <p:pic>
        <p:nvPicPr>
          <p:cNvPr descr="HD-ShadowLong.png" id="104" name="Google Shape;104;p24"/>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05" name="Google Shape;105;p24"/>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06" name="Google Shape;106;p24"/>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4"/>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4"/>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4"/>
          <p:cNvSpPr/>
          <p:nvPr>
            <p:ph idx="2" type="pic"/>
          </p:nvPr>
        </p:nvSpPr>
        <p:spPr>
          <a:xfrm>
            <a:off x="680322" y="609597"/>
            <a:ext cx="9613859" cy="3589575"/>
          </a:xfrm>
          <a:prstGeom prst="rect">
            <a:avLst/>
          </a:prstGeom>
          <a:noFill/>
          <a:ln>
            <a:noFill/>
          </a:ln>
          <a:effectLst>
            <a:outerShdw blurRad="76200" rotWithShape="0" algn="tl" dir="5040000" dist="63500">
              <a:srgbClr val="000000">
                <a:alpha val="40784"/>
              </a:srgbClr>
            </a:outerShdw>
          </a:effectLst>
        </p:spPr>
      </p:sp>
      <p:sp>
        <p:nvSpPr>
          <p:cNvPr id="110" name="Google Shape;110;p24"/>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1" name="Google Shape;111;p2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4"/>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14" name="Shape 114"/>
        <p:cNvGrpSpPr/>
        <p:nvPr/>
      </p:nvGrpSpPr>
      <p:grpSpPr>
        <a:xfrm>
          <a:off x="0" y="0"/>
          <a:ext cx="0" cy="0"/>
          <a:chOff x="0" y="0"/>
          <a:chExt cx="0" cy="0"/>
        </a:xfrm>
      </p:grpSpPr>
      <p:pic>
        <p:nvPicPr>
          <p:cNvPr descr="HD-ShadowLong.png" id="115" name="Google Shape;115;p25"/>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16" name="Google Shape;116;p25"/>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17" name="Google Shape;117;p25"/>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5"/>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5"/>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5"/>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1" name="Google Shape;121;p2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5"/>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4" name="Shape 124"/>
        <p:cNvGrpSpPr/>
        <p:nvPr/>
      </p:nvGrpSpPr>
      <p:grpSpPr>
        <a:xfrm>
          <a:off x="0" y="0"/>
          <a:ext cx="0" cy="0"/>
          <a:chOff x="0" y="0"/>
          <a:chExt cx="0" cy="0"/>
        </a:xfrm>
      </p:grpSpPr>
      <p:pic>
        <p:nvPicPr>
          <p:cNvPr descr="HD-ShadowLong.png" id="125" name="Google Shape;125;p26"/>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26" name="Google Shape;126;p26"/>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27" name="Google Shape;127;p26"/>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6"/>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6"/>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26"/>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1" name="Google Shape;131;p26"/>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2" name="Google Shape;132;p2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6"/>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35" name="Google Shape;135;p26"/>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7200"/>
              <a:buFont typeface="Trebuchet MS"/>
              <a:buNone/>
            </a:pPr>
            <a:r>
              <a:rPr b="0" lang="en-US" sz="7200" cap="none">
                <a:solidFill>
                  <a:schemeClr val="lt1"/>
                </a:solidFill>
                <a:latin typeface="Trebuchet MS"/>
                <a:ea typeface="Trebuchet MS"/>
                <a:cs typeface="Trebuchet MS"/>
                <a:sym typeface="Trebuchet MS"/>
              </a:rPr>
              <a:t>“</a:t>
            </a:r>
            <a:endParaRPr/>
          </a:p>
        </p:txBody>
      </p:sp>
      <p:sp>
        <p:nvSpPr>
          <p:cNvPr id="136" name="Google Shape;136;p26"/>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7200"/>
              <a:buFont typeface="Trebuchet MS"/>
              <a:buNone/>
            </a:pPr>
            <a:r>
              <a:rPr b="0" lang="en-US" sz="7200"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37" name="Shape 137"/>
        <p:cNvGrpSpPr/>
        <p:nvPr/>
      </p:nvGrpSpPr>
      <p:grpSpPr>
        <a:xfrm>
          <a:off x="0" y="0"/>
          <a:ext cx="0" cy="0"/>
          <a:chOff x="0" y="0"/>
          <a:chExt cx="0" cy="0"/>
        </a:xfrm>
      </p:grpSpPr>
      <p:pic>
        <p:nvPicPr>
          <p:cNvPr descr="HD-ShadowLong.png" id="138" name="Google Shape;138;p27"/>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39" name="Google Shape;139;p27"/>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40" name="Google Shape;140;p27"/>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7"/>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7"/>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27"/>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4" name="Google Shape;144;p2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7"/>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47" name="Shape 147"/>
        <p:cNvGrpSpPr/>
        <p:nvPr/>
      </p:nvGrpSpPr>
      <p:grpSpPr>
        <a:xfrm>
          <a:off x="0" y="0"/>
          <a:ext cx="0" cy="0"/>
          <a:chOff x="0" y="0"/>
          <a:chExt cx="0" cy="0"/>
        </a:xfrm>
      </p:grpSpPr>
      <p:pic>
        <p:nvPicPr>
          <p:cNvPr descr="HD-ShadowLong.png" id="148" name="Google Shape;148;p28"/>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49" name="Google Shape;149;p28"/>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50" name="Google Shape;150;p28"/>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8"/>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28"/>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4" name="Google Shape;154;p28"/>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5" name="Google Shape;155;p28"/>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6" name="Google Shape;156;p28"/>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7" name="Google Shape;157;p28"/>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p28"/>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9" name="Google Shape;159;p2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2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62" name="Shape 162"/>
        <p:cNvGrpSpPr/>
        <p:nvPr/>
      </p:nvGrpSpPr>
      <p:grpSpPr>
        <a:xfrm>
          <a:off x="0" y="0"/>
          <a:ext cx="0" cy="0"/>
          <a:chOff x="0" y="0"/>
          <a:chExt cx="0" cy="0"/>
        </a:xfrm>
      </p:grpSpPr>
      <p:pic>
        <p:nvPicPr>
          <p:cNvPr descr="HD-ShadowLong.png" id="163" name="Google Shape;163;p29"/>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64" name="Google Shape;164;p29"/>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65" name="Google Shape;165;p2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9"/>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29"/>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9" name="Google Shape;169;p29"/>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0" name="Google Shape;170;p29"/>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1" name="Google Shape;171;p29"/>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2" name="Google Shape;172;p29"/>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3" name="Google Shape;173;p29"/>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4" name="Google Shape;174;p29"/>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5" name="Google Shape;175;p29"/>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6" name="Google Shape;176;p29"/>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7" name="Google Shape;177;p2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2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2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0" name="Shape 180"/>
        <p:cNvGrpSpPr/>
        <p:nvPr/>
      </p:nvGrpSpPr>
      <p:grpSpPr>
        <a:xfrm>
          <a:off x="0" y="0"/>
          <a:ext cx="0" cy="0"/>
          <a:chOff x="0" y="0"/>
          <a:chExt cx="0" cy="0"/>
        </a:xfrm>
      </p:grpSpPr>
      <p:pic>
        <p:nvPicPr>
          <p:cNvPr descr="HD-ShadowLong.png" id="181" name="Google Shape;181;p30"/>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82" name="Google Shape;182;p30"/>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83" name="Google Shape;183;p30"/>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30"/>
          <p:cNvSpPr txBox="1"/>
          <p:nvPr>
            <p:ph idx="1" type="body"/>
          </p:nvPr>
        </p:nvSpPr>
        <p:spPr>
          <a:xfrm rot="5400000">
            <a:off x="3687594" y="-670400"/>
            <a:ext cx="3599316" cy="96138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3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3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3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0" name="Shape 190"/>
        <p:cNvGrpSpPr/>
        <p:nvPr/>
      </p:nvGrpSpPr>
      <p:grpSpPr>
        <a:xfrm>
          <a:off x="0" y="0"/>
          <a:ext cx="0" cy="0"/>
          <a:chOff x="0" y="0"/>
          <a:chExt cx="0" cy="0"/>
        </a:xfrm>
      </p:grpSpPr>
      <p:sp>
        <p:nvSpPr>
          <p:cNvPr id="191" name="Google Shape;191;p31"/>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1"/>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1"/>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31"/>
          <p:cNvSpPr txBox="1"/>
          <p:nvPr>
            <p:ph idx="1" type="body"/>
          </p:nvPr>
        </p:nvSpPr>
        <p:spPr>
          <a:xfrm rot="5400000">
            <a:off x="2452030" y="-1162110"/>
            <a:ext cx="5326589" cy="88700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5" name="Google Shape;195;p31"/>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31"/>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31"/>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sz="3600">
                <a:solidFill>
                  <a:schemeClr val="lt1"/>
                </a:solidFill>
                <a:latin typeface="Trebuchet MS"/>
                <a:ea typeface="Trebuchet MS"/>
                <a:cs typeface="Trebuchet MS"/>
                <a:sym typeface="Trebuchet MS"/>
              </a:defRPr>
            </a:lvl1pPr>
            <a:lvl2pPr indent="0" lvl="1" marL="0" algn="ctr">
              <a:spcBef>
                <a:spcPts val="0"/>
              </a:spcBef>
              <a:buNone/>
              <a:defRPr sz="3600">
                <a:solidFill>
                  <a:schemeClr val="lt1"/>
                </a:solidFill>
                <a:latin typeface="Trebuchet MS"/>
                <a:ea typeface="Trebuchet MS"/>
                <a:cs typeface="Trebuchet MS"/>
                <a:sym typeface="Trebuchet MS"/>
              </a:defRPr>
            </a:lvl2pPr>
            <a:lvl3pPr indent="0" lvl="2" marL="0" algn="ctr">
              <a:spcBef>
                <a:spcPts val="0"/>
              </a:spcBef>
              <a:buNone/>
              <a:defRPr sz="3600">
                <a:solidFill>
                  <a:schemeClr val="lt1"/>
                </a:solidFill>
                <a:latin typeface="Trebuchet MS"/>
                <a:ea typeface="Trebuchet MS"/>
                <a:cs typeface="Trebuchet MS"/>
                <a:sym typeface="Trebuchet MS"/>
              </a:defRPr>
            </a:lvl3pPr>
            <a:lvl4pPr indent="0" lvl="3" marL="0" algn="ctr">
              <a:spcBef>
                <a:spcPts val="0"/>
              </a:spcBef>
              <a:buNone/>
              <a:defRPr sz="3600">
                <a:solidFill>
                  <a:schemeClr val="lt1"/>
                </a:solidFill>
                <a:latin typeface="Trebuchet MS"/>
                <a:ea typeface="Trebuchet MS"/>
                <a:cs typeface="Trebuchet MS"/>
                <a:sym typeface="Trebuchet MS"/>
              </a:defRPr>
            </a:lvl4pPr>
            <a:lvl5pPr indent="0" lvl="4" marL="0" algn="ctr">
              <a:spcBef>
                <a:spcPts val="0"/>
              </a:spcBef>
              <a:buNone/>
              <a:defRPr sz="3600">
                <a:solidFill>
                  <a:schemeClr val="lt1"/>
                </a:solidFill>
                <a:latin typeface="Trebuchet MS"/>
                <a:ea typeface="Trebuchet MS"/>
                <a:cs typeface="Trebuchet MS"/>
                <a:sym typeface="Trebuchet MS"/>
              </a:defRPr>
            </a:lvl5pPr>
            <a:lvl6pPr indent="0" lvl="5" marL="0" algn="ctr">
              <a:spcBef>
                <a:spcPts val="0"/>
              </a:spcBef>
              <a:buNone/>
              <a:defRPr sz="3600">
                <a:solidFill>
                  <a:schemeClr val="lt1"/>
                </a:solidFill>
                <a:latin typeface="Trebuchet MS"/>
                <a:ea typeface="Trebuchet MS"/>
                <a:cs typeface="Trebuchet MS"/>
                <a:sym typeface="Trebuchet MS"/>
              </a:defRPr>
            </a:lvl6pPr>
            <a:lvl7pPr indent="0" lvl="6" marL="0" algn="ctr">
              <a:spcBef>
                <a:spcPts val="0"/>
              </a:spcBef>
              <a:buNone/>
              <a:defRPr sz="3600">
                <a:solidFill>
                  <a:schemeClr val="lt1"/>
                </a:solidFill>
                <a:latin typeface="Trebuchet MS"/>
                <a:ea typeface="Trebuchet MS"/>
                <a:cs typeface="Trebuchet MS"/>
                <a:sym typeface="Trebuchet MS"/>
              </a:defRPr>
            </a:lvl7pPr>
            <a:lvl8pPr indent="0" lvl="7" marL="0" algn="ctr">
              <a:spcBef>
                <a:spcPts val="0"/>
              </a:spcBef>
              <a:buNone/>
              <a:defRPr sz="3600">
                <a:solidFill>
                  <a:schemeClr val="lt1"/>
                </a:solidFill>
                <a:latin typeface="Trebuchet MS"/>
                <a:ea typeface="Trebuchet MS"/>
                <a:cs typeface="Trebuchet MS"/>
                <a:sym typeface="Trebuchet MS"/>
              </a:defRPr>
            </a:lvl8pPr>
            <a:lvl9pPr indent="0" lvl="8" marL="0" algn="ctr">
              <a:spcBef>
                <a:spcPts val="0"/>
              </a:spcBef>
              <a:buNone/>
              <a:defRPr sz="3600">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pic>
        <p:nvPicPr>
          <p:cNvPr descr="HD-ShadowLong.png" id="23" name="Google Shape;23;p16"/>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24" name="Google Shape;24;p16"/>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25" name="Google Shape;25;p16"/>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6"/>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6"/>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6"/>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9" name="Google Shape;29;p1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pic>
        <p:nvPicPr>
          <p:cNvPr descr="HD-ShadowLong.png" id="33" name="Google Shape;33;p17"/>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34" name="Google Shape;34;p17"/>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35" name="Google Shape;35;p17"/>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7"/>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7"/>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7"/>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9" name="Google Shape;39;p1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7"/>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pic>
        <p:nvPicPr>
          <p:cNvPr descr="HD-ShadowLong.png" id="43" name="Google Shape;43;p18"/>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44" name="Google Shape;44;p18"/>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45" name="Google Shape;45;p18"/>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8"/>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8"/>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18"/>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0" name="Google Shape;50;p1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pic>
        <p:nvPicPr>
          <p:cNvPr descr="HD-ShadowLong.png" id="54" name="Google Shape;54;p19"/>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55" name="Google Shape;55;p19"/>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56" name="Google Shape;56;p1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9"/>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9"/>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0" name="Google Shape;60;p19"/>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1" name="Google Shape;61;p19"/>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2" name="Google Shape;62;p19"/>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3" name="Google Shape;63;p1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pic>
        <p:nvPicPr>
          <p:cNvPr descr="HD-ShadowLong.png" id="67" name="Google Shape;67;p20"/>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68" name="Google Shape;68;p20"/>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9" name="Google Shape;69;p20"/>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pic>
        <p:nvPicPr>
          <p:cNvPr descr="HD-ShadowShort.png" id="76" name="Google Shape;76;p21"/>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77" name="Google Shape;77;p21"/>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 name="Shape 81"/>
        <p:cNvGrpSpPr/>
        <p:nvPr/>
      </p:nvGrpSpPr>
      <p:grpSpPr>
        <a:xfrm>
          <a:off x="0" y="0"/>
          <a:ext cx="0" cy="0"/>
          <a:chOff x="0" y="0"/>
          <a:chExt cx="0" cy="0"/>
        </a:xfrm>
      </p:grpSpPr>
      <p:pic>
        <p:nvPicPr>
          <p:cNvPr descr="HD-ShadowLong.png" id="82" name="Google Shape;82;p22"/>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83" name="Google Shape;83;p22"/>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84" name="Google Shape;84;p22"/>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2"/>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2"/>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2"/>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8" name="Google Shape;88;p22"/>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2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2"/>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pic>
        <p:nvPicPr>
          <p:cNvPr descr="HD-ShadowLong.png" id="93" name="Google Shape;93;p2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94" name="Google Shape;94;p2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5" name="Google Shape;95;p2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3"/>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3"/>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784"/>
              </a:srgbClr>
            </a:outerShdw>
          </a:effectLst>
        </p:spPr>
      </p:sp>
      <p:sp>
        <p:nvSpPr>
          <p:cNvPr id="99" name="Google Shape;99;p23"/>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0" name="Google Shape;100;p2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5" name="Shape 5"/>
        <p:cNvGrpSpPr/>
        <p:nvPr/>
      </p:nvGrpSpPr>
      <p:grpSpPr>
        <a:xfrm>
          <a:off x="0" y="0"/>
          <a:ext cx="0" cy="0"/>
          <a:chOff x="0" y="0"/>
          <a:chExt cx="0" cy="0"/>
        </a:xfrm>
      </p:grpSpPr>
      <p:pic>
        <p:nvPicPr>
          <p:cNvPr descr="hashOverlay-FullResolve.png" id="6" name="Google Shape;6;p14"/>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7" name="Google Shape;7;p1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4"/>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9" name="Google Shape;9;p1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0" name="Google Shape;10;p1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1" name="Google Shape;11;p1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3600" u="none" cap="none" strike="noStrike">
                <a:solidFill>
                  <a:schemeClr val="lt1"/>
                </a:solidFill>
                <a:latin typeface="Trebuchet MS"/>
                <a:ea typeface="Trebuchet MS"/>
                <a:cs typeface="Trebuchet MS"/>
                <a:sym typeface="Trebuchet MS"/>
              </a:defRPr>
            </a:lvl1pPr>
            <a:lvl2pPr indent="0" lvl="1" marL="0" marR="0" rtl="0" algn="l">
              <a:spcBef>
                <a:spcPts val="0"/>
              </a:spcBef>
              <a:buNone/>
              <a:defRPr b="0" i="0" sz="3600" u="none" cap="none" strike="noStrike">
                <a:solidFill>
                  <a:schemeClr val="lt1"/>
                </a:solidFill>
                <a:latin typeface="Trebuchet MS"/>
                <a:ea typeface="Trebuchet MS"/>
                <a:cs typeface="Trebuchet MS"/>
                <a:sym typeface="Trebuchet MS"/>
              </a:defRPr>
            </a:lvl2pPr>
            <a:lvl3pPr indent="0" lvl="2" marL="0" marR="0" rtl="0" algn="l">
              <a:spcBef>
                <a:spcPts val="0"/>
              </a:spcBef>
              <a:buNone/>
              <a:defRPr b="0" i="0" sz="3600" u="none" cap="none" strike="noStrike">
                <a:solidFill>
                  <a:schemeClr val="lt1"/>
                </a:solidFill>
                <a:latin typeface="Trebuchet MS"/>
                <a:ea typeface="Trebuchet MS"/>
                <a:cs typeface="Trebuchet MS"/>
                <a:sym typeface="Trebuchet MS"/>
              </a:defRPr>
            </a:lvl3pPr>
            <a:lvl4pPr indent="0" lvl="3" marL="0" marR="0" rtl="0" algn="l">
              <a:spcBef>
                <a:spcPts val="0"/>
              </a:spcBef>
              <a:buNone/>
              <a:defRPr b="0" i="0" sz="3600" u="none" cap="none" strike="noStrike">
                <a:solidFill>
                  <a:schemeClr val="lt1"/>
                </a:solidFill>
                <a:latin typeface="Trebuchet MS"/>
                <a:ea typeface="Trebuchet MS"/>
                <a:cs typeface="Trebuchet MS"/>
                <a:sym typeface="Trebuchet MS"/>
              </a:defRPr>
            </a:lvl4pPr>
            <a:lvl5pPr indent="0" lvl="4" marL="0" marR="0" rtl="0" algn="l">
              <a:spcBef>
                <a:spcPts val="0"/>
              </a:spcBef>
              <a:buNone/>
              <a:defRPr b="0" i="0" sz="3600" u="none" cap="none" strike="noStrike">
                <a:solidFill>
                  <a:schemeClr val="lt1"/>
                </a:solidFill>
                <a:latin typeface="Trebuchet MS"/>
                <a:ea typeface="Trebuchet MS"/>
                <a:cs typeface="Trebuchet MS"/>
                <a:sym typeface="Trebuchet MS"/>
              </a:defRPr>
            </a:lvl5pPr>
            <a:lvl6pPr indent="0" lvl="5" marL="0" marR="0" rtl="0" algn="l">
              <a:spcBef>
                <a:spcPts val="0"/>
              </a:spcBef>
              <a:buNone/>
              <a:defRPr b="0" i="0" sz="3600" u="none" cap="none" strike="noStrike">
                <a:solidFill>
                  <a:schemeClr val="lt1"/>
                </a:solidFill>
                <a:latin typeface="Trebuchet MS"/>
                <a:ea typeface="Trebuchet MS"/>
                <a:cs typeface="Trebuchet MS"/>
                <a:sym typeface="Trebuchet MS"/>
              </a:defRPr>
            </a:lvl6pPr>
            <a:lvl7pPr indent="0" lvl="6" marL="0" marR="0" rtl="0" algn="l">
              <a:spcBef>
                <a:spcPts val="0"/>
              </a:spcBef>
              <a:buNone/>
              <a:defRPr b="0" i="0" sz="3600" u="none" cap="none" strike="noStrike">
                <a:solidFill>
                  <a:schemeClr val="lt1"/>
                </a:solidFill>
                <a:latin typeface="Trebuchet MS"/>
                <a:ea typeface="Trebuchet MS"/>
                <a:cs typeface="Trebuchet MS"/>
                <a:sym typeface="Trebuchet MS"/>
              </a:defRPr>
            </a:lvl7pPr>
            <a:lvl8pPr indent="0" lvl="7" marL="0" marR="0" rtl="0" algn="l">
              <a:spcBef>
                <a:spcPts val="0"/>
              </a:spcBef>
              <a:buNone/>
              <a:defRPr b="0" i="0" sz="3600" u="none" cap="none" strike="noStrike">
                <a:solidFill>
                  <a:schemeClr val="lt1"/>
                </a:solidFill>
                <a:latin typeface="Trebuchet MS"/>
                <a:ea typeface="Trebuchet MS"/>
                <a:cs typeface="Trebuchet MS"/>
                <a:sym typeface="Trebuchet MS"/>
              </a:defRPr>
            </a:lvl8pPr>
            <a:lvl9pPr indent="0" lvl="8" marL="0" marR="0" rtl="0" algn="l">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1" name="Shape 201"/>
        <p:cNvGrpSpPr/>
        <p:nvPr/>
      </p:nvGrpSpPr>
      <p:grpSpPr>
        <a:xfrm>
          <a:off x="0" y="0"/>
          <a:ext cx="0" cy="0"/>
          <a:chOff x="0" y="0"/>
          <a:chExt cx="0" cy="0"/>
        </a:xfrm>
      </p:grpSpPr>
      <p:pic>
        <p:nvPicPr>
          <p:cNvPr descr="Related image" id="202" name="Google Shape;202;p1"/>
          <p:cNvPicPr preferRelativeResize="0"/>
          <p:nvPr/>
        </p:nvPicPr>
        <p:blipFill rotWithShape="1">
          <a:blip r:embed="rId3">
            <a:alphaModFix amt="35000"/>
          </a:blip>
          <a:srcRect b="0" l="0" r="0" t="2200"/>
          <a:stretch/>
        </p:blipFill>
        <p:spPr>
          <a:xfrm>
            <a:off x="0" y="-1"/>
            <a:ext cx="12192000" cy="7237249"/>
          </a:xfrm>
          <a:prstGeom prst="rect">
            <a:avLst/>
          </a:prstGeom>
          <a:noFill/>
          <a:ln>
            <a:noFill/>
          </a:ln>
        </p:spPr>
      </p:pic>
      <p:sp>
        <p:nvSpPr>
          <p:cNvPr id="203" name="Google Shape;203;p1"/>
          <p:cNvSpPr txBox="1"/>
          <p:nvPr>
            <p:ph type="title"/>
          </p:nvPr>
        </p:nvSpPr>
        <p:spPr>
          <a:xfrm>
            <a:off x="458423" y="2103289"/>
            <a:ext cx="5277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b="1" lang="en-US" u="sng"/>
              <a:t>RADAR SYSTEM</a:t>
            </a:r>
            <a:endParaRPr b="1" u="sng"/>
          </a:p>
        </p:txBody>
      </p:sp>
      <p:pic>
        <p:nvPicPr>
          <p:cNvPr id="204" name="Google Shape;204;p1"/>
          <p:cNvPicPr preferRelativeResize="0"/>
          <p:nvPr/>
        </p:nvPicPr>
        <p:blipFill rotWithShape="1">
          <a:blip r:embed="rId4">
            <a:alphaModFix/>
          </a:blip>
          <a:srcRect b="0" l="36591" r="16483" t="0"/>
          <a:stretch/>
        </p:blipFill>
        <p:spPr>
          <a:xfrm>
            <a:off x="6893342" y="760562"/>
            <a:ext cx="5298683" cy="6097438"/>
          </a:xfrm>
          <a:custGeom>
            <a:rect b="b" l="l" r="r" t="t"/>
            <a:pathLst>
              <a:path extrusionOk="0" h="6097438" w="5298683">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6" name="Shape 256"/>
        <p:cNvGrpSpPr/>
        <p:nvPr/>
      </p:nvGrpSpPr>
      <p:grpSpPr>
        <a:xfrm>
          <a:off x="0" y="0"/>
          <a:ext cx="0" cy="0"/>
          <a:chOff x="0" y="0"/>
          <a:chExt cx="0" cy="0"/>
        </a:xfrm>
      </p:grpSpPr>
      <p:pic>
        <p:nvPicPr>
          <p:cNvPr id="257" name="Google Shape;257;p10"/>
          <p:cNvPicPr preferRelativeResize="0"/>
          <p:nvPr/>
        </p:nvPicPr>
        <p:blipFill rotWithShape="1">
          <a:blip r:embed="rId3">
            <a:alphaModFix amt="35000"/>
          </a:blip>
          <a:srcRect b="1" l="0" r="3557" t="0"/>
          <a:stretch/>
        </p:blipFill>
        <p:spPr>
          <a:xfrm>
            <a:off x="20" y="10"/>
            <a:ext cx="12191980" cy="6857990"/>
          </a:xfrm>
          <a:prstGeom prst="rect">
            <a:avLst/>
          </a:prstGeom>
          <a:noFill/>
          <a:ln>
            <a:noFill/>
          </a:ln>
        </p:spPr>
      </p:pic>
      <p:sp>
        <p:nvSpPr>
          <p:cNvPr id="258" name="Google Shape;258;p10"/>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FFFFFF"/>
              </a:buClr>
              <a:buSzPct val="100000"/>
              <a:buChar char="•"/>
            </a:pPr>
            <a:r>
              <a:rPr lang="en-US" sz="2400">
                <a:solidFill>
                  <a:srgbClr val="FFFFFF"/>
                </a:solidFill>
              </a:rPr>
              <a:t>Implementations of the sensors are done in such a way that ultra-sonic sensor is attached on top of the servo motor because it have to detect the object and its distance. Arduino (micro-controller) will control the ultra-sonic sensor and servo motor and also powered will be given to both of them through micro-controller.</a:t>
            </a:r>
            <a:endParaRPr/>
          </a:p>
          <a:p>
            <a:pPr indent="-87629" lvl="0" marL="228600" rtl="0" algn="l">
              <a:lnSpc>
                <a:spcPct val="90000"/>
              </a:lnSpc>
              <a:spcBef>
                <a:spcPts val="1000"/>
              </a:spcBef>
              <a:spcAft>
                <a:spcPts val="0"/>
              </a:spcAft>
              <a:buClr>
                <a:schemeClr val="lt1"/>
              </a:buClr>
              <a:buSzPct val="100000"/>
              <a:buNone/>
            </a:pPr>
            <a:r>
              <a:t/>
            </a:r>
            <a:endParaRPr sz="2400">
              <a:solidFill>
                <a:srgbClr val="FFFFFF"/>
              </a:solidFill>
            </a:endParaRPr>
          </a:p>
          <a:p>
            <a:pPr indent="-228600" lvl="0" marL="228600" rtl="0" algn="l">
              <a:lnSpc>
                <a:spcPct val="90000"/>
              </a:lnSpc>
              <a:spcBef>
                <a:spcPts val="1000"/>
              </a:spcBef>
              <a:spcAft>
                <a:spcPts val="0"/>
              </a:spcAft>
              <a:buClr>
                <a:srgbClr val="FFFFFF"/>
              </a:buClr>
              <a:buSzPct val="100000"/>
              <a:buChar char="•"/>
            </a:pPr>
            <a:r>
              <a:rPr lang="en-US" sz="2400">
                <a:solidFill>
                  <a:srgbClr val="FFFFFF"/>
                </a:solidFill>
              </a:rPr>
              <a:t>When any obstacle/object is detected by the ultrasonic sensor the data is immediately processed by the controller and is fed to the IDE which shows it on the display screen. Here the process ends with an estimated distance of the object from the system with the angle at which it is placed.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2" name="Shape 262"/>
        <p:cNvGrpSpPr/>
        <p:nvPr/>
      </p:nvGrpSpPr>
      <p:grpSpPr>
        <a:xfrm>
          <a:off x="0" y="0"/>
          <a:ext cx="0" cy="0"/>
          <a:chOff x="0" y="0"/>
          <a:chExt cx="0" cy="0"/>
        </a:xfrm>
      </p:grpSpPr>
      <p:pic>
        <p:nvPicPr>
          <p:cNvPr descr="Image result for radar system" id="263" name="Google Shape;263;p11"/>
          <p:cNvPicPr preferRelativeResize="0"/>
          <p:nvPr>
            <p:ph idx="1" type="body"/>
          </p:nvPr>
        </p:nvPicPr>
        <p:blipFill rotWithShape="1">
          <a:blip r:embed="rId3">
            <a:alphaModFix/>
          </a:blip>
          <a:srcRect b="15012" l="0" r="0" t="718"/>
          <a:stretch/>
        </p:blipFill>
        <p:spPr>
          <a:xfrm>
            <a:off x="20" y="10"/>
            <a:ext cx="12191980" cy="68579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Trebuchet MS"/>
              <a:buNone/>
            </a:pPr>
            <a:r>
              <a:rPr b="1" lang="en-US" sz="4000" u="sng"/>
              <a:t>Applications</a:t>
            </a:r>
            <a:endParaRPr/>
          </a:p>
        </p:txBody>
      </p:sp>
      <p:sp>
        <p:nvSpPr>
          <p:cNvPr id="269" name="Google Shape;269;p12"/>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lt1"/>
              </a:buClr>
              <a:buSzPts val="2400"/>
              <a:buChar char="•"/>
            </a:pPr>
            <a:r>
              <a:rPr lang="en-US" sz="2400"/>
              <a:t>Radar is an electromagnetic system for the detection and location of target objects such as aircraft, ships, spacecraft, vehicles, people, and the natural environment which can reflect a signal back. </a:t>
            </a:r>
            <a:endParaRPr/>
          </a:p>
          <a:p>
            <a:pPr indent="-228600" lvl="0" marL="228600" rtl="0" algn="l">
              <a:lnSpc>
                <a:spcPct val="90000"/>
              </a:lnSpc>
              <a:spcBef>
                <a:spcPts val="1000"/>
              </a:spcBef>
              <a:spcAft>
                <a:spcPts val="0"/>
              </a:spcAft>
              <a:buClr>
                <a:schemeClr val="lt1"/>
              </a:buClr>
              <a:buSzPts val="2400"/>
              <a:buChar char="•"/>
            </a:pPr>
            <a:r>
              <a:rPr lang="en-US" sz="2400"/>
              <a:t>It uses electromagnetic radio waves to determine the angle, range, or velocity of objects</a:t>
            </a:r>
            <a:endParaRPr/>
          </a:p>
          <a:p>
            <a:pPr indent="-228600" lvl="0" marL="228600" rtl="0" algn="l">
              <a:lnSpc>
                <a:spcPct val="90000"/>
              </a:lnSpc>
              <a:spcBef>
                <a:spcPts val="1000"/>
              </a:spcBef>
              <a:spcAft>
                <a:spcPts val="0"/>
              </a:spcAft>
              <a:buClr>
                <a:schemeClr val="lt1"/>
              </a:buClr>
              <a:buSzPts val="2400"/>
              <a:buChar char="•"/>
            </a:pPr>
            <a:r>
              <a:rPr lang="en-US" sz="2400"/>
              <a:t>The modern radar system is more advanced and the uses of radar are highly diverse. Such as Air traffic control, Air-defence system, Radar Astronomy, Antimissile system, Ocean Surveillance system, outer space surveillance and many more.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3"/>
          <p:cNvSpPr txBox="1"/>
          <p:nvPr/>
        </p:nvSpPr>
        <p:spPr>
          <a:xfrm>
            <a:off x="7250" y="3563234"/>
            <a:ext cx="12631200" cy="37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Trebuchet MS"/>
                <a:ea typeface="Trebuchet MS"/>
                <a:cs typeface="Trebuchet MS"/>
                <a:sym typeface="Trebuchet MS"/>
              </a:rPr>
              <a:t>Codes for project : https://drive.google.com/drive/folders/1qcoK5F0dOExUeTS4RI27dFwbEYQqduIO?usp=sharing</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Trebuchet MS"/>
              <a:buNone/>
            </a:pPr>
            <a:r>
              <a:rPr b="1" lang="en-US" sz="4000" u="sng">
                <a:solidFill>
                  <a:schemeClr val="lt1"/>
                </a:solidFill>
              </a:rPr>
              <a:t>Table of Contents</a:t>
            </a:r>
            <a:endParaRPr/>
          </a:p>
        </p:txBody>
      </p:sp>
      <p:sp>
        <p:nvSpPr>
          <p:cNvPr id="210" name="Google Shape;210;p2"/>
          <p:cNvSpPr txBox="1"/>
          <p:nvPr>
            <p:ph idx="1" type="body"/>
          </p:nvPr>
        </p:nvSpPr>
        <p:spPr>
          <a:xfrm>
            <a:off x="1697514" y="2223999"/>
            <a:ext cx="8596668" cy="388077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sz="2400"/>
              <a:t>Introduction to Radar System</a:t>
            </a:r>
            <a:endParaRPr/>
          </a:p>
          <a:p>
            <a:pPr indent="-228600" lvl="0" marL="228600" rtl="0" algn="l">
              <a:lnSpc>
                <a:spcPct val="90000"/>
              </a:lnSpc>
              <a:spcBef>
                <a:spcPts val="1000"/>
              </a:spcBef>
              <a:spcAft>
                <a:spcPts val="0"/>
              </a:spcAft>
              <a:buClr>
                <a:schemeClr val="lt1"/>
              </a:buClr>
              <a:buSzPts val="2400"/>
              <a:buChar char="•"/>
            </a:pPr>
            <a:r>
              <a:rPr lang="en-US" sz="2400"/>
              <a:t>Components and their description</a:t>
            </a:r>
            <a:endParaRPr/>
          </a:p>
          <a:p>
            <a:pPr indent="-228600" lvl="0" marL="228600" rtl="0" algn="l">
              <a:lnSpc>
                <a:spcPct val="90000"/>
              </a:lnSpc>
              <a:spcBef>
                <a:spcPts val="1000"/>
              </a:spcBef>
              <a:spcAft>
                <a:spcPts val="0"/>
              </a:spcAft>
              <a:buClr>
                <a:schemeClr val="lt1"/>
              </a:buClr>
              <a:buSzPts val="2400"/>
              <a:buChar char="•"/>
            </a:pPr>
            <a:r>
              <a:rPr lang="en-US" sz="2400"/>
              <a:t>Block Diagram</a:t>
            </a:r>
            <a:endParaRPr/>
          </a:p>
          <a:p>
            <a:pPr indent="-228600" lvl="0" marL="228600" rtl="0" algn="l">
              <a:lnSpc>
                <a:spcPct val="90000"/>
              </a:lnSpc>
              <a:spcBef>
                <a:spcPts val="1000"/>
              </a:spcBef>
              <a:spcAft>
                <a:spcPts val="0"/>
              </a:spcAft>
              <a:buClr>
                <a:schemeClr val="lt1"/>
              </a:buClr>
              <a:buSzPts val="2400"/>
              <a:buChar char="•"/>
            </a:pPr>
            <a:r>
              <a:rPr lang="en-US" sz="2400"/>
              <a:t>Circuit Diagram</a:t>
            </a:r>
            <a:endParaRPr/>
          </a:p>
          <a:p>
            <a:pPr indent="-228600" lvl="0" marL="228600" rtl="0" algn="l">
              <a:lnSpc>
                <a:spcPct val="90000"/>
              </a:lnSpc>
              <a:spcBef>
                <a:spcPts val="1000"/>
              </a:spcBef>
              <a:spcAft>
                <a:spcPts val="0"/>
              </a:spcAft>
              <a:buClr>
                <a:schemeClr val="lt1"/>
              </a:buClr>
              <a:buSzPts val="2400"/>
              <a:buChar char="•"/>
            </a:pPr>
            <a:r>
              <a:rPr lang="en-US" sz="2400"/>
              <a:t>Working Principle</a:t>
            </a:r>
            <a:endParaRPr/>
          </a:p>
          <a:p>
            <a:pPr indent="-228600" lvl="0" marL="228600" rtl="0" algn="l">
              <a:lnSpc>
                <a:spcPct val="90000"/>
              </a:lnSpc>
              <a:spcBef>
                <a:spcPts val="1000"/>
              </a:spcBef>
              <a:spcAft>
                <a:spcPts val="0"/>
              </a:spcAft>
              <a:buClr>
                <a:schemeClr val="lt1"/>
              </a:buClr>
              <a:buSzPts val="2400"/>
              <a:buChar char="•"/>
            </a:pPr>
            <a:r>
              <a:rPr lang="en-US" sz="2400"/>
              <a:t>Applications</a:t>
            </a:r>
            <a:endParaRPr/>
          </a:p>
          <a:p>
            <a:pPr indent="-76200" lvl="0" marL="228600" rtl="0" algn="l">
              <a:lnSpc>
                <a:spcPct val="90000"/>
              </a:lnSpc>
              <a:spcBef>
                <a:spcPts val="1000"/>
              </a:spcBef>
              <a:spcAft>
                <a:spcPts val="0"/>
              </a:spcAft>
              <a:buClr>
                <a:schemeClr val="lt1"/>
              </a:buClr>
              <a:buSzPts val="2400"/>
              <a:buNone/>
            </a:pPr>
            <a:r>
              <a:t/>
            </a:r>
            <a:endParaRPr sz="2400"/>
          </a:p>
          <a:p>
            <a:pPr indent="-76200" lvl="0" marL="228600" rtl="0" algn="l">
              <a:lnSpc>
                <a:spcPct val="90000"/>
              </a:lnSpc>
              <a:spcBef>
                <a:spcPts val="1000"/>
              </a:spcBef>
              <a:spcAft>
                <a:spcPts val="0"/>
              </a:spcAft>
              <a:buClr>
                <a:schemeClr val="lt1"/>
              </a:buClr>
              <a:buSzPts val="2400"/>
              <a:buNone/>
            </a:pPr>
            <a:r>
              <a:t/>
            </a:r>
            <a:endParaRPr sz="2400"/>
          </a:p>
          <a:p>
            <a:pPr indent="-76200" lvl="0" marL="228600" rtl="0" algn="l">
              <a:lnSpc>
                <a:spcPct val="90000"/>
              </a:lnSpc>
              <a:spcBef>
                <a:spcPts val="1000"/>
              </a:spcBef>
              <a:spcAft>
                <a:spcPts val="0"/>
              </a:spcAft>
              <a:buClr>
                <a:schemeClr val="lt1"/>
              </a:buClr>
              <a:buSzPts val="2400"/>
              <a:buNone/>
            </a:pPr>
            <a:r>
              <a:t/>
            </a:r>
            <a:endParaRPr sz="2400"/>
          </a:p>
          <a:p>
            <a:pPr indent="-76200" lvl="0" marL="228600" rtl="0" algn="l">
              <a:lnSpc>
                <a:spcPct val="90000"/>
              </a:lnSpc>
              <a:spcBef>
                <a:spcPts val="1000"/>
              </a:spcBef>
              <a:spcAft>
                <a:spcPts val="0"/>
              </a:spcAft>
              <a:buClr>
                <a:schemeClr val="lt1"/>
              </a:buClr>
              <a:buSzPts val="2400"/>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Trebuchet MS"/>
              <a:buNone/>
            </a:pPr>
            <a:r>
              <a:rPr b="1" lang="en-US" sz="4000" u="sng"/>
              <a:t>Introduction to Radar System</a:t>
            </a:r>
            <a:endParaRPr/>
          </a:p>
        </p:txBody>
      </p:sp>
      <p:sp>
        <p:nvSpPr>
          <p:cNvPr id="216" name="Google Shape;216;p3"/>
          <p:cNvSpPr txBox="1"/>
          <p:nvPr>
            <p:ph idx="1" type="body"/>
          </p:nvPr>
        </p:nvSpPr>
        <p:spPr>
          <a:xfrm>
            <a:off x="680321" y="2336872"/>
            <a:ext cx="10531018" cy="4090431"/>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lt1"/>
              </a:buClr>
              <a:buSzPts val="2400"/>
              <a:buChar char="•"/>
            </a:pPr>
            <a:r>
              <a:rPr lang="en-US" sz="2400"/>
              <a:t>Radar is a long-range object detection system that uses radio waves to establish certain parameters of an object like its range, speed and position</a:t>
            </a:r>
            <a:endParaRPr/>
          </a:p>
          <a:p>
            <a:pPr indent="0" lvl="0" marL="0" rtl="0" algn="just">
              <a:lnSpc>
                <a:spcPct val="90000"/>
              </a:lnSpc>
              <a:spcBef>
                <a:spcPts val="1000"/>
              </a:spcBef>
              <a:spcAft>
                <a:spcPts val="0"/>
              </a:spcAft>
              <a:buClr>
                <a:schemeClr val="lt1"/>
              </a:buClr>
              <a:buSzPts val="2400"/>
              <a:buNone/>
            </a:pPr>
            <a:r>
              <a:t/>
            </a:r>
            <a:endParaRPr sz="2400"/>
          </a:p>
          <a:p>
            <a:pPr indent="-228600" lvl="0" marL="228600" rtl="0" algn="just">
              <a:lnSpc>
                <a:spcPct val="90000"/>
              </a:lnSpc>
              <a:spcBef>
                <a:spcPts val="1000"/>
              </a:spcBef>
              <a:spcAft>
                <a:spcPts val="0"/>
              </a:spcAft>
              <a:buClr>
                <a:schemeClr val="lt1"/>
              </a:buClr>
              <a:buSzPts val="2400"/>
              <a:buChar char="•"/>
            </a:pPr>
            <a:r>
              <a:rPr lang="en-US" sz="2400"/>
              <a:t>The project is based on Sonar technology as I will be using an Ultrasonic Sensor to determine the presence of any object in a particular range.</a:t>
            </a:r>
            <a:endParaRPr/>
          </a:p>
          <a:p>
            <a:pPr indent="-76200" lvl="0" marL="228600" rtl="0" algn="just">
              <a:lnSpc>
                <a:spcPct val="90000"/>
              </a:lnSpc>
              <a:spcBef>
                <a:spcPts val="1000"/>
              </a:spcBef>
              <a:spcAft>
                <a:spcPts val="0"/>
              </a:spcAft>
              <a:buClr>
                <a:schemeClr val="lt1"/>
              </a:buClr>
              <a:buSzPts val="2400"/>
              <a:buNone/>
            </a:pPr>
            <a:r>
              <a:t/>
            </a:r>
            <a:endParaRPr sz="2400"/>
          </a:p>
          <a:p>
            <a:pPr indent="-228600" lvl="0" marL="228600" rtl="0" algn="just">
              <a:lnSpc>
                <a:spcPct val="90000"/>
              </a:lnSpc>
              <a:spcBef>
                <a:spcPts val="1000"/>
              </a:spcBef>
              <a:spcAft>
                <a:spcPts val="0"/>
              </a:spcAft>
              <a:buClr>
                <a:schemeClr val="lt1"/>
              </a:buClr>
              <a:buSzPts val="2400"/>
              <a:buChar char="•"/>
            </a:pPr>
            <a:r>
              <a:rPr lang="en-US" sz="2400"/>
              <a:t>Rader is an object detection system. It uses Microwaves to determine the range, altitude, direction, or speed of objects. The radar can transmit radio waves or microwaves which bounce off any object in their path. So, we can easily determine any object in the radar range.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0" name="Shape 220"/>
        <p:cNvGrpSpPr/>
        <p:nvPr/>
      </p:nvGrpSpPr>
      <p:grpSpPr>
        <a:xfrm>
          <a:off x="0" y="0"/>
          <a:ext cx="0" cy="0"/>
          <a:chOff x="0" y="0"/>
          <a:chExt cx="0" cy="0"/>
        </a:xfrm>
      </p:grpSpPr>
      <p:pic>
        <p:nvPicPr>
          <p:cNvPr descr="IMG_20220426_140213.jpg" id="221" name="Google Shape;221;p4"/>
          <p:cNvPicPr preferRelativeResize="0"/>
          <p:nvPr>
            <p:ph idx="1" type="body"/>
          </p:nvPr>
        </p:nvPicPr>
        <p:blipFill rotWithShape="1">
          <a:blip r:embed="rId3">
            <a:alphaModFix/>
          </a:blip>
          <a:srcRect b="0" l="0" r="0" t="0"/>
          <a:stretch/>
        </p:blipFill>
        <p:spPr>
          <a:xfrm>
            <a:off x="209006" y="209007"/>
            <a:ext cx="11821886" cy="64922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b="1" lang="en-US" sz="3600"/>
              <a:t>Components:</a:t>
            </a:r>
            <a:endParaRPr/>
          </a:p>
        </p:txBody>
      </p:sp>
      <p:sp>
        <p:nvSpPr>
          <p:cNvPr id="227" name="Google Shape;227;p5"/>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lt1"/>
              </a:buClr>
              <a:buSzPts val="2400"/>
              <a:buNone/>
            </a:pPr>
            <a:r>
              <a:rPr b="1" lang="en-US" sz="2400"/>
              <a:t>Hardware</a:t>
            </a:r>
            <a:endParaRPr/>
          </a:p>
          <a:p>
            <a:pPr indent="-228600" lvl="0" marL="228600" rtl="0" algn="l">
              <a:lnSpc>
                <a:spcPct val="90000"/>
              </a:lnSpc>
              <a:spcBef>
                <a:spcPts val="1000"/>
              </a:spcBef>
              <a:spcAft>
                <a:spcPts val="0"/>
              </a:spcAft>
              <a:buClr>
                <a:schemeClr val="lt1"/>
              </a:buClr>
              <a:buSzPts val="2400"/>
              <a:buChar char="•"/>
            </a:pPr>
            <a:r>
              <a:rPr lang="en-US" sz="2400"/>
              <a:t>Arduino UNO  </a:t>
            </a:r>
            <a:endParaRPr/>
          </a:p>
          <a:p>
            <a:pPr indent="-228600" lvl="0" marL="228600" rtl="0" algn="l">
              <a:lnSpc>
                <a:spcPct val="90000"/>
              </a:lnSpc>
              <a:spcBef>
                <a:spcPts val="1000"/>
              </a:spcBef>
              <a:spcAft>
                <a:spcPts val="0"/>
              </a:spcAft>
              <a:buClr>
                <a:schemeClr val="lt1"/>
              </a:buClr>
              <a:buSzPts val="2400"/>
              <a:buChar char="•"/>
            </a:pPr>
            <a:r>
              <a:rPr lang="en-US" sz="2400"/>
              <a:t>HC-SR04 Ultrasonic Sensor </a:t>
            </a:r>
            <a:endParaRPr/>
          </a:p>
          <a:p>
            <a:pPr indent="-228600" lvl="0" marL="228600" rtl="0" algn="l">
              <a:lnSpc>
                <a:spcPct val="90000"/>
              </a:lnSpc>
              <a:spcBef>
                <a:spcPts val="1000"/>
              </a:spcBef>
              <a:spcAft>
                <a:spcPts val="0"/>
              </a:spcAft>
              <a:buClr>
                <a:schemeClr val="lt1"/>
              </a:buClr>
              <a:buSzPts val="2400"/>
              <a:buChar char="•"/>
            </a:pPr>
            <a:r>
              <a:rPr lang="en-US" sz="2400"/>
              <a:t>Tower Pro SG90 Servo Motor  </a:t>
            </a:r>
            <a:endParaRPr/>
          </a:p>
          <a:p>
            <a:pPr indent="-228600" lvl="0" marL="228600" rtl="0" algn="l">
              <a:lnSpc>
                <a:spcPct val="90000"/>
              </a:lnSpc>
              <a:spcBef>
                <a:spcPts val="1000"/>
              </a:spcBef>
              <a:spcAft>
                <a:spcPts val="0"/>
              </a:spcAft>
              <a:buClr>
                <a:schemeClr val="lt1"/>
              </a:buClr>
              <a:buSzPts val="2400"/>
              <a:buChar char="•"/>
            </a:pPr>
            <a:r>
              <a:rPr lang="en-US" sz="2400"/>
              <a:t>Jumper Cables + USB Cable (for Arduino)</a:t>
            </a:r>
            <a:endParaRPr/>
          </a:p>
          <a:p>
            <a:pPr indent="0" lvl="0" marL="0" rtl="0" algn="l">
              <a:lnSpc>
                <a:spcPct val="90000"/>
              </a:lnSpc>
              <a:spcBef>
                <a:spcPts val="1000"/>
              </a:spcBef>
              <a:spcAft>
                <a:spcPts val="0"/>
              </a:spcAft>
              <a:buClr>
                <a:schemeClr val="lt1"/>
              </a:buClr>
              <a:buSzPts val="2400"/>
              <a:buNone/>
            </a:pPr>
            <a:r>
              <a:rPr b="1" lang="en-US" sz="2400"/>
              <a:t>Software</a:t>
            </a:r>
            <a:endParaRPr/>
          </a:p>
          <a:p>
            <a:pPr indent="-228600" lvl="0" marL="228600" rtl="0" algn="l">
              <a:lnSpc>
                <a:spcPct val="90000"/>
              </a:lnSpc>
              <a:spcBef>
                <a:spcPts val="1000"/>
              </a:spcBef>
              <a:spcAft>
                <a:spcPts val="0"/>
              </a:spcAft>
              <a:buClr>
                <a:schemeClr val="lt1"/>
              </a:buClr>
              <a:buSzPts val="2400"/>
              <a:buChar char="•"/>
            </a:pPr>
            <a:r>
              <a:rPr lang="en-US" sz="2400"/>
              <a:t>Arduino IDE</a:t>
            </a:r>
            <a:endParaRPr/>
          </a:p>
          <a:p>
            <a:pPr indent="-228600" lvl="0" marL="228600" rtl="0" algn="l">
              <a:lnSpc>
                <a:spcPct val="90000"/>
              </a:lnSpc>
              <a:spcBef>
                <a:spcPts val="1000"/>
              </a:spcBef>
              <a:spcAft>
                <a:spcPts val="0"/>
              </a:spcAft>
              <a:buClr>
                <a:schemeClr val="lt1"/>
              </a:buClr>
              <a:buSzPts val="2400"/>
              <a:buChar char="•"/>
            </a:pPr>
            <a:r>
              <a:rPr lang="en-US"/>
              <a:t>Processing Application</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1" name="Shape 231"/>
        <p:cNvGrpSpPr/>
        <p:nvPr/>
      </p:nvGrpSpPr>
      <p:grpSpPr>
        <a:xfrm>
          <a:off x="0" y="0"/>
          <a:ext cx="0" cy="0"/>
          <a:chOff x="0" y="0"/>
          <a:chExt cx="0" cy="0"/>
        </a:xfrm>
      </p:grpSpPr>
      <p:sp>
        <p:nvSpPr>
          <p:cNvPr id="232" name="Google Shape;232;p6"/>
          <p:cNvSpPr txBox="1"/>
          <p:nvPr>
            <p:ph idx="1" type="body"/>
          </p:nvPr>
        </p:nvSpPr>
        <p:spPr>
          <a:xfrm>
            <a:off x="741868" y="528336"/>
            <a:ext cx="6204984" cy="580132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lt1"/>
              </a:buClr>
              <a:buSzPts val="2400"/>
              <a:buNone/>
            </a:pPr>
            <a:r>
              <a:rPr b="1" lang="en-US"/>
              <a:t>Ultrasonic Sensor: </a:t>
            </a:r>
            <a:endParaRPr/>
          </a:p>
          <a:p>
            <a:pPr indent="-228600" lvl="0" marL="228600" rtl="0" algn="l">
              <a:lnSpc>
                <a:spcPct val="90000"/>
              </a:lnSpc>
              <a:spcBef>
                <a:spcPts val="1000"/>
              </a:spcBef>
              <a:spcAft>
                <a:spcPts val="0"/>
              </a:spcAft>
              <a:buClr>
                <a:schemeClr val="lt1"/>
              </a:buClr>
              <a:buSzPts val="2400"/>
              <a:buChar char="•"/>
            </a:pPr>
            <a:r>
              <a:rPr lang="en-US" sz="2400"/>
              <a:t>Ultrasonic sensor is mainly used to determine the distance of the target object.</a:t>
            </a:r>
            <a:endParaRPr/>
          </a:p>
          <a:p>
            <a:pPr indent="-228600" lvl="0" marL="228600" rtl="0" algn="l">
              <a:lnSpc>
                <a:spcPct val="90000"/>
              </a:lnSpc>
              <a:spcBef>
                <a:spcPts val="1000"/>
              </a:spcBef>
              <a:spcAft>
                <a:spcPts val="0"/>
              </a:spcAft>
              <a:buClr>
                <a:schemeClr val="lt1"/>
              </a:buClr>
              <a:buSzPts val="2400"/>
              <a:buChar char="•"/>
            </a:pPr>
            <a:r>
              <a:rPr lang="en-US" sz="2400"/>
              <a:t>Transmitter and receiver are two main parts of the sensor where former converts an electrical signal to ultrasonic waves while later converts that ultrasonic signals back to electrical signals.</a:t>
            </a:r>
            <a:endParaRPr/>
          </a:p>
          <a:p>
            <a:pPr indent="-228600" lvl="0" marL="228600" rtl="0" algn="l">
              <a:lnSpc>
                <a:spcPct val="90000"/>
              </a:lnSpc>
              <a:spcBef>
                <a:spcPts val="1000"/>
              </a:spcBef>
              <a:spcAft>
                <a:spcPts val="0"/>
              </a:spcAft>
              <a:buClr>
                <a:schemeClr val="lt1"/>
              </a:buClr>
              <a:buSzPts val="2400"/>
              <a:buChar char="•"/>
            </a:pPr>
            <a:r>
              <a:rPr lang="en-US" sz="2400"/>
              <a:t>Its operating frequency is 4 MHz and its detection range is from 2cm to 400 cm.</a:t>
            </a:r>
            <a:endParaRPr/>
          </a:p>
          <a:p>
            <a:pPr indent="-133350" lvl="0" marL="228600" rtl="0" algn="l">
              <a:lnSpc>
                <a:spcPct val="90000"/>
              </a:lnSpc>
              <a:spcBef>
                <a:spcPts val="1000"/>
              </a:spcBef>
              <a:spcAft>
                <a:spcPts val="0"/>
              </a:spcAft>
              <a:buClr>
                <a:schemeClr val="lt1"/>
              </a:buClr>
              <a:buSzPts val="1500"/>
              <a:buNone/>
            </a:pPr>
            <a:r>
              <a:t/>
            </a:r>
            <a:endParaRPr sz="1500"/>
          </a:p>
          <a:p>
            <a:pPr indent="0" lvl="0" marL="0" rtl="0" algn="l">
              <a:lnSpc>
                <a:spcPct val="90000"/>
              </a:lnSpc>
              <a:spcBef>
                <a:spcPts val="1000"/>
              </a:spcBef>
              <a:spcAft>
                <a:spcPts val="0"/>
              </a:spcAft>
              <a:buClr>
                <a:schemeClr val="lt1"/>
              </a:buClr>
              <a:buSzPts val="2400"/>
              <a:buNone/>
            </a:pPr>
            <a:r>
              <a:rPr b="1" lang="en-US"/>
              <a:t>Servo Motor:</a:t>
            </a:r>
            <a:endParaRPr/>
          </a:p>
          <a:p>
            <a:pPr indent="-228600" lvl="0" marL="228600" rtl="0" algn="l">
              <a:lnSpc>
                <a:spcPct val="90000"/>
              </a:lnSpc>
              <a:spcBef>
                <a:spcPts val="1000"/>
              </a:spcBef>
              <a:spcAft>
                <a:spcPts val="0"/>
              </a:spcAft>
              <a:buClr>
                <a:schemeClr val="lt1"/>
              </a:buClr>
              <a:buSzPts val="2200"/>
              <a:buChar char="•"/>
            </a:pPr>
            <a:r>
              <a:rPr lang="en-US" sz="2200"/>
              <a:t>Servo motor is a motor which requires +5V to operate and having a torque of 2.5kg/cm. It must be kept in mind that it can only rotate from 0°-180°.</a:t>
            </a:r>
            <a:endParaRPr/>
          </a:p>
        </p:txBody>
      </p:sp>
      <p:pic>
        <p:nvPicPr>
          <p:cNvPr descr="Servo Motor Pinout (Wires)" id="233" name="Google Shape;233;p6"/>
          <p:cNvPicPr preferRelativeResize="0"/>
          <p:nvPr/>
        </p:nvPicPr>
        <p:blipFill rotWithShape="1">
          <a:blip r:embed="rId3">
            <a:alphaModFix/>
          </a:blip>
          <a:srcRect b="0" l="0" r="0" t="0"/>
          <a:stretch/>
        </p:blipFill>
        <p:spPr>
          <a:xfrm>
            <a:off x="8251377" y="3720548"/>
            <a:ext cx="3198755" cy="2286000"/>
          </a:xfrm>
          <a:prstGeom prst="rect">
            <a:avLst/>
          </a:prstGeom>
          <a:noFill/>
          <a:ln>
            <a:noFill/>
          </a:ln>
        </p:spPr>
      </p:pic>
      <p:pic>
        <p:nvPicPr>
          <p:cNvPr descr="Image result for ultrasonic sensor hc-sr04" id="234" name="Google Shape;234;p6"/>
          <p:cNvPicPr preferRelativeResize="0"/>
          <p:nvPr/>
        </p:nvPicPr>
        <p:blipFill rotWithShape="1">
          <a:blip r:embed="rId4">
            <a:alphaModFix/>
          </a:blip>
          <a:srcRect b="0" l="0" r="0" t="0"/>
          <a:stretch/>
        </p:blipFill>
        <p:spPr>
          <a:xfrm>
            <a:off x="8251377" y="40006"/>
            <a:ext cx="3591089" cy="338899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8" name="Shape 238"/>
        <p:cNvGrpSpPr/>
        <p:nvPr/>
      </p:nvGrpSpPr>
      <p:grpSpPr>
        <a:xfrm>
          <a:off x="0" y="0"/>
          <a:ext cx="0" cy="0"/>
          <a:chOff x="0" y="0"/>
          <a:chExt cx="0" cy="0"/>
        </a:xfrm>
      </p:grpSpPr>
      <p:sp>
        <p:nvSpPr>
          <p:cNvPr id="239" name="Google Shape;239;p7"/>
          <p:cNvSpPr/>
          <p:nvPr>
            <p:ph type="title"/>
          </p:nvPr>
        </p:nvSpPr>
        <p:spPr>
          <a:xfrm>
            <a:off x="640080" y="2074363"/>
            <a:ext cx="2752354" cy="2709275"/>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600"/>
              <a:buFont typeface="Trebuchet MS"/>
              <a:buNone/>
            </a:pPr>
            <a:r>
              <a:rPr b="1" lang="en-US" sz="2600" u="sng">
                <a:solidFill>
                  <a:srgbClr val="FFFFFF"/>
                </a:solidFill>
                <a:latin typeface="Trebuchet MS"/>
                <a:ea typeface="Trebuchet MS"/>
                <a:cs typeface="Trebuchet MS"/>
                <a:sym typeface="Trebuchet MS"/>
              </a:rPr>
              <a:t>Block Diagram</a:t>
            </a:r>
            <a:endParaRPr/>
          </a:p>
        </p:txBody>
      </p:sp>
      <p:pic>
        <p:nvPicPr>
          <p:cNvPr id="240" name="Google Shape;240;p7"/>
          <p:cNvPicPr preferRelativeResize="0"/>
          <p:nvPr>
            <p:ph idx="1" type="body"/>
          </p:nvPr>
        </p:nvPicPr>
        <p:blipFill rotWithShape="1">
          <a:blip r:embed="rId3">
            <a:alphaModFix/>
          </a:blip>
          <a:srcRect b="0" l="0" r="0" t="0"/>
          <a:stretch/>
        </p:blipFill>
        <p:spPr>
          <a:xfrm>
            <a:off x="4038600" y="1674903"/>
            <a:ext cx="7188199" cy="350480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4" name="Shape 244"/>
        <p:cNvGrpSpPr/>
        <p:nvPr/>
      </p:nvGrpSpPr>
      <p:grpSpPr>
        <a:xfrm>
          <a:off x="0" y="0"/>
          <a:ext cx="0" cy="0"/>
          <a:chOff x="0" y="0"/>
          <a:chExt cx="0" cy="0"/>
        </a:xfrm>
      </p:grpSpPr>
      <p:sp>
        <p:nvSpPr>
          <p:cNvPr id="245" name="Google Shape;245;p8"/>
          <p:cNvSpPr/>
          <p:nvPr>
            <p:ph type="title"/>
          </p:nvPr>
        </p:nvSpPr>
        <p:spPr>
          <a:xfrm>
            <a:off x="640080" y="2074363"/>
            <a:ext cx="2752354" cy="2709275"/>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600"/>
              <a:buFont typeface="Trebuchet MS"/>
              <a:buNone/>
            </a:pPr>
            <a:r>
              <a:rPr b="1" lang="en-US" sz="2600" u="sng">
                <a:solidFill>
                  <a:srgbClr val="FFFFFF"/>
                </a:solidFill>
                <a:latin typeface="Trebuchet MS"/>
                <a:ea typeface="Trebuchet MS"/>
                <a:cs typeface="Trebuchet MS"/>
                <a:sym typeface="Trebuchet MS"/>
              </a:rPr>
              <a:t>Circuit Diagram</a:t>
            </a:r>
            <a:endParaRPr/>
          </a:p>
        </p:txBody>
      </p:sp>
      <p:pic>
        <p:nvPicPr>
          <p:cNvPr descr="Image result for circuit diagram of arduino based radar system" id="246" name="Google Shape;246;p8"/>
          <p:cNvPicPr preferRelativeResize="0"/>
          <p:nvPr/>
        </p:nvPicPr>
        <p:blipFill rotWithShape="1">
          <a:blip r:embed="rId3">
            <a:alphaModFix/>
          </a:blip>
          <a:srcRect b="0" l="0" r="0" t="0"/>
          <a:stretch/>
        </p:blipFill>
        <p:spPr>
          <a:xfrm>
            <a:off x="3590553" y="608427"/>
            <a:ext cx="8170037" cy="597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9"/>
          <p:cNvSpPr txBox="1"/>
          <p:nvPr>
            <p:ph type="title"/>
          </p:nvPr>
        </p:nvSpPr>
        <p:spPr>
          <a:xfrm>
            <a:off x="427382" y="589722"/>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Trebuchet MS"/>
              <a:buNone/>
            </a:pPr>
            <a:r>
              <a:rPr b="1" lang="en-US" sz="4000" u="sng"/>
              <a:t>Working Principle</a:t>
            </a:r>
            <a:endParaRPr/>
          </a:p>
        </p:txBody>
      </p:sp>
      <p:sp>
        <p:nvSpPr>
          <p:cNvPr id="252" name="Google Shape;252;p9"/>
          <p:cNvSpPr txBox="1"/>
          <p:nvPr>
            <p:ph idx="1" type="body"/>
          </p:nvPr>
        </p:nvSpPr>
        <p:spPr>
          <a:xfrm>
            <a:off x="838200" y="2107094"/>
            <a:ext cx="10515600" cy="5208104"/>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2400"/>
              <a:buChar char="•"/>
            </a:pPr>
            <a:r>
              <a:rPr lang="en-US" sz="2400"/>
              <a:t>The basic objective of our design is to ascertain the distance position and speed of the obstacle set at some distance from the sensor. Ultrasonic sensor sends the ultrasonic wave in various ways by rotating with help of servo motors. This wave goes in air and gets reflected back subsequent to striking some object. This wave is again detected by the sensor and its qualities is analyzed and output is shown in screen indicating parameters, for example, distance and position of object. Arduino IDE is utilized to compose code and transfer coding in Arduino and causes us to detect position or angle of servo motor and it is communicated through the serial port alongside the covered distance of the nearest object in its way. </a:t>
            </a:r>
            <a:endParaRPr/>
          </a:p>
          <a:p>
            <a:pPr indent="-228600" lvl="0" marL="228600" rtl="0" algn="just">
              <a:lnSpc>
                <a:spcPct val="90000"/>
              </a:lnSpc>
              <a:spcBef>
                <a:spcPts val="1000"/>
              </a:spcBef>
              <a:spcAft>
                <a:spcPts val="0"/>
              </a:spcAft>
              <a:buClr>
                <a:schemeClr val="lt1"/>
              </a:buClr>
              <a:buSzPts val="2400"/>
              <a:buChar char="•"/>
            </a:pPr>
            <a:r>
              <a:rPr lang="en-US" sz="2400"/>
              <a:t>Output of all of this working is shown in the software called processing, it will display the input/output and the range of the object.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