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85" r:id="rId4"/>
    <p:sldId id="259" r:id="rId5"/>
    <p:sldId id="260" r:id="rId6"/>
    <p:sldId id="281" r:id="rId7"/>
    <p:sldId id="261" r:id="rId8"/>
    <p:sldId id="279" r:id="rId9"/>
    <p:sldId id="262" r:id="rId10"/>
    <p:sldId id="263" r:id="rId11"/>
    <p:sldId id="264" r:id="rId12"/>
    <p:sldId id="280" r:id="rId13"/>
    <p:sldId id="282" r:id="rId14"/>
    <p:sldId id="272" r:id="rId15"/>
    <p:sldId id="284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1BB"/>
    <a:srgbClr val="2C5E36"/>
    <a:srgbClr val="047BC4"/>
    <a:srgbClr val="FF055E"/>
    <a:srgbClr val="EFC40F"/>
    <a:srgbClr val="B0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4CE320-64BC-4109-98DD-E271667CA6D9}">
  <a:tblStyle styleId="{714CE320-64BC-4109-98DD-E271667CA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041A43-4770-4F67-8CEA-93B768238B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34c71042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34c71042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34c7104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34c7104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34c7104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34c7104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0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34c7104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34c7104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34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34c7104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34c7104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4c7104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4c7104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5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4c7104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4c7104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34c71042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34c71042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34c7104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34c7104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0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34c71042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34c71042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88">
            <a:off x="4869324" y="3555644"/>
            <a:ext cx="3506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9325" y="1161263"/>
            <a:ext cx="3506100" cy="2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37325" y="46978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0100" y="2362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3050" y="4752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2700" y="40705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64625" y="4725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800" y="5064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>
            <a:stCxn id="15" idx="2"/>
            <a:endCxn id="13" idx="6"/>
          </p:cNvCxnSpPr>
          <p:nvPr/>
        </p:nvCxnSpPr>
        <p:spPr>
          <a:xfrm rot="10800000">
            <a:off x="6570125" y="4785750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055650" y="246475"/>
            <a:ext cx="795275" cy="714400"/>
            <a:chOff x="7864625" y="364925"/>
            <a:chExt cx="795275" cy="714400"/>
          </a:xfrm>
        </p:grpSpPr>
        <p:cxnSp>
          <p:nvCxnSpPr>
            <p:cNvPr id="19" name="Google Shape;19;p2"/>
            <p:cNvCxnSpPr>
              <a:stCxn id="20" idx="1"/>
              <a:endCxn id="21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5057775" y="1106850"/>
            <a:ext cx="3107700" cy="1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 rot="-332">
            <a:off x="5057825" y="2218498"/>
            <a:ext cx="31077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1"/>
          <p:cNvSpPr/>
          <p:nvPr/>
        </p:nvSpPr>
        <p:spPr>
          <a:xfrm>
            <a:off x="5492275" y="1994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2"/>
          </p:nvPr>
        </p:nvSpPr>
        <p:spPr>
          <a:xfrm>
            <a:off x="72000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72000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3"/>
          </p:nvPr>
        </p:nvSpPr>
        <p:spPr>
          <a:xfrm>
            <a:off x="3409639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3407389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5"/>
          </p:nvPr>
        </p:nvSpPr>
        <p:spPr>
          <a:xfrm>
            <a:off x="608765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608315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3"/>
          <p:cNvCxnSpPr>
            <a:stCxn id="201" idx="0"/>
            <a:endCxn id="200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2"/>
          </p:nvPr>
        </p:nvSpPr>
        <p:spPr>
          <a:xfrm>
            <a:off x="150880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>
          <a:xfrm>
            <a:off x="1508813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 idx="3"/>
          </p:nvPr>
        </p:nvSpPr>
        <p:spPr>
          <a:xfrm>
            <a:off x="529453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4"/>
          </p:nvPr>
        </p:nvSpPr>
        <p:spPr>
          <a:xfrm>
            <a:off x="5294538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5"/>
          </p:nvPr>
        </p:nvSpPr>
        <p:spPr>
          <a:xfrm>
            <a:off x="150878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6"/>
          </p:nvPr>
        </p:nvSpPr>
        <p:spPr>
          <a:xfrm>
            <a:off x="1508813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7"/>
          </p:nvPr>
        </p:nvSpPr>
        <p:spPr>
          <a:xfrm>
            <a:off x="529451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8"/>
          </p:nvPr>
        </p:nvSpPr>
        <p:spPr>
          <a:xfrm>
            <a:off x="5294538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22988" y="26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55138" y="1892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16" name="Google Shape;216;p24"/>
            <p:cNvCxnSpPr>
              <a:stCxn id="217" idx="1"/>
              <a:endCxn id="218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7" name="Google Shape;217;p24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4"/>
          <p:cNvSpPr/>
          <p:nvPr/>
        </p:nvSpPr>
        <p:spPr>
          <a:xfrm>
            <a:off x="8765300" y="30727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552563" y="3794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731175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731175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3"/>
          </p:nvPr>
        </p:nvSpPr>
        <p:spPr>
          <a:xfrm>
            <a:off x="3426647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4"/>
          </p:nvPr>
        </p:nvSpPr>
        <p:spPr>
          <a:xfrm>
            <a:off x="3426647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5"/>
          </p:nvPr>
        </p:nvSpPr>
        <p:spPr>
          <a:xfrm>
            <a:off x="731175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6"/>
          </p:nvPr>
        </p:nvSpPr>
        <p:spPr>
          <a:xfrm>
            <a:off x="731175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7"/>
          </p:nvPr>
        </p:nvSpPr>
        <p:spPr>
          <a:xfrm>
            <a:off x="3426647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8"/>
          </p:nvPr>
        </p:nvSpPr>
        <p:spPr>
          <a:xfrm>
            <a:off x="3426647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9"/>
          </p:nvPr>
        </p:nvSpPr>
        <p:spPr>
          <a:xfrm>
            <a:off x="6122128" y="1543050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3"/>
          </p:nvPr>
        </p:nvSpPr>
        <p:spPr>
          <a:xfrm>
            <a:off x="6122128" y="1916950"/>
            <a:ext cx="23019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14"/>
          </p:nvPr>
        </p:nvSpPr>
        <p:spPr>
          <a:xfrm>
            <a:off x="6122128" y="3100775"/>
            <a:ext cx="2301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15"/>
          </p:nvPr>
        </p:nvSpPr>
        <p:spPr>
          <a:xfrm>
            <a:off x="6122128" y="3473150"/>
            <a:ext cx="2301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/>
          <p:nvPr/>
        </p:nvSpPr>
        <p:spPr>
          <a:xfrm rot="-5766326">
            <a:off x="7579201" y="288144"/>
            <a:ext cx="121288" cy="121288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-5077218">
            <a:off x="8777999" y="1107313"/>
            <a:ext cx="67196" cy="67196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8549375" y="3869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5"/>
          <p:cNvCxnSpPr>
            <a:stCxn id="236" idx="7"/>
            <a:endCxn id="235" idx="3"/>
          </p:cNvCxnSpPr>
          <p:nvPr/>
        </p:nvCxnSpPr>
        <p:spPr>
          <a:xfrm rot="10800000">
            <a:off x="7687072" y="386930"/>
            <a:ext cx="1103100" cy="72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5"/>
          <p:cNvSpPr/>
          <p:nvPr/>
        </p:nvSpPr>
        <p:spPr>
          <a:xfrm>
            <a:off x="825125" y="322313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05125" y="7605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332275" y="44285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825125" y="48140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28"/>
          <p:cNvCxnSpPr>
            <a:stCxn id="276" idx="0"/>
            <a:endCxn id="275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9"/>
          <p:cNvCxnSpPr>
            <a:stCxn id="284" idx="3"/>
            <a:endCxn id="280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>
            <a:stCxn id="280" idx="4"/>
            <a:endCxn id="279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9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9"/>
          <p:cNvCxnSpPr>
            <a:stCxn id="282" idx="5"/>
            <a:endCxn id="281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29"/>
          <p:cNvCxnSpPr>
            <a:stCxn id="290" idx="4"/>
            <a:endCxn id="291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7911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353050" y="0"/>
            <a:ext cx="3791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389638" y="4816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8" name="Google Shape;28;p3"/>
            <p:cNvCxnSpPr>
              <a:stCxn id="29" idx="1"/>
              <a:endCxn id="30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152650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4961426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150484" y="2161825"/>
            <a:ext cx="303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4966318" y="2161825"/>
            <a:ext cx="30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58950" y="24271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24175" y="31688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86400" y="36763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555075" y="47692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382000" y="4657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5"/>
          <p:cNvCxnSpPr>
            <a:stCxn id="56" idx="1"/>
            <a:endCxn id="55" idx="5"/>
          </p:cNvCxnSpPr>
          <p:nvPr/>
        </p:nvCxnSpPr>
        <p:spPr>
          <a:xfrm rot="10800000">
            <a:off x="281641" y="32263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/>
          <p:nvPr/>
        </p:nvSpPr>
        <p:spPr>
          <a:xfrm>
            <a:off x="1991100" y="4724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7802725" y="3518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5"/>
          <p:cNvCxnSpPr>
            <a:stCxn id="61" idx="5"/>
            <a:endCxn id="63" idx="1"/>
          </p:cNvCxnSpPr>
          <p:nvPr/>
        </p:nvCxnSpPr>
        <p:spPr>
          <a:xfrm>
            <a:off x="7906432" y="455532"/>
            <a:ext cx="919200" cy="52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5"/>
          <p:cNvSpPr/>
          <p:nvPr/>
        </p:nvSpPr>
        <p:spPr>
          <a:xfrm>
            <a:off x="8815725" y="968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5869838" y="540000"/>
            <a:ext cx="2247900" cy="1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 rot="-459">
            <a:off x="5869837" y="1515875"/>
            <a:ext cx="22479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8798625" y="2028388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65938" y="11955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825775" y="5400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7"/>
          <p:cNvCxnSpPr>
            <a:stCxn id="81" idx="1"/>
            <a:endCxn id="82" idx="5"/>
          </p:cNvCxnSpPr>
          <p:nvPr/>
        </p:nvCxnSpPr>
        <p:spPr>
          <a:xfrm rot="10800000">
            <a:off x="8323218" y="1252981"/>
            <a:ext cx="493200" cy="7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>
            <a:stCxn id="82" idx="7"/>
            <a:endCxn id="83" idx="3"/>
          </p:cNvCxnSpPr>
          <p:nvPr/>
        </p:nvCxnSpPr>
        <p:spPr>
          <a:xfrm rot="10800000" flipH="1">
            <a:off x="8323296" y="597279"/>
            <a:ext cx="512400" cy="60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0" y="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7"/>
          <p:cNvSpPr>
            <a:spLocks noGrp="1"/>
          </p:cNvSpPr>
          <p:nvPr>
            <p:ph type="pic" idx="3"/>
          </p:nvPr>
        </p:nvSpPr>
        <p:spPr>
          <a:xfrm>
            <a:off x="3690375" y="0"/>
            <a:ext cx="1873200" cy="2810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"/>
          <p:cNvSpPr>
            <a:spLocks noGrp="1"/>
          </p:cNvSpPr>
          <p:nvPr>
            <p:ph type="pic" idx="4"/>
          </p:nvPr>
        </p:nvSpPr>
        <p:spPr>
          <a:xfrm>
            <a:off x="3690375" y="2972925"/>
            <a:ext cx="5453700" cy="217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898226" y="2659663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/>
          </p:nvPr>
        </p:nvSpPr>
        <p:spPr>
          <a:xfrm>
            <a:off x="1724719" y="2637764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1724719" y="3808677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/>
          </p:nvPr>
        </p:nvSpPr>
        <p:spPr>
          <a:xfrm>
            <a:off x="5658576" y="3801352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5658576" y="1474175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59250" y="4802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77375" y="42790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498050" y="33564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263275" y="40981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725500" y="46056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>
            <a:stCxn id="122" idx="1"/>
            <a:endCxn id="121" idx="5"/>
          </p:cNvCxnSpPr>
          <p:nvPr/>
        </p:nvCxnSpPr>
        <p:spPr>
          <a:xfrm rot="10800000">
            <a:off x="8320741" y="41556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flipH="1">
            <a:off x="8171325" y="299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7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kaggle.com/competitions/rsna-miccai-brain-tumor-radiogenomic-classification/overview" TargetMode="External"/><Relationship Id="rId5" Type="http://schemas.openxmlformats.org/officeDocument/2006/relationships/hyperlink" Target="https://www.kaggle.com/datasets/ahmedhamada0/brain-tumor-detection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subTitle" idx="1"/>
          </p:nvPr>
        </p:nvSpPr>
        <p:spPr>
          <a:xfrm rot="-588">
            <a:off x="4996554" y="3783727"/>
            <a:ext cx="3710068" cy="920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TK VAMSHI KRISHNA – 21MIC7023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A.V.S HEMANTH KUMAR – 21MIC7052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A. PRAJWAL SRI TEJ – 21MIC7107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ctrTitle"/>
          </p:nvPr>
        </p:nvSpPr>
        <p:spPr>
          <a:xfrm>
            <a:off x="4787409" y="983267"/>
            <a:ext cx="4461122" cy="2130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</a:rPr>
              <a:t>ATYPICAL TERATOID RHABDOID TUMOR(AT/RTs) CLASSIFICATION USING VGG-19</a:t>
            </a:r>
            <a:endParaRPr sz="2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05" name="Google Shape;305;p33"/>
          <p:cNvSpPr/>
          <p:nvPr/>
        </p:nvSpPr>
        <p:spPr>
          <a:xfrm flipH="1">
            <a:off x="564487" y="160675"/>
            <a:ext cx="4090137" cy="5143451"/>
          </a:xfrm>
          <a:custGeom>
            <a:avLst/>
            <a:gdLst/>
            <a:ahLst/>
            <a:cxnLst/>
            <a:rect l="l" t="t" r="r" b="b"/>
            <a:pathLst>
              <a:path w="43452" h="54642" extrusionOk="0">
                <a:moveTo>
                  <a:pt x="10622" y="6323"/>
                </a:moveTo>
                <a:cubicBezTo>
                  <a:pt x="7539" y="8772"/>
                  <a:pt x="4779" y="13102"/>
                  <a:pt x="4248" y="15567"/>
                </a:cubicBezTo>
                <a:cubicBezTo>
                  <a:pt x="3717" y="18031"/>
                  <a:pt x="3806" y="19792"/>
                  <a:pt x="4160" y="22169"/>
                </a:cubicBezTo>
                <a:cubicBezTo>
                  <a:pt x="4514" y="24546"/>
                  <a:pt x="3983" y="26747"/>
                  <a:pt x="2479" y="28595"/>
                </a:cubicBezTo>
                <a:cubicBezTo>
                  <a:pt x="974" y="30445"/>
                  <a:pt x="0" y="31501"/>
                  <a:pt x="1504" y="32556"/>
                </a:cubicBezTo>
                <a:cubicBezTo>
                  <a:pt x="3008" y="33612"/>
                  <a:pt x="4337" y="33790"/>
                  <a:pt x="3894" y="34670"/>
                </a:cubicBezTo>
                <a:cubicBezTo>
                  <a:pt x="3451" y="35550"/>
                  <a:pt x="3280" y="35926"/>
                  <a:pt x="3592" y="36472"/>
                </a:cubicBezTo>
                <a:cubicBezTo>
                  <a:pt x="3907" y="37019"/>
                  <a:pt x="4141" y="37251"/>
                  <a:pt x="4141" y="37251"/>
                </a:cubicBezTo>
                <a:cubicBezTo>
                  <a:pt x="4141" y="37251"/>
                  <a:pt x="3279" y="38422"/>
                  <a:pt x="3749" y="39045"/>
                </a:cubicBezTo>
                <a:cubicBezTo>
                  <a:pt x="4220" y="39670"/>
                  <a:pt x="5160" y="39045"/>
                  <a:pt x="5317" y="40371"/>
                </a:cubicBezTo>
                <a:cubicBezTo>
                  <a:pt x="5475" y="41697"/>
                  <a:pt x="4769" y="43336"/>
                  <a:pt x="6415" y="44272"/>
                </a:cubicBezTo>
                <a:cubicBezTo>
                  <a:pt x="8063" y="45209"/>
                  <a:pt x="12219" y="44272"/>
                  <a:pt x="13867" y="43881"/>
                </a:cubicBezTo>
                <a:cubicBezTo>
                  <a:pt x="15515" y="43490"/>
                  <a:pt x="17162" y="43490"/>
                  <a:pt x="18653" y="47391"/>
                </a:cubicBezTo>
                <a:cubicBezTo>
                  <a:pt x="19612" y="49903"/>
                  <a:pt x="20603" y="52382"/>
                  <a:pt x="20791" y="54642"/>
                </a:cubicBezTo>
                <a:lnTo>
                  <a:pt x="40379" y="54642"/>
                </a:lnTo>
                <a:cubicBezTo>
                  <a:pt x="38522" y="50254"/>
                  <a:pt x="34803" y="41740"/>
                  <a:pt x="35677" y="38265"/>
                </a:cubicBezTo>
                <a:cubicBezTo>
                  <a:pt x="36618" y="34520"/>
                  <a:pt x="40723" y="32937"/>
                  <a:pt x="42087" y="25964"/>
                </a:cubicBezTo>
                <a:cubicBezTo>
                  <a:pt x="43452" y="18991"/>
                  <a:pt x="42953" y="8606"/>
                  <a:pt x="34010" y="4303"/>
                </a:cubicBezTo>
                <a:cubicBezTo>
                  <a:pt x="25068" y="0"/>
                  <a:pt x="15330" y="2582"/>
                  <a:pt x="10622" y="6323"/>
                </a:cubicBezTo>
                <a:close/>
              </a:path>
            </a:pathLst>
          </a:custGeom>
          <a:solidFill>
            <a:srgbClr val="00DBF6">
              <a:alpha val="18350"/>
            </a:srgbClr>
          </a:solidFill>
          <a:ln>
            <a:noFill/>
          </a:ln>
          <a:effectLst>
            <a:outerShdw blurRad="228600" dist="19050" dir="5400000" algn="bl" rotWithShape="0">
              <a:schemeClr val="accent3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806673" y="728978"/>
            <a:ext cx="2991294" cy="2549009"/>
            <a:chOff x="930854" y="1021197"/>
            <a:chExt cx="4016237" cy="3422408"/>
          </a:xfrm>
        </p:grpSpPr>
        <p:sp>
          <p:nvSpPr>
            <p:cNvPr id="307" name="Google Shape;307;p33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FF275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/>
          <p:nvPr/>
        </p:nvSpPr>
        <p:spPr>
          <a:xfrm>
            <a:off x="625650" y="14052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37300" y="40434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973800" y="48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3985700" y="661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33"/>
          <p:cNvGrpSpPr/>
          <p:nvPr/>
        </p:nvGrpSpPr>
        <p:grpSpPr>
          <a:xfrm>
            <a:off x="3628175" y="25500"/>
            <a:ext cx="1961600" cy="1029000"/>
            <a:chOff x="4501725" y="419225"/>
            <a:chExt cx="1961600" cy="1029000"/>
          </a:xfrm>
        </p:grpSpPr>
        <p:sp>
          <p:nvSpPr>
            <p:cNvPr id="339" name="Google Shape;339;p33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3"/>
            <p:cNvCxnSpPr>
              <a:stCxn id="339" idx="2"/>
              <a:endCxn id="341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3"/>
            <p:cNvCxnSpPr>
              <a:stCxn id="340" idx="3"/>
              <a:endCxn id="339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4" name="Google Shape;344;p33"/>
          <p:cNvCxnSpPr>
            <a:stCxn id="335" idx="5"/>
            <a:endCxn id="336" idx="2"/>
          </p:cNvCxnSpPr>
          <p:nvPr/>
        </p:nvCxnSpPr>
        <p:spPr>
          <a:xfrm>
            <a:off x="541007" y="4147132"/>
            <a:ext cx="1432800" cy="74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98C649-D1D9-B8A3-32E9-99ABF9FEF4CA}"/>
              </a:ext>
            </a:extLst>
          </p:cNvPr>
          <p:cNvSpPr txBox="1"/>
          <p:nvPr/>
        </p:nvSpPr>
        <p:spPr>
          <a:xfrm>
            <a:off x="4996475" y="3516352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Presented by :-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993041" y="33783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5"/>
                </a:solidFill>
              </a:rPr>
              <a:t>Augmentation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Google Shape;373;p35">
            <a:extLst>
              <a:ext uri="{FF2B5EF4-FFF2-40B4-BE49-F238E27FC236}">
                <a16:creationId xmlns:a16="http://schemas.microsoft.com/office/drawing/2014/main" id="{AF369EB7-3E66-6E49-22E3-F20FE3A86B2E}"/>
              </a:ext>
            </a:extLst>
          </p:cNvPr>
          <p:cNvSpPr txBox="1">
            <a:spLocks/>
          </p:cNvSpPr>
          <p:nvPr/>
        </p:nvSpPr>
        <p:spPr>
          <a:xfrm>
            <a:off x="451926" y="331141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b="1" dirty="0">
              <a:solidFill>
                <a:schemeClr val="tx1"/>
              </a:solidFill>
              <a:latin typeface="Montserrat" panose="020F0502020204030204" pitchFamily="2" charset="0"/>
            </a:endParaRPr>
          </a:p>
        </p:txBody>
      </p:sp>
      <p:sp>
        <p:nvSpPr>
          <p:cNvPr id="5" name="Google Shape;368;p35">
            <a:extLst>
              <a:ext uri="{FF2B5EF4-FFF2-40B4-BE49-F238E27FC236}">
                <a16:creationId xmlns:a16="http://schemas.microsoft.com/office/drawing/2014/main" id="{FBAE8092-77AA-78FE-B31F-431C0B7B885D}"/>
              </a:ext>
            </a:extLst>
          </p:cNvPr>
          <p:cNvSpPr/>
          <p:nvPr/>
        </p:nvSpPr>
        <p:spPr>
          <a:xfrm>
            <a:off x="188741" y="188926"/>
            <a:ext cx="804300" cy="804000"/>
          </a:xfrm>
          <a:prstGeom prst="ellipse">
            <a:avLst/>
          </a:prstGeom>
          <a:solidFill>
            <a:srgbClr val="B0002A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74;p35">
            <a:extLst>
              <a:ext uri="{FF2B5EF4-FFF2-40B4-BE49-F238E27FC236}">
                <a16:creationId xmlns:a16="http://schemas.microsoft.com/office/drawing/2014/main" id="{49AAE50F-612F-8193-EEB3-CDC0918AFA4A}"/>
              </a:ext>
            </a:extLst>
          </p:cNvPr>
          <p:cNvSpPr txBox="1">
            <a:spLocks/>
          </p:cNvSpPr>
          <p:nvPr/>
        </p:nvSpPr>
        <p:spPr>
          <a:xfrm rot="4009">
            <a:off x="333641" y="294376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B5D0B-7D86-E6BC-4805-1FC63940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" y="1623402"/>
            <a:ext cx="8965580" cy="2536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0DEA2-3784-6183-2AD2-B0A4A611F7D9}"/>
              </a:ext>
            </a:extLst>
          </p:cNvPr>
          <p:cNvSpPr txBox="1"/>
          <p:nvPr/>
        </p:nvSpPr>
        <p:spPr>
          <a:xfrm>
            <a:off x="4125041" y="4159433"/>
            <a:ext cx="625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IN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Fig 8.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1019473" y="286373"/>
            <a:ext cx="399857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</a:t>
            </a:r>
            <a:r>
              <a:rPr lang="en" dirty="0">
                <a:solidFill>
                  <a:schemeClr val="accent6"/>
                </a:solidFill>
              </a:rPr>
              <a:t>selection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Google Shape;368;p35">
            <a:extLst>
              <a:ext uri="{FF2B5EF4-FFF2-40B4-BE49-F238E27FC236}">
                <a16:creationId xmlns:a16="http://schemas.microsoft.com/office/drawing/2014/main" id="{6493E182-6EB6-78D1-DD9F-9626B87F5D29}"/>
              </a:ext>
            </a:extLst>
          </p:cNvPr>
          <p:cNvSpPr/>
          <p:nvPr/>
        </p:nvSpPr>
        <p:spPr>
          <a:xfrm>
            <a:off x="70619" y="166523"/>
            <a:ext cx="804300" cy="804000"/>
          </a:xfrm>
          <a:prstGeom prst="ellipse">
            <a:avLst/>
          </a:prstGeom>
          <a:solidFill>
            <a:srgbClr val="B0002A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374;p35">
            <a:extLst>
              <a:ext uri="{FF2B5EF4-FFF2-40B4-BE49-F238E27FC236}">
                <a16:creationId xmlns:a16="http://schemas.microsoft.com/office/drawing/2014/main" id="{47D771BC-C134-B8C9-6753-31817D8AF458}"/>
              </a:ext>
            </a:extLst>
          </p:cNvPr>
          <p:cNvSpPr txBox="1">
            <a:spLocks/>
          </p:cNvSpPr>
          <p:nvPr/>
        </p:nvSpPr>
        <p:spPr>
          <a:xfrm rot="4009">
            <a:off x="215519" y="271973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2D1D8-3A8E-AC8E-154D-DB5E970BC7DB}"/>
              </a:ext>
            </a:extLst>
          </p:cNvPr>
          <p:cNvSpPr txBox="1"/>
          <p:nvPr/>
        </p:nvSpPr>
        <p:spPr>
          <a:xfrm>
            <a:off x="317974" y="1089100"/>
            <a:ext cx="8329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aims for high test and validation accuracy.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various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parameter tuning, including advanced models with multiple convolution and max-pooling layers.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results using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Geometry Group – 19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VGG19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efficiency and reliability.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layers like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Conv2D, MaxPooling2D,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ImageNormalization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Flatten, Dense, and Dropout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feature extraction and classification.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input size to 240x240 pixels for compatibility with VGG-19, maintaining high detail for precise tumor 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1071512" y="250734"/>
            <a:ext cx="399857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</a:t>
            </a:r>
            <a:r>
              <a:rPr lang="en" dirty="0">
                <a:solidFill>
                  <a:schemeClr val="accent6"/>
                </a:solidFill>
              </a:rPr>
              <a:t>Network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Google Shape;368;p35">
            <a:extLst>
              <a:ext uri="{FF2B5EF4-FFF2-40B4-BE49-F238E27FC236}">
                <a16:creationId xmlns:a16="http://schemas.microsoft.com/office/drawing/2014/main" id="{6493E182-6EB6-78D1-DD9F-9626B87F5D29}"/>
              </a:ext>
            </a:extLst>
          </p:cNvPr>
          <p:cNvSpPr/>
          <p:nvPr/>
        </p:nvSpPr>
        <p:spPr>
          <a:xfrm>
            <a:off x="122668" y="117675"/>
            <a:ext cx="804300" cy="804000"/>
          </a:xfrm>
          <a:prstGeom prst="ellipse">
            <a:avLst/>
          </a:prstGeom>
          <a:solidFill>
            <a:srgbClr val="B0002A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374;p35">
            <a:extLst>
              <a:ext uri="{FF2B5EF4-FFF2-40B4-BE49-F238E27FC236}">
                <a16:creationId xmlns:a16="http://schemas.microsoft.com/office/drawing/2014/main" id="{47D771BC-C134-B8C9-6753-31817D8AF458}"/>
              </a:ext>
            </a:extLst>
          </p:cNvPr>
          <p:cNvSpPr txBox="1">
            <a:spLocks/>
          </p:cNvSpPr>
          <p:nvPr/>
        </p:nvSpPr>
        <p:spPr>
          <a:xfrm rot="4009">
            <a:off x="267558" y="2216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5066F-7EFE-B648-DDFE-AA568978B3C5}"/>
              </a:ext>
            </a:extLst>
          </p:cNvPr>
          <p:cNvSpPr txBox="1"/>
          <p:nvPr/>
        </p:nvSpPr>
        <p:spPr>
          <a:xfrm>
            <a:off x="423254" y="1004601"/>
            <a:ext cx="85667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VGG19 gave best results for the chosen parameters (Training, Validation accuracy </a:t>
            </a:r>
          </a:p>
          <a:p>
            <a:pPr algn="just">
              <a:buClr>
                <a:schemeClr val="tx1"/>
              </a:buClr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and Test accuracy).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D33D-66F4-DA7D-95CB-C19BBA7A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84" y="1660765"/>
            <a:ext cx="5786369" cy="33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DC4EBF-05E3-327C-ADE5-862D3A09E202}"/>
              </a:ext>
            </a:extLst>
          </p:cNvPr>
          <p:cNvSpPr/>
          <p:nvPr/>
        </p:nvSpPr>
        <p:spPr>
          <a:xfrm>
            <a:off x="7486185" y="2036956"/>
            <a:ext cx="267629" cy="157156"/>
          </a:xfrm>
          <a:prstGeom prst="rect">
            <a:avLst/>
          </a:prstGeom>
          <a:solidFill>
            <a:srgbClr val="EFC4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4BDD1-89EA-4888-ECE9-4E78167A2B88}"/>
              </a:ext>
            </a:extLst>
          </p:cNvPr>
          <p:cNvSpPr txBox="1"/>
          <p:nvPr/>
        </p:nvSpPr>
        <p:spPr>
          <a:xfrm>
            <a:off x="7787268" y="1963943"/>
            <a:ext cx="105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02460-2EAB-4097-4D1F-DD3EC8231999}"/>
              </a:ext>
            </a:extLst>
          </p:cNvPr>
          <p:cNvSpPr/>
          <p:nvPr/>
        </p:nvSpPr>
        <p:spPr>
          <a:xfrm>
            <a:off x="7512205" y="2846912"/>
            <a:ext cx="275063" cy="157156"/>
          </a:xfrm>
          <a:prstGeom prst="rect">
            <a:avLst/>
          </a:prstGeom>
          <a:solidFill>
            <a:srgbClr val="047B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30EF0-72DC-1000-51AE-76291F602583}"/>
              </a:ext>
            </a:extLst>
          </p:cNvPr>
          <p:cNvSpPr/>
          <p:nvPr/>
        </p:nvSpPr>
        <p:spPr>
          <a:xfrm>
            <a:off x="7493618" y="2443046"/>
            <a:ext cx="275062" cy="157157"/>
          </a:xfrm>
          <a:prstGeom prst="rect">
            <a:avLst/>
          </a:prstGeom>
          <a:solidFill>
            <a:srgbClr val="FF05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EF2D8-853A-A8B5-0C82-64ACD921A096}"/>
              </a:ext>
            </a:extLst>
          </p:cNvPr>
          <p:cNvSpPr/>
          <p:nvPr/>
        </p:nvSpPr>
        <p:spPr>
          <a:xfrm>
            <a:off x="7512205" y="3247180"/>
            <a:ext cx="275063" cy="157156"/>
          </a:xfrm>
          <a:prstGeom prst="rect">
            <a:avLst/>
          </a:prstGeom>
          <a:solidFill>
            <a:srgbClr val="2C5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825CD-CF2D-0450-FD4E-E17336B55803}"/>
              </a:ext>
            </a:extLst>
          </p:cNvPr>
          <p:cNvSpPr/>
          <p:nvPr/>
        </p:nvSpPr>
        <p:spPr>
          <a:xfrm>
            <a:off x="7512206" y="3690583"/>
            <a:ext cx="298084" cy="157156"/>
          </a:xfrm>
          <a:prstGeom prst="rect">
            <a:avLst/>
          </a:prstGeom>
          <a:solidFill>
            <a:srgbClr val="8F01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3DCE2-C293-36AE-314F-EFB13FC88358}"/>
              </a:ext>
            </a:extLst>
          </p:cNvPr>
          <p:cNvSpPr txBox="1"/>
          <p:nvPr/>
        </p:nvSpPr>
        <p:spPr>
          <a:xfrm>
            <a:off x="7787268" y="2371333"/>
            <a:ext cx="1427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D5F79-3972-B817-72EF-AB2817CDB1F7}"/>
              </a:ext>
            </a:extLst>
          </p:cNvPr>
          <p:cNvSpPr txBox="1"/>
          <p:nvPr/>
        </p:nvSpPr>
        <p:spPr>
          <a:xfrm>
            <a:off x="7787268" y="2771601"/>
            <a:ext cx="1228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7BD9A-7014-93D7-282B-A82090D530E8}"/>
              </a:ext>
            </a:extLst>
          </p:cNvPr>
          <p:cNvSpPr txBox="1"/>
          <p:nvPr/>
        </p:nvSpPr>
        <p:spPr>
          <a:xfrm>
            <a:off x="7810288" y="3171869"/>
            <a:ext cx="75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6AEAE-EE78-189A-B77E-3082AD09E11D}"/>
              </a:ext>
            </a:extLst>
          </p:cNvPr>
          <p:cNvSpPr txBox="1"/>
          <p:nvPr/>
        </p:nvSpPr>
        <p:spPr>
          <a:xfrm>
            <a:off x="7810289" y="3615272"/>
            <a:ext cx="75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F9BE5-8556-8CEC-05A0-78FFA9C56D9A}"/>
              </a:ext>
            </a:extLst>
          </p:cNvPr>
          <p:cNvSpPr txBox="1"/>
          <p:nvPr/>
        </p:nvSpPr>
        <p:spPr>
          <a:xfrm>
            <a:off x="756448" y="1569940"/>
            <a:ext cx="633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IN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60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1071512" y="250734"/>
            <a:ext cx="399857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r>
              <a:rPr lang="en" dirty="0">
                <a:solidFill>
                  <a:srgbClr val="FF0000"/>
                </a:solidFill>
              </a:rPr>
              <a:t>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Google Shape;368;p35">
            <a:extLst>
              <a:ext uri="{FF2B5EF4-FFF2-40B4-BE49-F238E27FC236}">
                <a16:creationId xmlns:a16="http://schemas.microsoft.com/office/drawing/2014/main" id="{6493E182-6EB6-78D1-DD9F-9626B87F5D29}"/>
              </a:ext>
            </a:extLst>
          </p:cNvPr>
          <p:cNvSpPr/>
          <p:nvPr/>
        </p:nvSpPr>
        <p:spPr>
          <a:xfrm>
            <a:off x="122668" y="117675"/>
            <a:ext cx="804300" cy="804000"/>
          </a:xfrm>
          <a:prstGeom prst="ellipse">
            <a:avLst/>
          </a:prstGeom>
          <a:solidFill>
            <a:srgbClr val="B0002A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374;p35">
            <a:extLst>
              <a:ext uri="{FF2B5EF4-FFF2-40B4-BE49-F238E27FC236}">
                <a16:creationId xmlns:a16="http://schemas.microsoft.com/office/drawing/2014/main" id="{47D771BC-C134-B8C9-6753-31817D8AF458}"/>
              </a:ext>
            </a:extLst>
          </p:cNvPr>
          <p:cNvSpPr txBox="1">
            <a:spLocks/>
          </p:cNvSpPr>
          <p:nvPr/>
        </p:nvSpPr>
        <p:spPr>
          <a:xfrm rot="4009">
            <a:off x="267558" y="2216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B5260-BD98-F7BA-6767-C21C8FAC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06" y="57782"/>
            <a:ext cx="3211782" cy="2425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91B09-D95A-9D4C-92D7-3E17DA63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006" y="2571750"/>
            <a:ext cx="3211782" cy="2446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5D386-4427-AC48-16DC-3FB271863C7A}"/>
              </a:ext>
            </a:extLst>
          </p:cNvPr>
          <p:cNvSpPr txBox="1"/>
          <p:nvPr/>
        </p:nvSpPr>
        <p:spPr>
          <a:xfrm>
            <a:off x="6705601" y="56091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Fig10.Model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BD54A-AF3C-C24E-4747-BB54E766B57B}"/>
              </a:ext>
            </a:extLst>
          </p:cNvPr>
          <p:cNvSpPr txBox="1"/>
          <p:nvPr/>
        </p:nvSpPr>
        <p:spPr>
          <a:xfrm>
            <a:off x="7092177" y="4569771"/>
            <a:ext cx="1855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Fig11. Model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65288C-485A-C200-F039-D31AD422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6346"/>
              </p:ext>
            </p:extLst>
          </p:nvPr>
        </p:nvGraphicFramePr>
        <p:xfrm>
          <a:off x="304894" y="1406065"/>
          <a:ext cx="5062653" cy="3612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87551">
                  <a:extLst>
                    <a:ext uri="{9D8B030D-6E8A-4147-A177-3AD203B41FA5}">
                      <a16:colId xmlns:a16="http://schemas.microsoft.com/office/drawing/2014/main" val="3156698706"/>
                    </a:ext>
                  </a:extLst>
                </a:gridCol>
                <a:gridCol w="1687551">
                  <a:extLst>
                    <a:ext uri="{9D8B030D-6E8A-4147-A177-3AD203B41FA5}">
                      <a16:colId xmlns:a16="http://schemas.microsoft.com/office/drawing/2014/main" val="3613192979"/>
                    </a:ext>
                  </a:extLst>
                </a:gridCol>
                <a:gridCol w="1687551">
                  <a:extLst>
                    <a:ext uri="{9D8B030D-6E8A-4147-A177-3AD203B41FA5}">
                      <a16:colId xmlns:a16="http://schemas.microsoft.com/office/drawing/2014/main" val="346733618"/>
                    </a:ext>
                  </a:extLst>
                </a:gridCol>
              </a:tblGrid>
              <a:tr h="41036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95357"/>
                  </a:ext>
                </a:extLst>
              </a:tr>
              <a:tr h="50087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56511"/>
                  </a:ext>
                </a:extLst>
              </a:tr>
              <a:tr h="50087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7316"/>
                  </a:ext>
                </a:extLst>
              </a:tr>
              <a:tr h="41036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14988"/>
                  </a:ext>
                </a:extLst>
              </a:tr>
              <a:tr h="50087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5595"/>
                  </a:ext>
                </a:extLst>
              </a:tr>
              <a:tr h="1237318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LAYERS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DROPOUT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DROPOUT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142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C2BB6E0-5F6D-B4C1-1BBC-07FB4533970F}"/>
              </a:ext>
            </a:extLst>
          </p:cNvPr>
          <p:cNvSpPr txBox="1"/>
          <p:nvPr/>
        </p:nvSpPr>
        <p:spPr>
          <a:xfrm>
            <a:off x="353325" y="1053524"/>
            <a:ext cx="344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VGG-19 model accuracy is approx. 92%</a:t>
            </a:r>
          </a:p>
        </p:txBody>
      </p:sp>
    </p:spTree>
    <p:extLst>
      <p:ext uri="{BB962C8B-B14F-4D97-AF65-F5344CB8AC3E}">
        <p14:creationId xmlns:p14="http://schemas.microsoft.com/office/powerpoint/2010/main" val="101800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3651"/>
          <a:stretch/>
        </p:blipFill>
        <p:spPr>
          <a:xfrm>
            <a:off x="0" y="0"/>
            <a:ext cx="3557999" cy="5143501"/>
          </a:xfrm>
          <a:prstGeom prst="rect">
            <a:avLst/>
          </a:prstGeom>
        </p:spPr>
      </p:pic>
      <p:sp>
        <p:nvSpPr>
          <p:cNvPr id="717" name="Google Shape;717;p49"/>
          <p:cNvSpPr txBox="1">
            <a:spLocks noGrp="1"/>
          </p:cNvSpPr>
          <p:nvPr>
            <p:ph type="title"/>
          </p:nvPr>
        </p:nvSpPr>
        <p:spPr>
          <a:xfrm>
            <a:off x="4506843" y="243461"/>
            <a:ext cx="4146503" cy="593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</a:t>
            </a:r>
            <a:r>
              <a:rPr lang="en" dirty="0">
                <a:solidFill>
                  <a:srgbClr val="FF0000"/>
                </a:solidFill>
              </a:rPr>
              <a:t>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Google Shape;368;p35">
            <a:extLst>
              <a:ext uri="{FF2B5EF4-FFF2-40B4-BE49-F238E27FC236}">
                <a16:creationId xmlns:a16="http://schemas.microsoft.com/office/drawing/2014/main" id="{6E325D77-AE2D-9E70-6BCC-7596BDDF6C05}"/>
              </a:ext>
            </a:extLst>
          </p:cNvPr>
          <p:cNvSpPr/>
          <p:nvPr/>
        </p:nvSpPr>
        <p:spPr>
          <a:xfrm>
            <a:off x="3702543" y="141249"/>
            <a:ext cx="804300" cy="804000"/>
          </a:xfrm>
          <a:prstGeom prst="ellipse">
            <a:avLst/>
          </a:prstGeom>
          <a:solidFill>
            <a:srgbClr val="B0002A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74;p35">
            <a:extLst>
              <a:ext uri="{FF2B5EF4-FFF2-40B4-BE49-F238E27FC236}">
                <a16:creationId xmlns:a16="http://schemas.microsoft.com/office/drawing/2014/main" id="{8097793D-8B60-620B-E20C-498200C38367}"/>
              </a:ext>
            </a:extLst>
          </p:cNvPr>
          <p:cNvSpPr txBox="1">
            <a:spLocks/>
          </p:cNvSpPr>
          <p:nvPr/>
        </p:nvSpPr>
        <p:spPr>
          <a:xfrm rot="4009">
            <a:off x="3774997" y="243846"/>
            <a:ext cx="659393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7D933-E775-1476-A2A5-F9A751F4F47B}"/>
              </a:ext>
            </a:extLst>
          </p:cNvPr>
          <p:cNvSpPr txBox="1"/>
          <p:nvPr/>
        </p:nvSpPr>
        <p:spPr>
          <a:xfrm>
            <a:off x="3702543" y="1330712"/>
            <a:ext cx="5270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create and train a model that gave us very high accuracy on unseen data.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advanced machine learning techniques for early brain tumor detection. It features a deep learning model implemented with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using TensorFlow and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Emphasizing precision and sensitivity in analyzing medical images, the model excels in distinguishing between tumor and non-tumor images. The goal is to contribute significantly to early diagnosis of critical brain tumor conditions.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52"/>
          <p:cNvGrpSpPr/>
          <p:nvPr/>
        </p:nvGrpSpPr>
        <p:grpSpPr>
          <a:xfrm rot="21266393" flipH="1">
            <a:off x="5207086" y="1191187"/>
            <a:ext cx="3838318" cy="3270795"/>
            <a:chOff x="930854" y="1021197"/>
            <a:chExt cx="4016237" cy="3422408"/>
          </a:xfrm>
        </p:grpSpPr>
        <p:sp>
          <p:nvSpPr>
            <p:cNvPr id="775" name="Google Shape;775;p52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 flipH="1">
              <a:off x="2658556" y="2461529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52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52"/>
          <p:cNvSpPr txBox="1">
            <a:spLocks/>
          </p:cNvSpPr>
          <p:nvPr/>
        </p:nvSpPr>
        <p:spPr>
          <a:xfrm>
            <a:off x="2809583" y="2259319"/>
            <a:ext cx="2426099" cy="63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CDF49-DFFA-72DF-82E4-37FEC31C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85447">
            <a:off x="581484" y="395164"/>
            <a:ext cx="1202712" cy="1202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59156-2A4B-50E4-04F3-1CF84237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23318">
            <a:off x="773059" y="3545852"/>
            <a:ext cx="1225052" cy="11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1227796" y="1782741"/>
            <a:ext cx="3030606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/>
          </a:p>
        </p:txBody>
      </p:sp>
      <p:sp>
        <p:nvSpPr>
          <p:cNvPr id="24" name="Google Shape;368;p35">
            <a:extLst>
              <a:ext uri="{FF2B5EF4-FFF2-40B4-BE49-F238E27FC236}">
                <a16:creationId xmlns:a16="http://schemas.microsoft.com/office/drawing/2014/main" id="{0B18CE10-5144-7EB1-3010-CB9D5E2FEF4B}"/>
              </a:ext>
            </a:extLst>
          </p:cNvPr>
          <p:cNvSpPr>
            <a:spLocks/>
          </p:cNvSpPr>
          <p:nvPr/>
        </p:nvSpPr>
        <p:spPr>
          <a:xfrm>
            <a:off x="5102222" y="4331298"/>
            <a:ext cx="626691" cy="626708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368;p35">
            <a:extLst>
              <a:ext uri="{FF2B5EF4-FFF2-40B4-BE49-F238E27FC236}">
                <a16:creationId xmlns:a16="http://schemas.microsoft.com/office/drawing/2014/main" id="{7EC9F7F7-8CB1-39BD-1C72-5DE80EFD61C1}"/>
              </a:ext>
            </a:extLst>
          </p:cNvPr>
          <p:cNvSpPr>
            <a:spLocks/>
          </p:cNvSpPr>
          <p:nvPr/>
        </p:nvSpPr>
        <p:spPr>
          <a:xfrm>
            <a:off x="5074237" y="2735587"/>
            <a:ext cx="626691" cy="626708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368;p35">
            <a:extLst>
              <a:ext uri="{FF2B5EF4-FFF2-40B4-BE49-F238E27FC236}">
                <a16:creationId xmlns:a16="http://schemas.microsoft.com/office/drawing/2014/main" id="{1271C984-92F9-8B03-1012-758E19BBF90E}"/>
              </a:ext>
            </a:extLst>
          </p:cNvPr>
          <p:cNvSpPr/>
          <p:nvPr/>
        </p:nvSpPr>
        <p:spPr>
          <a:xfrm>
            <a:off x="5074237" y="1857600"/>
            <a:ext cx="626691" cy="626708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68;p35">
            <a:extLst>
              <a:ext uri="{FF2B5EF4-FFF2-40B4-BE49-F238E27FC236}">
                <a16:creationId xmlns:a16="http://schemas.microsoft.com/office/drawing/2014/main" id="{0B8A7341-F85F-2310-7851-2D7D6319EE53}"/>
              </a:ext>
            </a:extLst>
          </p:cNvPr>
          <p:cNvSpPr/>
          <p:nvPr/>
        </p:nvSpPr>
        <p:spPr>
          <a:xfrm>
            <a:off x="5074237" y="1006499"/>
            <a:ext cx="626691" cy="626708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65;p35">
            <a:extLst>
              <a:ext uri="{FF2B5EF4-FFF2-40B4-BE49-F238E27FC236}">
                <a16:creationId xmlns:a16="http://schemas.microsoft.com/office/drawing/2014/main" id="{F8DD51D2-EE8D-44DB-9FCB-0E10279A0AC2}"/>
              </a:ext>
            </a:extLst>
          </p:cNvPr>
          <p:cNvSpPr/>
          <p:nvPr/>
        </p:nvSpPr>
        <p:spPr>
          <a:xfrm>
            <a:off x="502840" y="4311606"/>
            <a:ext cx="626691" cy="604385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title" idx="5"/>
          </p:nvPr>
        </p:nvSpPr>
        <p:spPr>
          <a:xfrm>
            <a:off x="1217442" y="2572050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 idx="6"/>
          </p:nvPr>
        </p:nvSpPr>
        <p:spPr>
          <a:xfrm>
            <a:off x="1161215" y="4287912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dirty="0"/>
          </a:p>
        </p:txBody>
      </p:sp>
      <p:sp>
        <p:nvSpPr>
          <p:cNvPr id="361" name="Google Shape;361;p35"/>
          <p:cNvSpPr txBox="1">
            <a:spLocks noGrp="1"/>
          </p:cNvSpPr>
          <p:nvPr>
            <p:ph type="title" idx="7"/>
          </p:nvPr>
        </p:nvSpPr>
        <p:spPr>
          <a:xfrm>
            <a:off x="5861035" y="3493982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title" idx="8"/>
          </p:nvPr>
        </p:nvSpPr>
        <p:spPr>
          <a:xfrm>
            <a:off x="1209925" y="3394100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dirty="0"/>
          </a:p>
        </p:txBody>
      </p:sp>
      <p:sp>
        <p:nvSpPr>
          <p:cNvPr id="363" name="Google Shape;363;p35"/>
          <p:cNvSpPr txBox="1">
            <a:spLocks noGrp="1"/>
          </p:cNvSpPr>
          <p:nvPr>
            <p:ph type="title" idx="9"/>
          </p:nvPr>
        </p:nvSpPr>
        <p:spPr>
          <a:xfrm>
            <a:off x="5842678" y="4300033"/>
            <a:ext cx="27321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 idx="16"/>
          </p:nvPr>
        </p:nvSpPr>
        <p:spPr>
          <a:xfrm>
            <a:off x="450202" y="22750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6"/>
                </a:solidFill>
              </a:rPr>
              <a:t>contents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65" name="Google Shape;365;p35"/>
          <p:cNvSpPr>
            <a:spLocks/>
          </p:cNvSpPr>
          <p:nvPr/>
        </p:nvSpPr>
        <p:spPr>
          <a:xfrm>
            <a:off x="508111" y="1018476"/>
            <a:ext cx="602692" cy="603949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>
            <a:spLocks noGrp="1"/>
          </p:cNvSpPr>
          <p:nvPr>
            <p:ph type="title" idx="2"/>
          </p:nvPr>
        </p:nvSpPr>
        <p:spPr>
          <a:xfrm rot="4011">
            <a:off x="5130289" y="1896000"/>
            <a:ext cx="5142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372" name="Google Shape;372;p35"/>
          <p:cNvSpPr txBox="1">
            <a:spLocks noGrp="1"/>
          </p:cNvSpPr>
          <p:nvPr>
            <p:ph type="title" idx="3"/>
          </p:nvPr>
        </p:nvSpPr>
        <p:spPr>
          <a:xfrm>
            <a:off x="5130634" y="2729895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title" idx="13"/>
          </p:nvPr>
        </p:nvSpPr>
        <p:spPr>
          <a:xfrm rot="4009">
            <a:off x="5129988" y="999678"/>
            <a:ext cx="514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14"/>
          </p:nvPr>
        </p:nvSpPr>
        <p:spPr>
          <a:xfrm rot="2006">
            <a:off x="541024" y="1023153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77" name="Google Shape;377;p35"/>
          <p:cNvSpPr/>
          <p:nvPr/>
        </p:nvSpPr>
        <p:spPr>
          <a:xfrm flipH="1">
            <a:off x="8073735" y="951568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flipH="1">
            <a:off x="7193485" y="1115293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35"/>
          <p:cNvCxnSpPr>
            <a:cxnSpLocks/>
            <a:stCxn id="377" idx="6"/>
            <a:endCxn id="378" idx="2"/>
          </p:cNvCxnSpPr>
          <p:nvPr/>
        </p:nvCxnSpPr>
        <p:spPr>
          <a:xfrm flipH="1">
            <a:off x="7260735" y="1012318"/>
            <a:ext cx="813000" cy="13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9FE0F-1D87-5827-47D2-DFB7AAF5AD0E}"/>
              </a:ext>
            </a:extLst>
          </p:cNvPr>
          <p:cNvSpPr txBox="1"/>
          <p:nvPr/>
        </p:nvSpPr>
        <p:spPr>
          <a:xfrm>
            <a:off x="5802637" y="1133003"/>
            <a:ext cx="227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IN" sz="2400" b="1" dirty="0"/>
          </a:p>
        </p:txBody>
      </p:sp>
      <p:sp>
        <p:nvSpPr>
          <p:cNvPr id="6" name="Google Shape;374;p35">
            <a:extLst>
              <a:ext uri="{FF2B5EF4-FFF2-40B4-BE49-F238E27FC236}">
                <a16:creationId xmlns:a16="http://schemas.microsoft.com/office/drawing/2014/main" id="{8C1D1B80-21FA-F3F4-9AF2-60B774D8F8F8}"/>
              </a:ext>
            </a:extLst>
          </p:cNvPr>
          <p:cNvSpPr txBox="1">
            <a:spLocks/>
          </p:cNvSpPr>
          <p:nvPr/>
        </p:nvSpPr>
        <p:spPr>
          <a:xfrm rot="4009">
            <a:off x="575356" y="4321994"/>
            <a:ext cx="513343" cy="59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E80A6-5011-4CE3-60AB-25005608567D}"/>
              </a:ext>
            </a:extLst>
          </p:cNvPr>
          <p:cNvSpPr txBox="1"/>
          <p:nvPr/>
        </p:nvSpPr>
        <p:spPr>
          <a:xfrm>
            <a:off x="1209439" y="1083185"/>
            <a:ext cx="2499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000" b="1" dirty="0"/>
          </a:p>
        </p:txBody>
      </p:sp>
      <p:sp>
        <p:nvSpPr>
          <p:cNvPr id="13" name="Google Shape;365;p35">
            <a:extLst>
              <a:ext uri="{FF2B5EF4-FFF2-40B4-BE49-F238E27FC236}">
                <a16:creationId xmlns:a16="http://schemas.microsoft.com/office/drawing/2014/main" id="{DDBC125C-F4CB-D703-441D-0DD44C7F1708}"/>
              </a:ext>
            </a:extLst>
          </p:cNvPr>
          <p:cNvSpPr/>
          <p:nvPr/>
        </p:nvSpPr>
        <p:spPr>
          <a:xfrm>
            <a:off x="495449" y="1800648"/>
            <a:ext cx="626691" cy="604385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>
            <a:spLocks noGrp="1"/>
          </p:cNvSpPr>
          <p:nvPr>
            <p:ph type="title" idx="4"/>
          </p:nvPr>
        </p:nvSpPr>
        <p:spPr>
          <a:xfrm>
            <a:off x="552357" y="1791856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" name="Google Shape;365;p35">
            <a:extLst>
              <a:ext uri="{FF2B5EF4-FFF2-40B4-BE49-F238E27FC236}">
                <a16:creationId xmlns:a16="http://schemas.microsoft.com/office/drawing/2014/main" id="{670BB69A-8CEB-2795-4057-1DE9450997D3}"/>
              </a:ext>
            </a:extLst>
          </p:cNvPr>
          <p:cNvSpPr/>
          <p:nvPr/>
        </p:nvSpPr>
        <p:spPr>
          <a:xfrm>
            <a:off x="536600" y="2625542"/>
            <a:ext cx="602692" cy="603949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 idx="15"/>
          </p:nvPr>
        </p:nvSpPr>
        <p:spPr>
          <a:xfrm rot="2005">
            <a:off x="580695" y="2625691"/>
            <a:ext cx="514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5" name="Google Shape;365;p35">
            <a:extLst>
              <a:ext uri="{FF2B5EF4-FFF2-40B4-BE49-F238E27FC236}">
                <a16:creationId xmlns:a16="http://schemas.microsoft.com/office/drawing/2014/main" id="{E924B078-30E2-C35E-896A-8CCF733CDDA2}"/>
              </a:ext>
            </a:extLst>
          </p:cNvPr>
          <p:cNvSpPr/>
          <p:nvPr/>
        </p:nvSpPr>
        <p:spPr>
          <a:xfrm>
            <a:off x="496969" y="3433971"/>
            <a:ext cx="626691" cy="604385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376;p35">
            <a:extLst>
              <a:ext uri="{FF2B5EF4-FFF2-40B4-BE49-F238E27FC236}">
                <a16:creationId xmlns:a16="http://schemas.microsoft.com/office/drawing/2014/main" id="{31B0C21A-3D51-2E2D-C1F0-2997316E1D06}"/>
              </a:ext>
            </a:extLst>
          </p:cNvPr>
          <p:cNvSpPr txBox="1">
            <a:spLocks/>
          </p:cNvSpPr>
          <p:nvPr/>
        </p:nvSpPr>
        <p:spPr>
          <a:xfrm rot="2005">
            <a:off x="524904" y="3414022"/>
            <a:ext cx="514500" cy="6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06E17-CF8A-07E9-42A1-764ECF0584D7}"/>
              </a:ext>
            </a:extLst>
          </p:cNvPr>
          <p:cNvSpPr txBox="1"/>
          <p:nvPr/>
        </p:nvSpPr>
        <p:spPr>
          <a:xfrm>
            <a:off x="5802637" y="2035701"/>
            <a:ext cx="227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Selection</a:t>
            </a:r>
            <a:endParaRPr lang="en-IN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814CE-041D-41A7-CA25-13B64863A219}"/>
              </a:ext>
            </a:extLst>
          </p:cNvPr>
          <p:cNvSpPr txBox="1"/>
          <p:nvPr/>
        </p:nvSpPr>
        <p:spPr>
          <a:xfrm>
            <a:off x="5802637" y="2870746"/>
            <a:ext cx="227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Network </a:t>
            </a:r>
            <a:endParaRPr lang="en-IN" sz="2400" b="1" dirty="0"/>
          </a:p>
        </p:txBody>
      </p:sp>
      <p:sp>
        <p:nvSpPr>
          <p:cNvPr id="21" name="Google Shape;368;p35">
            <a:extLst>
              <a:ext uri="{FF2B5EF4-FFF2-40B4-BE49-F238E27FC236}">
                <a16:creationId xmlns:a16="http://schemas.microsoft.com/office/drawing/2014/main" id="{7FF4ED48-5736-6DBA-6EE4-F462D485AC6E}"/>
              </a:ext>
            </a:extLst>
          </p:cNvPr>
          <p:cNvSpPr>
            <a:spLocks/>
          </p:cNvSpPr>
          <p:nvPr/>
        </p:nvSpPr>
        <p:spPr>
          <a:xfrm>
            <a:off x="5102222" y="3517662"/>
            <a:ext cx="626691" cy="626708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372;p35">
            <a:extLst>
              <a:ext uri="{FF2B5EF4-FFF2-40B4-BE49-F238E27FC236}">
                <a16:creationId xmlns:a16="http://schemas.microsoft.com/office/drawing/2014/main" id="{D3AECF31-DC24-A69E-ACF1-DBF2F27A91F0}"/>
              </a:ext>
            </a:extLst>
          </p:cNvPr>
          <p:cNvSpPr txBox="1">
            <a:spLocks/>
          </p:cNvSpPr>
          <p:nvPr/>
        </p:nvSpPr>
        <p:spPr>
          <a:xfrm>
            <a:off x="5158619" y="3517126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9</a:t>
            </a:r>
          </a:p>
        </p:txBody>
      </p:sp>
      <p:sp>
        <p:nvSpPr>
          <p:cNvPr id="23" name="Google Shape;372;p35">
            <a:extLst>
              <a:ext uri="{FF2B5EF4-FFF2-40B4-BE49-F238E27FC236}">
                <a16:creationId xmlns:a16="http://schemas.microsoft.com/office/drawing/2014/main" id="{F97CB3D6-DFE4-3C9D-253A-B21A177B7640}"/>
              </a:ext>
            </a:extLst>
          </p:cNvPr>
          <p:cNvSpPr txBox="1">
            <a:spLocks/>
          </p:cNvSpPr>
          <p:nvPr/>
        </p:nvSpPr>
        <p:spPr>
          <a:xfrm>
            <a:off x="5064570" y="4334712"/>
            <a:ext cx="701993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title"/>
          </p:nvPr>
        </p:nvSpPr>
        <p:spPr>
          <a:xfrm>
            <a:off x="1159841" y="237301"/>
            <a:ext cx="5634969" cy="695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4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89" name="Google Shape;389;p36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 rot="10617638">
            <a:off x="7221924" y="74955"/>
            <a:ext cx="1817261" cy="1121137"/>
            <a:chOff x="4501725" y="479127"/>
            <a:chExt cx="1817361" cy="1121198"/>
          </a:xfrm>
        </p:grpSpPr>
        <p:sp>
          <p:nvSpPr>
            <p:cNvPr id="391" name="Google Shape;391;p36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36"/>
            <p:cNvCxnSpPr>
              <a:stCxn id="391" idx="2"/>
              <a:endCxn id="39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6"/>
            <p:cNvCxnSpPr>
              <a:stCxn id="392" idx="3"/>
              <a:endCxn id="39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365;p35">
            <a:extLst>
              <a:ext uri="{FF2B5EF4-FFF2-40B4-BE49-F238E27FC236}">
                <a16:creationId xmlns:a16="http://schemas.microsoft.com/office/drawing/2014/main" id="{A7ED937E-930B-8DA7-CA08-0462C045300E}"/>
              </a:ext>
            </a:extLst>
          </p:cNvPr>
          <p:cNvSpPr/>
          <p:nvPr/>
        </p:nvSpPr>
        <p:spPr>
          <a:xfrm>
            <a:off x="264161" y="237300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75;p35">
            <a:extLst>
              <a:ext uri="{FF2B5EF4-FFF2-40B4-BE49-F238E27FC236}">
                <a16:creationId xmlns:a16="http://schemas.microsoft.com/office/drawing/2014/main" id="{1B83C5CA-B60B-969A-D576-CD70FA99117C}"/>
              </a:ext>
            </a:extLst>
          </p:cNvPr>
          <p:cNvSpPr txBox="1">
            <a:spLocks/>
          </p:cNvSpPr>
          <p:nvPr/>
        </p:nvSpPr>
        <p:spPr>
          <a:xfrm rot="2006">
            <a:off x="409211" y="338824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A3814-36FC-CD24-FE7E-AC6BF6B1B1D3}"/>
              </a:ext>
            </a:extLst>
          </p:cNvPr>
          <p:cNvSpPr txBox="1"/>
          <p:nvPr/>
        </p:nvSpPr>
        <p:spPr>
          <a:xfrm>
            <a:off x="1908212" y="1746595"/>
            <a:ext cx="62857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Atypical Teratoid Rhabdoid Tumor (AT/RTs)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rare and aggressive brain tumor in children aged three to six. This project aims to develop a deep learning model using 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architecture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Geometry Group(VGG-19)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classify AT/RTs from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(MRI) scans. The model will be trained with the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involve preprocessing a diverse dataset, utilizing layers like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MaxPooling2D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create a reliable diagnostic tool for pediatrician radiologists.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DEA9D-AA06-1BA3-9E91-CF2A0417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7951">
            <a:off x="237173" y="1746595"/>
            <a:ext cx="1372823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title"/>
          </p:nvPr>
        </p:nvSpPr>
        <p:spPr>
          <a:xfrm>
            <a:off x="1159841" y="237301"/>
            <a:ext cx="5634969" cy="695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 </a:t>
            </a:r>
            <a:r>
              <a:rPr lang="en-IN" sz="4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89" name="Google Shape;389;p36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391" name="Google Shape;391;p36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36"/>
            <p:cNvCxnSpPr>
              <a:stCxn id="391" idx="2"/>
              <a:endCxn id="39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6"/>
            <p:cNvCxnSpPr>
              <a:stCxn id="392" idx="3"/>
              <a:endCxn id="39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365;p35">
            <a:extLst>
              <a:ext uri="{FF2B5EF4-FFF2-40B4-BE49-F238E27FC236}">
                <a16:creationId xmlns:a16="http://schemas.microsoft.com/office/drawing/2014/main" id="{A7ED937E-930B-8DA7-CA08-0462C045300E}"/>
              </a:ext>
            </a:extLst>
          </p:cNvPr>
          <p:cNvSpPr/>
          <p:nvPr/>
        </p:nvSpPr>
        <p:spPr>
          <a:xfrm>
            <a:off x="264161" y="237300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75;p35">
            <a:extLst>
              <a:ext uri="{FF2B5EF4-FFF2-40B4-BE49-F238E27FC236}">
                <a16:creationId xmlns:a16="http://schemas.microsoft.com/office/drawing/2014/main" id="{1B83C5CA-B60B-969A-D576-CD70FA99117C}"/>
              </a:ext>
            </a:extLst>
          </p:cNvPr>
          <p:cNvSpPr txBox="1">
            <a:spLocks/>
          </p:cNvSpPr>
          <p:nvPr/>
        </p:nvSpPr>
        <p:spPr>
          <a:xfrm rot="2006">
            <a:off x="409211" y="338824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F869B-83B8-5AAC-B1AE-0CD2D0F2C34C}"/>
              </a:ext>
            </a:extLst>
          </p:cNvPr>
          <p:cNvSpPr txBox="1"/>
          <p:nvPr/>
        </p:nvSpPr>
        <p:spPr>
          <a:xfrm>
            <a:off x="586322" y="1759881"/>
            <a:ext cx="70984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ATRT is a rare, Traditional diagnostic methods are slow and invasive.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(CNNs), excelling in image recognition, can be trained on MRI scans to accurately detect ATRT, distinguishing it from other brain abnormalities.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 robust CNN model to classify the presence of tumors in brain MRI scans with high accuracy for medical-grade applications.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1064;p54">
            <a:extLst>
              <a:ext uri="{FF2B5EF4-FFF2-40B4-BE49-F238E27FC236}">
                <a16:creationId xmlns:a16="http://schemas.microsoft.com/office/drawing/2014/main" id="{F729EB2B-093B-3A30-1C3A-98A4124E4897}"/>
              </a:ext>
            </a:extLst>
          </p:cNvPr>
          <p:cNvGrpSpPr/>
          <p:nvPr/>
        </p:nvGrpSpPr>
        <p:grpSpPr>
          <a:xfrm rot="20647963">
            <a:off x="7527934" y="294928"/>
            <a:ext cx="1235717" cy="1383238"/>
            <a:chOff x="8996425" y="2280713"/>
            <a:chExt cx="366475" cy="410225"/>
          </a:xfrm>
        </p:grpSpPr>
        <p:sp>
          <p:nvSpPr>
            <p:cNvPr id="3" name="Google Shape;1065;p54">
              <a:extLst>
                <a:ext uri="{FF2B5EF4-FFF2-40B4-BE49-F238E27FC236}">
                  <a16:creationId xmlns:a16="http://schemas.microsoft.com/office/drawing/2014/main" id="{500D5E8A-E2CC-6F89-3BA4-DCF41E230F0D}"/>
                </a:ext>
              </a:extLst>
            </p:cNvPr>
            <p:cNvSpPr/>
            <p:nvPr/>
          </p:nvSpPr>
          <p:spPr>
            <a:xfrm>
              <a:off x="8996425" y="2280738"/>
              <a:ext cx="172150" cy="410200"/>
            </a:xfrm>
            <a:custGeom>
              <a:avLst/>
              <a:gdLst/>
              <a:ahLst/>
              <a:cxnLst/>
              <a:rect l="l" t="t" r="r" b="b"/>
              <a:pathLst>
                <a:path w="6886" h="16408" extrusionOk="0">
                  <a:moveTo>
                    <a:pt x="5251" y="227"/>
                  </a:moveTo>
                  <a:cubicBezTo>
                    <a:pt x="5626" y="227"/>
                    <a:pt x="5922" y="323"/>
                    <a:pt x="6007" y="455"/>
                  </a:cubicBezTo>
                  <a:cubicBezTo>
                    <a:pt x="6250" y="831"/>
                    <a:pt x="6507" y="935"/>
                    <a:pt x="6656" y="962"/>
                  </a:cubicBezTo>
                  <a:lnTo>
                    <a:pt x="6656" y="15928"/>
                  </a:lnTo>
                  <a:cubicBezTo>
                    <a:pt x="6600" y="15920"/>
                    <a:pt x="6544" y="15916"/>
                    <a:pt x="6489" y="15916"/>
                  </a:cubicBezTo>
                  <a:cubicBezTo>
                    <a:pt x="6142" y="15916"/>
                    <a:pt x="5861" y="16062"/>
                    <a:pt x="5849" y="16068"/>
                  </a:cubicBezTo>
                  <a:cubicBezTo>
                    <a:pt x="5680" y="16147"/>
                    <a:pt x="5537" y="16177"/>
                    <a:pt x="5416" y="16177"/>
                  </a:cubicBezTo>
                  <a:cubicBezTo>
                    <a:pt x="5044" y="16177"/>
                    <a:pt x="4891" y="15885"/>
                    <a:pt x="4871" y="15841"/>
                  </a:cubicBezTo>
                  <a:lnTo>
                    <a:pt x="4834" y="15761"/>
                  </a:lnTo>
                  <a:lnTo>
                    <a:pt x="4744" y="15779"/>
                  </a:lnTo>
                  <a:cubicBezTo>
                    <a:pt x="4645" y="15798"/>
                    <a:pt x="4551" y="15806"/>
                    <a:pt x="4463" y="15806"/>
                  </a:cubicBezTo>
                  <a:cubicBezTo>
                    <a:pt x="3530" y="15806"/>
                    <a:pt x="3190" y="14871"/>
                    <a:pt x="3175" y="14827"/>
                  </a:cubicBezTo>
                  <a:lnTo>
                    <a:pt x="3159" y="14780"/>
                  </a:lnTo>
                  <a:lnTo>
                    <a:pt x="3114" y="14760"/>
                  </a:lnTo>
                  <a:cubicBezTo>
                    <a:pt x="1476" y="14037"/>
                    <a:pt x="1754" y="12634"/>
                    <a:pt x="1766" y="12575"/>
                  </a:cubicBezTo>
                  <a:lnTo>
                    <a:pt x="1786" y="12484"/>
                  </a:lnTo>
                  <a:lnTo>
                    <a:pt x="1702" y="12447"/>
                  </a:lnTo>
                  <a:cubicBezTo>
                    <a:pt x="1419" y="12320"/>
                    <a:pt x="1247" y="12150"/>
                    <a:pt x="1187" y="11942"/>
                  </a:cubicBezTo>
                  <a:cubicBezTo>
                    <a:pt x="1092" y="11613"/>
                    <a:pt x="1310" y="11280"/>
                    <a:pt x="1312" y="11278"/>
                  </a:cubicBezTo>
                  <a:lnTo>
                    <a:pt x="1380" y="11176"/>
                  </a:lnTo>
                  <a:lnTo>
                    <a:pt x="1275" y="11114"/>
                  </a:lnTo>
                  <a:cubicBezTo>
                    <a:pt x="826" y="10852"/>
                    <a:pt x="615" y="10434"/>
                    <a:pt x="644" y="9874"/>
                  </a:cubicBezTo>
                  <a:cubicBezTo>
                    <a:pt x="666" y="9440"/>
                    <a:pt x="832" y="9080"/>
                    <a:pt x="834" y="9077"/>
                  </a:cubicBezTo>
                  <a:lnTo>
                    <a:pt x="853" y="9034"/>
                  </a:lnTo>
                  <a:lnTo>
                    <a:pt x="837" y="8989"/>
                  </a:lnTo>
                  <a:cubicBezTo>
                    <a:pt x="241" y="7288"/>
                    <a:pt x="700" y="6434"/>
                    <a:pt x="975" y="5924"/>
                  </a:cubicBezTo>
                  <a:cubicBezTo>
                    <a:pt x="1093" y="5704"/>
                    <a:pt x="1179" y="5545"/>
                    <a:pt x="1151" y="5385"/>
                  </a:cubicBezTo>
                  <a:cubicBezTo>
                    <a:pt x="1097" y="5076"/>
                    <a:pt x="1517" y="4593"/>
                    <a:pt x="1684" y="4433"/>
                  </a:cubicBezTo>
                  <a:lnTo>
                    <a:pt x="1744" y="4373"/>
                  </a:lnTo>
                  <a:lnTo>
                    <a:pt x="1705" y="4297"/>
                  </a:lnTo>
                  <a:cubicBezTo>
                    <a:pt x="1685" y="4259"/>
                    <a:pt x="1230" y="3375"/>
                    <a:pt x="2182" y="2724"/>
                  </a:cubicBezTo>
                  <a:cubicBezTo>
                    <a:pt x="3254" y="1992"/>
                    <a:pt x="3426" y="1557"/>
                    <a:pt x="3434" y="1538"/>
                  </a:cubicBezTo>
                  <a:lnTo>
                    <a:pt x="3440" y="1513"/>
                  </a:lnTo>
                  <a:cubicBezTo>
                    <a:pt x="3558" y="639"/>
                    <a:pt x="4381" y="365"/>
                    <a:pt x="4729" y="286"/>
                  </a:cubicBezTo>
                  <a:cubicBezTo>
                    <a:pt x="4911" y="245"/>
                    <a:pt x="5088" y="227"/>
                    <a:pt x="5251" y="227"/>
                  </a:cubicBezTo>
                  <a:close/>
                  <a:moveTo>
                    <a:pt x="5248" y="1"/>
                  </a:moveTo>
                  <a:cubicBezTo>
                    <a:pt x="5066" y="1"/>
                    <a:pt x="4872" y="21"/>
                    <a:pt x="4680" y="65"/>
                  </a:cubicBezTo>
                  <a:cubicBezTo>
                    <a:pt x="4286" y="152"/>
                    <a:pt x="3361" y="465"/>
                    <a:pt x="3216" y="1466"/>
                  </a:cubicBezTo>
                  <a:cubicBezTo>
                    <a:pt x="3184" y="1530"/>
                    <a:pt x="2965" y="1913"/>
                    <a:pt x="2054" y="2536"/>
                  </a:cubicBezTo>
                  <a:cubicBezTo>
                    <a:pt x="1106" y="3184"/>
                    <a:pt x="1362" y="4061"/>
                    <a:pt x="1469" y="4326"/>
                  </a:cubicBezTo>
                  <a:cubicBezTo>
                    <a:pt x="1299" y="4502"/>
                    <a:pt x="853" y="5009"/>
                    <a:pt x="927" y="5425"/>
                  </a:cubicBezTo>
                  <a:cubicBezTo>
                    <a:pt x="942" y="5506"/>
                    <a:pt x="868" y="5643"/>
                    <a:pt x="775" y="5816"/>
                  </a:cubicBezTo>
                  <a:cubicBezTo>
                    <a:pt x="485" y="6355"/>
                    <a:pt x="1" y="7255"/>
                    <a:pt x="609" y="9024"/>
                  </a:cubicBezTo>
                  <a:cubicBezTo>
                    <a:pt x="561" y="9138"/>
                    <a:pt x="440" y="9466"/>
                    <a:pt x="418" y="9853"/>
                  </a:cubicBezTo>
                  <a:cubicBezTo>
                    <a:pt x="385" y="10460"/>
                    <a:pt x="607" y="10940"/>
                    <a:pt x="1066" y="11251"/>
                  </a:cubicBezTo>
                  <a:cubicBezTo>
                    <a:pt x="991" y="11400"/>
                    <a:pt x="882" y="11693"/>
                    <a:pt x="968" y="12002"/>
                  </a:cubicBezTo>
                  <a:cubicBezTo>
                    <a:pt x="1041" y="12256"/>
                    <a:pt x="1230" y="12462"/>
                    <a:pt x="1531" y="12616"/>
                  </a:cubicBezTo>
                  <a:cubicBezTo>
                    <a:pt x="1491" y="12968"/>
                    <a:pt x="1460" y="14252"/>
                    <a:pt x="2981" y="14947"/>
                  </a:cubicBezTo>
                  <a:cubicBezTo>
                    <a:pt x="3072" y="15162"/>
                    <a:pt x="3499" y="16032"/>
                    <a:pt x="4465" y="16032"/>
                  </a:cubicBezTo>
                  <a:cubicBezTo>
                    <a:pt x="4542" y="16032"/>
                    <a:pt x="4623" y="16026"/>
                    <a:pt x="4706" y="16014"/>
                  </a:cubicBezTo>
                  <a:cubicBezTo>
                    <a:pt x="4771" y="16113"/>
                    <a:pt x="4906" y="16275"/>
                    <a:pt x="5129" y="16356"/>
                  </a:cubicBezTo>
                  <a:cubicBezTo>
                    <a:pt x="5222" y="16390"/>
                    <a:pt x="5318" y="16407"/>
                    <a:pt x="5420" y="16407"/>
                  </a:cubicBezTo>
                  <a:cubicBezTo>
                    <a:pt x="5585" y="16407"/>
                    <a:pt x="5763" y="16363"/>
                    <a:pt x="5950" y="16276"/>
                  </a:cubicBezTo>
                  <a:cubicBezTo>
                    <a:pt x="5954" y="16274"/>
                    <a:pt x="6198" y="16147"/>
                    <a:pt x="6490" y="16147"/>
                  </a:cubicBezTo>
                  <a:cubicBezTo>
                    <a:pt x="6571" y="16147"/>
                    <a:pt x="6655" y="16157"/>
                    <a:pt x="6740" y="16182"/>
                  </a:cubicBezTo>
                  <a:lnTo>
                    <a:pt x="6886" y="16225"/>
                  </a:lnTo>
                  <a:lnTo>
                    <a:pt x="6886" y="856"/>
                  </a:lnTo>
                  <a:lnTo>
                    <a:pt x="6884" y="729"/>
                  </a:lnTo>
                  <a:lnTo>
                    <a:pt x="6757" y="743"/>
                  </a:lnTo>
                  <a:cubicBezTo>
                    <a:pt x="6755" y="743"/>
                    <a:pt x="6751" y="744"/>
                    <a:pt x="6743" y="744"/>
                  </a:cubicBezTo>
                  <a:cubicBezTo>
                    <a:pt x="6685" y="744"/>
                    <a:pt x="6449" y="718"/>
                    <a:pt x="6199" y="332"/>
                  </a:cubicBezTo>
                  <a:cubicBezTo>
                    <a:pt x="6062" y="121"/>
                    <a:pt x="568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6;p54">
              <a:extLst>
                <a:ext uri="{FF2B5EF4-FFF2-40B4-BE49-F238E27FC236}">
                  <a16:creationId xmlns:a16="http://schemas.microsoft.com/office/drawing/2014/main" id="{DECAE18A-09C7-007B-E97C-3E1F8949085D}"/>
                </a:ext>
              </a:extLst>
            </p:cNvPr>
            <p:cNvSpPr/>
            <p:nvPr/>
          </p:nvSpPr>
          <p:spPr>
            <a:xfrm>
              <a:off x="9054525" y="2327388"/>
              <a:ext cx="112800" cy="102400"/>
            </a:xfrm>
            <a:custGeom>
              <a:avLst/>
              <a:gdLst/>
              <a:ahLst/>
              <a:cxnLst/>
              <a:rect l="l" t="t" r="r" b="b"/>
              <a:pathLst>
                <a:path w="4512" h="4096" extrusionOk="0">
                  <a:moveTo>
                    <a:pt x="3339" y="0"/>
                  </a:moveTo>
                  <a:cubicBezTo>
                    <a:pt x="2519" y="0"/>
                    <a:pt x="894" y="319"/>
                    <a:pt x="102" y="485"/>
                  </a:cubicBezTo>
                  <a:cubicBezTo>
                    <a:pt x="40" y="497"/>
                    <a:pt x="0" y="559"/>
                    <a:pt x="13" y="620"/>
                  </a:cubicBezTo>
                  <a:cubicBezTo>
                    <a:pt x="24" y="674"/>
                    <a:pt x="72" y="711"/>
                    <a:pt x="125" y="711"/>
                  </a:cubicBezTo>
                  <a:cubicBezTo>
                    <a:pt x="133" y="711"/>
                    <a:pt x="141" y="710"/>
                    <a:pt x="149" y="708"/>
                  </a:cubicBezTo>
                  <a:cubicBezTo>
                    <a:pt x="1427" y="440"/>
                    <a:pt x="2817" y="217"/>
                    <a:pt x="3393" y="217"/>
                  </a:cubicBezTo>
                  <a:cubicBezTo>
                    <a:pt x="3490" y="217"/>
                    <a:pt x="3564" y="224"/>
                    <a:pt x="3610" y="237"/>
                  </a:cubicBezTo>
                  <a:cubicBezTo>
                    <a:pt x="3562" y="298"/>
                    <a:pt x="3441" y="341"/>
                    <a:pt x="3332" y="379"/>
                  </a:cubicBezTo>
                  <a:cubicBezTo>
                    <a:pt x="3166" y="438"/>
                    <a:pt x="2995" y="498"/>
                    <a:pt x="2974" y="660"/>
                  </a:cubicBezTo>
                  <a:cubicBezTo>
                    <a:pt x="2952" y="827"/>
                    <a:pt x="3108" y="1004"/>
                    <a:pt x="3528" y="1294"/>
                  </a:cubicBezTo>
                  <a:cubicBezTo>
                    <a:pt x="3531" y="1297"/>
                    <a:pt x="3536" y="1300"/>
                    <a:pt x="3541" y="1302"/>
                  </a:cubicBezTo>
                  <a:cubicBezTo>
                    <a:pt x="3574" y="1319"/>
                    <a:pt x="3599" y="1349"/>
                    <a:pt x="3609" y="1385"/>
                  </a:cubicBezTo>
                  <a:cubicBezTo>
                    <a:pt x="3621" y="1424"/>
                    <a:pt x="3615" y="1466"/>
                    <a:pt x="3592" y="1503"/>
                  </a:cubicBezTo>
                  <a:cubicBezTo>
                    <a:pt x="3437" y="1751"/>
                    <a:pt x="3343" y="2170"/>
                    <a:pt x="3759" y="2747"/>
                  </a:cubicBezTo>
                  <a:lnTo>
                    <a:pt x="3728" y="2829"/>
                  </a:lnTo>
                  <a:lnTo>
                    <a:pt x="3393" y="2332"/>
                  </a:lnTo>
                  <a:cubicBezTo>
                    <a:pt x="3372" y="2300"/>
                    <a:pt x="3335" y="2283"/>
                    <a:pt x="3297" y="2283"/>
                  </a:cubicBezTo>
                  <a:cubicBezTo>
                    <a:pt x="3284" y="2283"/>
                    <a:pt x="3270" y="2285"/>
                    <a:pt x="3257" y="2290"/>
                  </a:cubicBezTo>
                  <a:cubicBezTo>
                    <a:pt x="3256" y="2290"/>
                    <a:pt x="3238" y="2296"/>
                    <a:pt x="3201" y="2296"/>
                  </a:cubicBezTo>
                  <a:cubicBezTo>
                    <a:pt x="3106" y="2296"/>
                    <a:pt x="2887" y="2255"/>
                    <a:pt x="2537" y="1969"/>
                  </a:cubicBezTo>
                  <a:cubicBezTo>
                    <a:pt x="2492" y="1931"/>
                    <a:pt x="2436" y="1912"/>
                    <a:pt x="2380" y="1912"/>
                  </a:cubicBezTo>
                  <a:cubicBezTo>
                    <a:pt x="2350" y="1912"/>
                    <a:pt x="2321" y="1917"/>
                    <a:pt x="2292" y="1928"/>
                  </a:cubicBezTo>
                  <a:cubicBezTo>
                    <a:pt x="2206" y="1960"/>
                    <a:pt x="2147" y="2030"/>
                    <a:pt x="2132" y="2120"/>
                  </a:cubicBezTo>
                  <a:lnTo>
                    <a:pt x="1969" y="3063"/>
                  </a:lnTo>
                  <a:cubicBezTo>
                    <a:pt x="1929" y="3291"/>
                    <a:pt x="1980" y="3523"/>
                    <a:pt x="2111" y="3714"/>
                  </a:cubicBezTo>
                  <a:cubicBezTo>
                    <a:pt x="2281" y="3961"/>
                    <a:pt x="2559" y="4095"/>
                    <a:pt x="2842" y="4095"/>
                  </a:cubicBezTo>
                  <a:cubicBezTo>
                    <a:pt x="2994" y="4095"/>
                    <a:pt x="3146" y="4057"/>
                    <a:pt x="3284" y="3976"/>
                  </a:cubicBezTo>
                  <a:cubicBezTo>
                    <a:pt x="3427" y="3891"/>
                    <a:pt x="3498" y="3849"/>
                    <a:pt x="3505" y="3775"/>
                  </a:cubicBezTo>
                  <a:lnTo>
                    <a:pt x="3691" y="3907"/>
                  </a:lnTo>
                  <a:cubicBezTo>
                    <a:pt x="3709" y="3921"/>
                    <a:pt x="3732" y="3929"/>
                    <a:pt x="3755" y="3929"/>
                  </a:cubicBezTo>
                  <a:cubicBezTo>
                    <a:pt x="3760" y="3929"/>
                    <a:pt x="3765" y="3928"/>
                    <a:pt x="3770" y="3928"/>
                  </a:cubicBezTo>
                  <a:lnTo>
                    <a:pt x="4404" y="3857"/>
                  </a:lnTo>
                  <a:cubicBezTo>
                    <a:pt x="4466" y="3850"/>
                    <a:pt x="4512" y="3794"/>
                    <a:pt x="4505" y="3731"/>
                  </a:cubicBezTo>
                  <a:cubicBezTo>
                    <a:pt x="4498" y="3673"/>
                    <a:pt x="4450" y="3629"/>
                    <a:pt x="4393" y="3629"/>
                  </a:cubicBezTo>
                  <a:cubicBezTo>
                    <a:pt x="4388" y="3629"/>
                    <a:pt x="4384" y="3629"/>
                    <a:pt x="4379" y="3630"/>
                  </a:cubicBezTo>
                  <a:lnTo>
                    <a:pt x="3790" y="3695"/>
                  </a:lnTo>
                  <a:lnTo>
                    <a:pt x="3385" y="3406"/>
                  </a:lnTo>
                  <a:cubicBezTo>
                    <a:pt x="3353" y="3384"/>
                    <a:pt x="3317" y="3373"/>
                    <a:pt x="3281" y="3373"/>
                  </a:cubicBezTo>
                  <a:cubicBezTo>
                    <a:pt x="3233" y="3373"/>
                    <a:pt x="3185" y="3393"/>
                    <a:pt x="3150" y="3432"/>
                  </a:cubicBezTo>
                  <a:cubicBezTo>
                    <a:pt x="3088" y="3498"/>
                    <a:pt x="3086" y="3599"/>
                    <a:pt x="3146" y="3668"/>
                  </a:cubicBezTo>
                  <a:cubicBezTo>
                    <a:pt x="3174" y="3700"/>
                    <a:pt x="3197" y="3726"/>
                    <a:pt x="3216" y="3748"/>
                  </a:cubicBezTo>
                  <a:cubicBezTo>
                    <a:pt x="3204" y="3757"/>
                    <a:pt x="3188" y="3765"/>
                    <a:pt x="3170" y="3777"/>
                  </a:cubicBezTo>
                  <a:cubicBezTo>
                    <a:pt x="3067" y="3837"/>
                    <a:pt x="2953" y="3866"/>
                    <a:pt x="2841" y="3866"/>
                  </a:cubicBezTo>
                  <a:cubicBezTo>
                    <a:pt x="2631" y="3866"/>
                    <a:pt x="2426" y="3766"/>
                    <a:pt x="2300" y="3583"/>
                  </a:cubicBezTo>
                  <a:cubicBezTo>
                    <a:pt x="2202" y="3442"/>
                    <a:pt x="2165" y="3270"/>
                    <a:pt x="2195" y="3100"/>
                  </a:cubicBezTo>
                  <a:lnTo>
                    <a:pt x="2357" y="2157"/>
                  </a:lnTo>
                  <a:cubicBezTo>
                    <a:pt x="2360" y="2147"/>
                    <a:pt x="2366" y="2142"/>
                    <a:pt x="2372" y="2140"/>
                  </a:cubicBezTo>
                  <a:cubicBezTo>
                    <a:pt x="2375" y="2139"/>
                    <a:pt x="2377" y="2139"/>
                    <a:pt x="2379" y="2139"/>
                  </a:cubicBezTo>
                  <a:cubicBezTo>
                    <a:pt x="2384" y="2139"/>
                    <a:pt x="2389" y="2141"/>
                    <a:pt x="2393" y="2144"/>
                  </a:cubicBezTo>
                  <a:cubicBezTo>
                    <a:pt x="2781" y="2463"/>
                    <a:pt x="3052" y="2524"/>
                    <a:pt x="3204" y="2524"/>
                  </a:cubicBezTo>
                  <a:cubicBezTo>
                    <a:pt x="3219" y="2524"/>
                    <a:pt x="3234" y="2523"/>
                    <a:pt x="3247" y="2522"/>
                  </a:cubicBezTo>
                  <a:lnTo>
                    <a:pt x="3665" y="3141"/>
                  </a:lnTo>
                  <a:cubicBezTo>
                    <a:pt x="3687" y="3173"/>
                    <a:pt x="3722" y="3192"/>
                    <a:pt x="3760" y="3192"/>
                  </a:cubicBezTo>
                  <a:cubicBezTo>
                    <a:pt x="3764" y="3192"/>
                    <a:pt x="3769" y="3191"/>
                    <a:pt x="3774" y="3191"/>
                  </a:cubicBezTo>
                  <a:cubicBezTo>
                    <a:pt x="3817" y="3187"/>
                    <a:pt x="3852" y="3157"/>
                    <a:pt x="3867" y="3117"/>
                  </a:cubicBezTo>
                  <a:lnTo>
                    <a:pt x="3996" y="2767"/>
                  </a:lnTo>
                  <a:cubicBezTo>
                    <a:pt x="4010" y="2732"/>
                    <a:pt x="4004" y="2690"/>
                    <a:pt x="3980" y="2659"/>
                  </a:cubicBezTo>
                  <a:cubicBezTo>
                    <a:pt x="3679" y="2263"/>
                    <a:pt x="3614" y="1905"/>
                    <a:pt x="3788" y="1622"/>
                  </a:cubicBezTo>
                  <a:cubicBezTo>
                    <a:pt x="3843" y="1531"/>
                    <a:pt x="3859" y="1421"/>
                    <a:pt x="3830" y="1322"/>
                  </a:cubicBezTo>
                  <a:cubicBezTo>
                    <a:pt x="3803" y="1226"/>
                    <a:pt x="3740" y="1148"/>
                    <a:pt x="3652" y="1101"/>
                  </a:cubicBezTo>
                  <a:cubicBezTo>
                    <a:pt x="3213" y="799"/>
                    <a:pt x="3200" y="700"/>
                    <a:pt x="3199" y="693"/>
                  </a:cubicBezTo>
                  <a:cubicBezTo>
                    <a:pt x="3215" y="663"/>
                    <a:pt x="3336" y="621"/>
                    <a:pt x="3408" y="596"/>
                  </a:cubicBezTo>
                  <a:cubicBezTo>
                    <a:pt x="3585" y="533"/>
                    <a:pt x="3806" y="455"/>
                    <a:pt x="3852" y="250"/>
                  </a:cubicBezTo>
                  <a:cubicBezTo>
                    <a:pt x="3866" y="192"/>
                    <a:pt x="3850" y="134"/>
                    <a:pt x="3807" y="91"/>
                  </a:cubicBezTo>
                  <a:cubicBezTo>
                    <a:pt x="3744" y="27"/>
                    <a:pt x="3575" y="0"/>
                    <a:pt x="3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7;p54">
              <a:extLst>
                <a:ext uri="{FF2B5EF4-FFF2-40B4-BE49-F238E27FC236}">
                  <a16:creationId xmlns:a16="http://schemas.microsoft.com/office/drawing/2014/main" id="{B7529041-88C1-A3F0-893E-F618C1F01705}"/>
                </a:ext>
              </a:extLst>
            </p:cNvPr>
            <p:cNvSpPr/>
            <p:nvPr/>
          </p:nvSpPr>
          <p:spPr>
            <a:xfrm>
              <a:off x="9058375" y="2389438"/>
              <a:ext cx="78975" cy="98725"/>
            </a:xfrm>
            <a:custGeom>
              <a:avLst/>
              <a:gdLst/>
              <a:ahLst/>
              <a:cxnLst/>
              <a:rect l="l" t="t" r="r" b="b"/>
              <a:pathLst>
                <a:path w="3159" h="3949" extrusionOk="0">
                  <a:moveTo>
                    <a:pt x="1334" y="1"/>
                  </a:moveTo>
                  <a:cubicBezTo>
                    <a:pt x="1313" y="1"/>
                    <a:pt x="1292" y="7"/>
                    <a:pt x="1274" y="19"/>
                  </a:cubicBezTo>
                  <a:cubicBezTo>
                    <a:pt x="1132" y="110"/>
                    <a:pt x="1102" y="266"/>
                    <a:pt x="1076" y="404"/>
                  </a:cubicBezTo>
                  <a:cubicBezTo>
                    <a:pt x="1059" y="503"/>
                    <a:pt x="1042" y="597"/>
                    <a:pt x="988" y="640"/>
                  </a:cubicBezTo>
                  <a:cubicBezTo>
                    <a:pt x="963" y="660"/>
                    <a:pt x="933" y="666"/>
                    <a:pt x="908" y="666"/>
                  </a:cubicBezTo>
                  <a:cubicBezTo>
                    <a:pt x="901" y="666"/>
                    <a:pt x="894" y="666"/>
                    <a:pt x="888" y="665"/>
                  </a:cubicBezTo>
                  <a:cubicBezTo>
                    <a:pt x="825" y="658"/>
                    <a:pt x="760" y="619"/>
                    <a:pt x="722" y="569"/>
                  </a:cubicBezTo>
                  <a:cubicBezTo>
                    <a:pt x="637" y="459"/>
                    <a:pt x="619" y="302"/>
                    <a:pt x="603" y="161"/>
                  </a:cubicBezTo>
                  <a:cubicBezTo>
                    <a:pt x="595" y="104"/>
                    <a:pt x="547" y="61"/>
                    <a:pt x="490" y="61"/>
                  </a:cubicBezTo>
                  <a:cubicBezTo>
                    <a:pt x="485" y="61"/>
                    <a:pt x="481" y="61"/>
                    <a:pt x="476" y="62"/>
                  </a:cubicBezTo>
                  <a:cubicBezTo>
                    <a:pt x="413" y="69"/>
                    <a:pt x="368" y="126"/>
                    <a:pt x="376" y="188"/>
                  </a:cubicBezTo>
                  <a:cubicBezTo>
                    <a:pt x="395" y="348"/>
                    <a:pt x="419" y="548"/>
                    <a:pt x="539" y="706"/>
                  </a:cubicBezTo>
                  <a:cubicBezTo>
                    <a:pt x="616" y="806"/>
                    <a:pt x="737" y="875"/>
                    <a:pt x="861" y="890"/>
                  </a:cubicBezTo>
                  <a:cubicBezTo>
                    <a:pt x="868" y="890"/>
                    <a:pt x="876" y="891"/>
                    <a:pt x="882" y="891"/>
                  </a:cubicBezTo>
                  <a:cubicBezTo>
                    <a:pt x="879" y="895"/>
                    <a:pt x="877" y="896"/>
                    <a:pt x="873" y="898"/>
                  </a:cubicBezTo>
                  <a:cubicBezTo>
                    <a:pt x="796" y="954"/>
                    <a:pt x="713" y="1010"/>
                    <a:pt x="647" y="1090"/>
                  </a:cubicBezTo>
                  <a:cubicBezTo>
                    <a:pt x="523" y="1238"/>
                    <a:pt x="478" y="1482"/>
                    <a:pt x="621" y="1629"/>
                  </a:cubicBezTo>
                  <a:cubicBezTo>
                    <a:pt x="675" y="1686"/>
                    <a:pt x="739" y="1715"/>
                    <a:pt x="806" y="1730"/>
                  </a:cubicBezTo>
                  <a:cubicBezTo>
                    <a:pt x="665" y="1757"/>
                    <a:pt x="526" y="1795"/>
                    <a:pt x="391" y="1841"/>
                  </a:cubicBezTo>
                  <a:cubicBezTo>
                    <a:pt x="361" y="1850"/>
                    <a:pt x="337" y="1872"/>
                    <a:pt x="324" y="1899"/>
                  </a:cubicBezTo>
                  <a:cubicBezTo>
                    <a:pt x="310" y="1926"/>
                    <a:pt x="308" y="1958"/>
                    <a:pt x="318" y="1987"/>
                  </a:cubicBezTo>
                  <a:cubicBezTo>
                    <a:pt x="342" y="2051"/>
                    <a:pt x="296" y="2125"/>
                    <a:pt x="217" y="2238"/>
                  </a:cubicBezTo>
                  <a:cubicBezTo>
                    <a:pt x="179" y="2293"/>
                    <a:pt x="141" y="2349"/>
                    <a:pt x="112" y="2411"/>
                  </a:cubicBezTo>
                  <a:cubicBezTo>
                    <a:pt x="67" y="2504"/>
                    <a:pt x="50" y="2603"/>
                    <a:pt x="40" y="2695"/>
                  </a:cubicBezTo>
                  <a:cubicBezTo>
                    <a:pt x="0" y="3027"/>
                    <a:pt x="37" y="3289"/>
                    <a:pt x="155" y="3495"/>
                  </a:cubicBezTo>
                  <a:cubicBezTo>
                    <a:pt x="268" y="3693"/>
                    <a:pt x="502" y="3857"/>
                    <a:pt x="746" y="3857"/>
                  </a:cubicBezTo>
                  <a:cubicBezTo>
                    <a:pt x="804" y="3857"/>
                    <a:pt x="863" y="3847"/>
                    <a:pt x="922" y="3827"/>
                  </a:cubicBezTo>
                  <a:cubicBezTo>
                    <a:pt x="1046" y="3783"/>
                    <a:pt x="1139" y="3700"/>
                    <a:pt x="1229" y="3620"/>
                  </a:cubicBezTo>
                  <a:cubicBezTo>
                    <a:pt x="1262" y="3589"/>
                    <a:pt x="1297" y="3559"/>
                    <a:pt x="1332" y="3532"/>
                  </a:cubicBezTo>
                  <a:cubicBezTo>
                    <a:pt x="1440" y="3448"/>
                    <a:pt x="1584" y="3399"/>
                    <a:pt x="1718" y="3399"/>
                  </a:cubicBezTo>
                  <a:cubicBezTo>
                    <a:pt x="1747" y="3399"/>
                    <a:pt x="1774" y="3402"/>
                    <a:pt x="1801" y="3406"/>
                  </a:cubicBezTo>
                  <a:cubicBezTo>
                    <a:pt x="1874" y="3418"/>
                    <a:pt x="1974" y="3452"/>
                    <a:pt x="2038" y="3546"/>
                  </a:cubicBezTo>
                  <a:cubicBezTo>
                    <a:pt x="2058" y="3576"/>
                    <a:pt x="2077" y="3613"/>
                    <a:pt x="2095" y="3652"/>
                  </a:cubicBezTo>
                  <a:cubicBezTo>
                    <a:pt x="2142" y="3749"/>
                    <a:pt x="2196" y="3860"/>
                    <a:pt x="2317" y="3917"/>
                  </a:cubicBezTo>
                  <a:cubicBezTo>
                    <a:pt x="2361" y="3938"/>
                    <a:pt x="2409" y="3948"/>
                    <a:pt x="2458" y="3948"/>
                  </a:cubicBezTo>
                  <a:cubicBezTo>
                    <a:pt x="2570" y="3948"/>
                    <a:pt x="2692" y="3895"/>
                    <a:pt x="2804" y="3797"/>
                  </a:cubicBezTo>
                  <a:cubicBezTo>
                    <a:pt x="2988" y="3630"/>
                    <a:pt x="3109" y="3402"/>
                    <a:pt x="3148" y="3156"/>
                  </a:cubicBezTo>
                  <a:cubicBezTo>
                    <a:pt x="3159" y="3094"/>
                    <a:pt x="3116" y="3035"/>
                    <a:pt x="3054" y="3026"/>
                  </a:cubicBezTo>
                  <a:cubicBezTo>
                    <a:pt x="3048" y="3025"/>
                    <a:pt x="3042" y="3024"/>
                    <a:pt x="3036" y="3024"/>
                  </a:cubicBezTo>
                  <a:cubicBezTo>
                    <a:pt x="2981" y="3024"/>
                    <a:pt x="2931" y="3064"/>
                    <a:pt x="2923" y="3121"/>
                  </a:cubicBezTo>
                  <a:cubicBezTo>
                    <a:pt x="2894" y="3313"/>
                    <a:pt x="2794" y="3497"/>
                    <a:pt x="2650" y="3628"/>
                  </a:cubicBezTo>
                  <a:cubicBezTo>
                    <a:pt x="2598" y="3676"/>
                    <a:pt x="2522" y="3723"/>
                    <a:pt x="2459" y="3723"/>
                  </a:cubicBezTo>
                  <a:cubicBezTo>
                    <a:pt x="2444" y="3723"/>
                    <a:pt x="2429" y="3720"/>
                    <a:pt x="2415" y="3714"/>
                  </a:cubicBezTo>
                  <a:cubicBezTo>
                    <a:pt x="2367" y="3690"/>
                    <a:pt x="2336" y="3628"/>
                    <a:pt x="2301" y="3554"/>
                  </a:cubicBezTo>
                  <a:cubicBezTo>
                    <a:pt x="2280" y="3508"/>
                    <a:pt x="2256" y="3464"/>
                    <a:pt x="2227" y="3420"/>
                  </a:cubicBezTo>
                  <a:cubicBezTo>
                    <a:pt x="2139" y="3292"/>
                    <a:pt x="2005" y="3210"/>
                    <a:pt x="1838" y="3183"/>
                  </a:cubicBezTo>
                  <a:cubicBezTo>
                    <a:pt x="1799" y="3177"/>
                    <a:pt x="1760" y="3174"/>
                    <a:pt x="1721" y="3174"/>
                  </a:cubicBezTo>
                  <a:cubicBezTo>
                    <a:pt x="1535" y="3174"/>
                    <a:pt x="1341" y="3238"/>
                    <a:pt x="1192" y="3354"/>
                  </a:cubicBezTo>
                  <a:cubicBezTo>
                    <a:pt x="1151" y="3385"/>
                    <a:pt x="1114" y="3418"/>
                    <a:pt x="1076" y="3452"/>
                  </a:cubicBezTo>
                  <a:cubicBezTo>
                    <a:pt x="999" y="3521"/>
                    <a:pt x="927" y="3585"/>
                    <a:pt x="845" y="3614"/>
                  </a:cubicBezTo>
                  <a:cubicBezTo>
                    <a:pt x="812" y="3626"/>
                    <a:pt x="778" y="3631"/>
                    <a:pt x="745" y="3631"/>
                  </a:cubicBezTo>
                  <a:cubicBezTo>
                    <a:pt x="588" y="3631"/>
                    <a:pt x="429" y="3516"/>
                    <a:pt x="352" y="3384"/>
                  </a:cubicBezTo>
                  <a:cubicBezTo>
                    <a:pt x="258" y="3222"/>
                    <a:pt x="231" y="3007"/>
                    <a:pt x="265" y="2724"/>
                  </a:cubicBezTo>
                  <a:cubicBezTo>
                    <a:pt x="274" y="2651"/>
                    <a:pt x="286" y="2574"/>
                    <a:pt x="317" y="2510"/>
                  </a:cubicBezTo>
                  <a:cubicBezTo>
                    <a:pt x="339" y="2466"/>
                    <a:pt x="372" y="2419"/>
                    <a:pt x="406" y="2370"/>
                  </a:cubicBezTo>
                  <a:cubicBezTo>
                    <a:pt x="472" y="2274"/>
                    <a:pt x="551" y="2160"/>
                    <a:pt x="553" y="2030"/>
                  </a:cubicBezTo>
                  <a:cubicBezTo>
                    <a:pt x="831" y="1946"/>
                    <a:pt x="1119" y="1899"/>
                    <a:pt x="1409" y="1889"/>
                  </a:cubicBezTo>
                  <a:cubicBezTo>
                    <a:pt x="1445" y="1888"/>
                    <a:pt x="1479" y="1869"/>
                    <a:pt x="1498" y="1841"/>
                  </a:cubicBezTo>
                  <a:cubicBezTo>
                    <a:pt x="1518" y="1811"/>
                    <a:pt x="1525" y="1773"/>
                    <a:pt x="1514" y="1740"/>
                  </a:cubicBezTo>
                  <a:cubicBezTo>
                    <a:pt x="1471" y="1595"/>
                    <a:pt x="1320" y="1510"/>
                    <a:pt x="1111" y="1510"/>
                  </a:cubicBezTo>
                  <a:cubicBezTo>
                    <a:pt x="1098" y="1510"/>
                    <a:pt x="1084" y="1510"/>
                    <a:pt x="1070" y="1511"/>
                  </a:cubicBezTo>
                  <a:lnTo>
                    <a:pt x="1044" y="1512"/>
                  </a:lnTo>
                  <a:cubicBezTo>
                    <a:pt x="1010" y="1514"/>
                    <a:pt x="976" y="1516"/>
                    <a:pt x="943" y="1516"/>
                  </a:cubicBezTo>
                  <a:cubicBezTo>
                    <a:pt x="877" y="1516"/>
                    <a:pt x="819" y="1507"/>
                    <a:pt x="787" y="1473"/>
                  </a:cubicBezTo>
                  <a:cubicBezTo>
                    <a:pt x="737" y="1420"/>
                    <a:pt x="766" y="1308"/>
                    <a:pt x="823" y="1239"/>
                  </a:cubicBezTo>
                  <a:cubicBezTo>
                    <a:pt x="871" y="1183"/>
                    <a:pt x="936" y="1137"/>
                    <a:pt x="1006" y="1088"/>
                  </a:cubicBezTo>
                  <a:cubicBezTo>
                    <a:pt x="1052" y="1056"/>
                    <a:pt x="1097" y="1024"/>
                    <a:pt x="1139" y="987"/>
                  </a:cubicBezTo>
                  <a:cubicBezTo>
                    <a:pt x="1406" y="763"/>
                    <a:pt x="1530" y="400"/>
                    <a:pt x="1447" y="86"/>
                  </a:cubicBezTo>
                  <a:cubicBezTo>
                    <a:pt x="1437" y="51"/>
                    <a:pt x="1411" y="22"/>
                    <a:pt x="1377" y="9"/>
                  </a:cubicBezTo>
                  <a:cubicBezTo>
                    <a:pt x="1364" y="4"/>
                    <a:pt x="1349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8;p54">
              <a:extLst>
                <a:ext uri="{FF2B5EF4-FFF2-40B4-BE49-F238E27FC236}">
                  <a16:creationId xmlns:a16="http://schemas.microsoft.com/office/drawing/2014/main" id="{229898FC-26B7-AD15-F16F-83A13CB3E94B}"/>
                </a:ext>
              </a:extLst>
            </p:cNvPr>
            <p:cNvSpPr/>
            <p:nvPr/>
          </p:nvSpPr>
          <p:spPr>
            <a:xfrm>
              <a:off x="9090275" y="2429038"/>
              <a:ext cx="31175" cy="25300"/>
            </a:xfrm>
            <a:custGeom>
              <a:avLst/>
              <a:gdLst/>
              <a:ahLst/>
              <a:cxnLst/>
              <a:rect l="l" t="t" r="r" b="b"/>
              <a:pathLst>
                <a:path w="1247" h="1012" extrusionOk="0">
                  <a:moveTo>
                    <a:pt x="1115" y="0"/>
                  </a:moveTo>
                  <a:cubicBezTo>
                    <a:pt x="1072" y="0"/>
                    <a:pt x="1032" y="24"/>
                    <a:pt x="1012" y="65"/>
                  </a:cubicBezTo>
                  <a:cubicBezTo>
                    <a:pt x="935" y="229"/>
                    <a:pt x="845" y="386"/>
                    <a:pt x="742" y="535"/>
                  </a:cubicBezTo>
                  <a:cubicBezTo>
                    <a:pt x="706" y="589"/>
                    <a:pt x="666" y="643"/>
                    <a:pt x="616" y="673"/>
                  </a:cubicBezTo>
                  <a:cubicBezTo>
                    <a:pt x="581" y="694"/>
                    <a:pt x="533" y="707"/>
                    <a:pt x="486" y="718"/>
                  </a:cubicBezTo>
                  <a:cubicBezTo>
                    <a:pt x="362" y="748"/>
                    <a:pt x="235" y="769"/>
                    <a:pt x="108" y="782"/>
                  </a:cubicBezTo>
                  <a:cubicBezTo>
                    <a:pt x="45" y="789"/>
                    <a:pt x="0" y="845"/>
                    <a:pt x="6" y="908"/>
                  </a:cubicBezTo>
                  <a:cubicBezTo>
                    <a:pt x="12" y="967"/>
                    <a:pt x="63" y="1010"/>
                    <a:pt x="120" y="1010"/>
                  </a:cubicBezTo>
                  <a:cubicBezTo>
                    <a:pt x="124" y="1010"/>
                    <a:pt x="128" y="1010"/>
                    <a:pt x="130" y="1012"/>
                  </a:cubicBezTo>
                  <a:cubicBezTo>
                    <a:pt x="267" y="998"/>
                    <a:pt x="404" y="974"/>
                    <a:pt x="537" y="942"/>
                  </a:cubicBezTo>
                  <a:cubicBezTo>
                    <a:pt x="599" y="927"/>
                    <a:pt x="670" y="909"/>
                    <a:pt x="735" y="870"/>
                  </a:cubicBezTo>
                  <a:cubicBezTo>
                    <a:pt x="822" y="816"/>
                    <a:pt x="882" y="737"/>
                    <a:pt x="930" y="667"/>
                  </a:cubicBezTo>
                  <a:cubicBezTo>
                    <a:pt x="1039" y="506"/>
                    <a:pt x="1137" y="338"/>
                    <a:pt x="1219" y="163"/>
                  </a:cubicBezTo>
                  <a:cubicBezTo>
                    <a:pt x="1246" y="106"/>
                    <a:pt x="1223" y="38"/>
                    <a:pt x="1165" y="11"/>
                  </a:cubicBezTo>
                  <a:cubicBezTo>
                    <a:pt x="1149" y="4"/>
                    <a:pt x="1132" y="0"/>
                    <a:pt x="1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9;p54">
              <a:extLst>
                <a:ext uri="{FF2B5EF4-FFF2-40B4-BE49-F238E27FC236}">
                  <a16:creationId xmlns:a16="http://schemas.microsoft.com/office/drawing/2014/main" id="{AF12C489-29EA-AE50-F292-77248B09A07C}"/>
                </a:ext>
              </a:extLst>
            </p:cNvPr>
            <p:cNvSpPr/>
            <p:nvPr/>
          </p:nvSpPr>
          <p:spPr>
            <a:xfrm>
              <a:off x="9007650" y="2454488"/>
              <a:ext cx="38650" cy="39000"/>
            </a:xfrm>
            <a:custGeom>
              <a:avLst/>
              <a:gdLst/>
              <a:ahLst/>
              <a:cxnLst/>
              <a:rect l="l" t="t" r="r" b="b"/>
              <a:pathLst>
                <a:path w="1546" h="1560" extrusionOk="0">
                  <a:moveTo>
                    <a:pt x="1089" y="0"/>
                  </a:moveTo>
                  <a:cubicBezTo>
                    <a:pt x="983" y="0"/>
                    <a:pt x="875" y="22"/>
                    <a:pt x="780" y="89"/>
                  </a:cubicBezTo>
                  <a:cubicBezTo>
                    <a:pt x="610" y="207"/>
                    <a:pt x="530" y="439"/>
                    <a:pt x="561" y="724"/>
                  </a:cubicBezTo>
                  <a:cubicBezTo>
                    <a:pt x="567" y="779"/>
                    <a:pt x="576" y="837"/>
                    <a:pt x="584" y="894"/>
                  </a:cubicBezTo>
                  <a:cubicBezTo>
                    <a:pt x="606" y="1027"/>
                    <a:pt x="626" y="1152"/>
                    <a:pt x="604" y="1270"/>
                  </a:cubicBezTo>
                  <a:cubicBezTo>
                    <a:pt x="598" y="1294"/>
                    <a:pt x="593" y="1311"/>
                    <a:pt x="586" y="1319"/>
                  </a:cubicBezTo>
                  <a:cubicBezTo>
                    <a:pt x="579" y="1328"/>
                    <a:pt x="564" y="1332"/>
                    <a:pt x="545" y="1332"/>
                  </a:cubicBezTo>
                  <a:cubicBezTo>
                    <a:pt x="516" y="1332"/>
                    <a:pt x="478" y="1322"/>
                    <a:pt x="446" y="1303"/>
                  </a:cubicBezTo>
                  <a:cubicBezTo>
                    <a:pt x="316" y="1227"/>
                    <a:pt x="231" y="1076"/>
                    <a:pt x="232" y="927"/>
                  </a:cubicBezTo>
                  <a:cubicBezTo>
                    <a:pt x="232" y="863"/>
                    <a:pt x="182" y="813"/>
                    <a:pt x="119" y="810"/>
                  </a:cubicBezTo>
                  <a:lnTo>
                    <a:pt x="118" y="810"/>
                  </a:lnTo>
                  <a:cubicBezTo>
                    <a:pt x="55" y="810"/>
                    <a:pt x="5" y="862"/>
                    <a:pt x="2" y="924"/>
                  </a:cubicBezTo>
                  <a:cubicBezTo>
                    <a:pt x="0" y="1156"/>
                    <a:pt x="128" y="1382"/>
                    <a:pt x="330" y="1499"/>
                  </a:cubicBezTo>
                  <a:cubicBezTo>
                    <a:pt x="394" y="1536"/>
                    <a:pt x="470" y="1560"/>
                    <a:pt x="544" y="1560"/>
                  </a:cubicBezTo>
                  <a:cubicBezTo>
                    <a:pt x="627" y="1560"/>
                    <a:pt x="707" y="1531"/>
                    <a:pt x="765" y="1463"/>
                  </a:cubicBezTo>
                  <a:cubicBezTo>
                    <a:pt x="805" y="1413"/>
                    <a:pt x="819" y="1354"/>
                    <a:pt x="828" y="1313"/>
                  </a:cubicBezTo>
                  <a:cubicBezTo>
                    <a:pt x="859" y="1157"/>
                    <a:pt x="833" y="1006"/>
                    <a:pt x="811" y="858"/>
                  </a:cubicBezTo>
                  <a:cubicBezTo>
                    <a:pt x="801" y="805"/>
                    <a:pt x="793" y="752"/>
                    <a:pt x="787" y="699"/>
                  </a:cubicBezTo>
                  <a:cubicBezTo>
                    <a:pt x="779" y="605"/>
                    <a:pt x="770" y="376"/>
                    <a:pt x="910" y="277"/>
                  </a:cubicBezTo>
                  <a:cubicBezTo>
                    <a:pt x="960" y="242"/>
                    <a:pt x="1020" y="229"/>
                    <a:pt x="1086" y="229"/>
                  </a:cubicBezTo>
                  <a:cubicBezTo>
                    <a:pt x="1181" y="229"/>
                    <a:pt x="1288" y="257"/>
                    <a:pt x="1387" y="285"/>
                  </a:cubicBezTo>
                  <a:cubicBezTo>
                    <a:pt x="1397" y="288"/>
                    <a:pt x="1408" y="289"/>
                    <a:pt x="1418" y="289"/>
                  </a:cubicBezTo>
                  <a:cubicBezTo>
                    <a:pt x="1467" y="289"/>
                    <a:pt x="1514" y="256"/>
                    <a:pt x="1528" y="206"/>
                  </a:cubicBezTo>
                  <a:cubicBezTo>
                    <a:pt x="1545" y="144"/>
                    <a:pt x="1510" y="82"/>
                    <a:pt x="1449" y="64"/>
                  </a:cubicBezTo>
                  <a:cubicBezTo>
                    <a:pt x="1361" y="39"/>
                    <a:pt x="1227" y="0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0;p54">
              <a:extLst>
                <a:ext uri="{FF2B5EF4-FFF2-40B4-BE49-F238E27FC236}">
                  <a16:creationId xmlns:a16="http://schemas.microsoft.com/office/drawing/2014/main" id="{4ECE2D13-A534-A976-6D29-9DBB2D22613E}"/>
                </a:ext>
              </a:extLst>
            </p:cNvPr>
            <p:cNvSpPr/>
            <p:nvPr/>
          </p:nvSpPr>
          <p:spPr>
            <a:xfrm>
              <a:off x="9008775" y="2423788"/>
              <a:ext cx="55650" cy="30525"/>
            </a:xfrm>
            <a:custGeom>
              <a:avLst/>
              <a:gdLst/>
              <a:ahLst/>
              <a:cxnLst/>
              <a:rect l="l" t="t" r="r" b="b"/>
              <a:pathLst>
                <a:path w="2226" h="1221" extrusionOk="0">
                  <a:moveTo>
                    <a:pt x="1675" y="1"/>
                  </a:moveTo>
                  <a:cubicBezTo>
                    <a:pt x="1563" y="1"/>
                    <a:pt x="1448" y="48"/>
                    <a:pt x="1354" y="136"/>
                  </a:cubicBezTo>
                  <a:cubicBezTo>
                    <a:pt x="1255" y="227"/>
                    <a:pt x="1194" y="348"/>
                    <a:pt x="1144" y="457"/>
                  </a:cubicBezTo>
                  <a:cubicBezTo>
                    <a:pt x="1132" y="484"/>
                    <a:pt x="1120" y="511"/>
                    <a:pt x="1104" y="530"/>
                  </a:cubicBezTo>
                  <a:lnTo>
                    <a:pt x="1092" y="505"/>
                  </a:lnTo>
                  <a:cubicBezTo>
                    <a:pt x="1048" y="425"/>
                    <a:pt x="958" y="377"/>
                    <a:pt x="863" y="377"/>
                  </a:cubicBezTo>
                  <a:cubicBezTo>
                    <a:pt x="827" y="377"/>
                    <a:pt x="790" y="384"/>
                    <a:pt x="755" y="398"/>
                  </a:cubicBezTo>
                  <a:cubicBezTo>
                    <a:pt x="648" y="441"/>
                    <a:pt x="582" y="532"/>
                    <a:pt x="543" y="596"/>
                  </a:cubicBezTo>
                  <a:cubicBezTo>
                    <a:pt x="491" y="679"/>
                    <a:pt x="452" y="768"/>
                    <a:pt x="425" y="862"/>
                  </a:cubicBezTo>
                  <a:cubicBezTo>
                    <a:pt x="399" y="816"/>
                    <a:pt x="365" y="768"/>
                    <a:pt x="309" y="739"/>
                  </a:cubicBezTo>
                  <a:cubicBezTo>
                    <a:pt x="281" y="725"/>
                    <a:pt x="249" y="717"/>
                    <a:pt x="218" y="717"/>
                  </a:cubicBezTo>
                  <a:cubicBezTo>
                    <a:pt x="165" y="717"/>
                    <a:pt x="112" y="737"/>
                    <a:pt x="72" y="775"/>
                  </a:cubicBezTo>
                  <a:cubicBezTo>
                    <a:pt x="16" y="825"/>
                    <a:pt x="0" y="901"/>
                    <a:pt x="31" y="967"/>
                  </a:cubicBezTo>
                  <a:cubicBezTo>
                    <a:pt x="51" y="1009"/>
                    <a:pt x="92" y="1034"/>
                    <a:pt x="136" y="1034"/>
                  </a:cubicBezTo>
                  <a:cubicBezTo>
                    <a:pt x="152" y="1034"/>
                    <a:pt x="168" y="1030"/>
                    <a:pt x="184" y="1023"/>
                  </a:cubicBezTo>
                  <a:cubicBezTo>
                    <a:pt x="203" y="1015"/>
                    <a:pt x="221" y="1001"/>
                    <a:pt x="232" y="983"/>
                  </a:cubicBezTo>
                  <a:cubicBezTo>
                    <a:pt x="237" y="994"/>
                    <a:pt x="242" y="1006"/>
                    <a:pt x="248" y="1017"/>
                  </a:cubicBezTo>
                  <a:lnTo>
                    <a:pt x="260" y="1042"/>
                  </a:lnTo>
                  <a:cubicBezTo>
                    <a:pt x="313" y="1156"/>
                    <a:pt x="398" y="1220"/>
                    <a:pt x="493" y="1220"/>
                  </a:cubicBezTo>
                  <a:lnTo>
                    <a:pt x="505" y="1220"/>
                  </a:lnTo>
                  <a:cubicBezTo>
                    <a:pt x="563" y="1216"/>
                    <a:pt x="608" y="1170"/>
                    <a:pt x="611" y="1113"/>
                  </a:cubicBezTo>
                  <a:cubicBezTo>
                    <a:pt x="618" y="973"/>
                    <a:pt x="661" y="835"/>
                    <a:pt x="735" y="716"/>
                  </a:cubicBezTo>
                  <a:cubicBezTo>
                    <a:pt x="771" y="659"/>
                    <a:pt x="804" y="624"/>
                    <a:pt x="837" y="611"/>
                  </a:cubicBezTo>
                  <a:cubicBezTo>
                    <a:pt x="845" y="608"/>
                    <a:pt x="852" y="606"/>
                    <a:pt x="860" y="606"/>
                  </a:cubicBezTo>
                  <a:cubicBezTo>
                    <a:pt x="875" y="606"/>
                    <a:pt x="887" y="611"/>
                    <a:pt x="890" y="615"/>
                  </a:cubicBezTo>
                  <a:cubicBezTo>
                    <a:pt x="892" y="620"/>
                    <a:pt x="895" y="624"/>
                    <a:pt x="896" y="629"/>
                  </a:cubicBezTo>
                  <a:cubicBezTo>
                    <a:pt x="905" y="649"/>
                    <a:pt x="915" y="676"/>
                    <a:pt x="937" y="702"/>
                  </a:cubicBezTo>
                  <a:cubicBezTo>
                    <a:pt x="975" y="748"/>
                    <a:pt x="1031" y="771"/>
                    <a:pt x="1090" y="771"/>
                  </a:cubicBezTo>
                  <a:cubicBezTo>
                    <a:pt x="1141" y="771"/>
                    <a:pt x="1193" y="754"/>
                    <a:pt x="1237" y="720"/>
                  </a:cubicBezTo>
                  <a:cubicBezTo>
                    <a:pt x="1300" y="671"/>
                    <a:pt x="1328" y="604"/>
                    <a:pt x="1354" y="547"/>
                  </a:cubicBezTo>
                  <a:cubicBezTo>
                    <a:pt x="1394" y="458"/>
                    <a:pt x="1439" y="367"/>
                    <a:pt x="1509" y="303"/>
                  </a:cubicBezTo>
                  <a:cubicBezTo>
                    <a:pt x="1561" y="257"/>
                    <a:pt x="1624" y="230"/>
                    <a:pt x="1679" y="230"/>
                  </a:cubicBezTo>
                  <a:cubicBezTo>
                    <a:pt x="1691" y="230"/>
                    <a:pt x="1702" y="231"/>
                    <a:pt x="1713" y="234"/>
                  </a:cubicBezTo>
                  <a:cubicBezTo>
                    <a:pt x="1792" y="253"/>
                    <a:pt x="1857" y="334"/>
                    <a:pt x="1924" y="424"/>
                  </a:cubicBezTo>
                  <a:lnTo>
                    <a:pt x="2004" y="532"/>
                  </a:lnTo>
                  <a:cubicBezTo>
                    <a:pt x="2027" y="562"/>
                    <a:pt x="2061" y="579"/>
                    <a:pt x="2096" y="579"/>
                  </a:cubicBezTo>
                  <a:cubicBezTo>
                    <a:pt x="2120" y="579"/>
                    <a:pt x="2144" y="571"/>
                    <a:pt x="2164" y="556"/>
                  </a:cubicBezTo>
                  <a:cubicBezTo>
                    <a:pt x="2215" y="519"/>
                    <a:pt x="2225" y="446"/>
                    <a:pt x="2188" y="396"/>
                  </a:cubicBezTo>
                  <a:lnTo>
                    <a:pt x="2108" y="287"/>
                  </a:lnTo>
                  <a:cubicBezTo>
                    <a:pt x="2037" y="193"/>
                    <a:pt x="1932" y="51"/>
                    <a:pt x="1766" y="12"/>
                  </a:cubicBezTo>
                  <a:cubicBezTo>
                    <a:pt x="1736" y="4"/>
                    <a:pt x="1706" y="1"/>
                    <a:pt x="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1;p54">
              <a:extLst>
                <a:ext uri="{FF2B5EF4-FFF2-40B4-BE49-F238E27FC236}">
                  <a16:creationId xmlns:a16="http://schemas.microsoft.com/office/drawing/2014/main" id="{2361D56E-724D-FC85-DFF4-2634473BF5B1}"/>
                </a:ext>
              </a:extLst>
            </p:cNvPr>
            <p:cNvSpPr/>
            <p:nvPr/>
          </p:nvSpPr>
          <p:spPr>
            <a:xfrm>
              <a:off x="9022825" y="2404088"/>
              <a:ext cx="45250" cy="21075"/>
            </a:xfrm>
            <a:custGeom>
              <a:avLst/>
              <a:gdLst/>
              <a:ahLst/>
              <a:cxnLst/>
              <a:rect l="l" t="t" r="r" b="b"/>
              <a:pathLst>
                <a:path w="1810" h="843" extrusionOk="0">
                  <a:moveTo>
                    <a:pt x="1056" y="1"/>
                  </a:moveTo>
                  <a:cubicBezTo>
                    <a:pt x="952" y="1"/>
                    <a:pt x="853" y="23"/>
                    <a:pt x="765" y="45"/>
                  </a:cubicBezTo>
                  <a:cubicBezTo>
                    <a:pt x="691" y="64"/>
                    <a:pt x="606" y="84"/>
                    <a:pt x="528" y="130"/>
                  </a:cubicBezTo>
                  <a:cubicBezTo>
                    <a:pt x="418" y="199"/>
                    <a:pt x="348" y="306"/>
                    <a:pt x="291" y="394"/>
                  </a:cubicBezTo>
                  <a:lnTo>
                    <a:pt x="172" y="578"/>
                  </a:lnTo>
                  <a:cubicBezTo>
                    <a:pt x="163" y="573"/>
                    <a:pt x="154" y="570"/>
                    <a:pt x="145" y="568"/>
                  </a:cubicBezTo>
                  <a:cubicBezTo>
                    <a:pt x="138" y="567"/>
                    <a:pt x="130" y="566"/>
                    <a:pt x="123" y="566"/>
                  </a:cubicBezTo>
                  <a:cubicBezTo>
                    <a:pt x="68" y="566"/>
                    <a:pt x="20" y="604"/>
                    <a:pt x="9" y="658"/>
                  </a:cubicBezTo>
                  <a:cubicBezTo>
                    <a:pt x="1" y="710"/>
                    <a:pt x="18" y="762"/>
                    <a:pt x="57" y="798"/>
                  </a:cubicBezTo>
                  <a:cubicBezTo>
                    <a:pt x="89" y="828"/>
                    <a:pt x="131" y="842"/>
                    <a:pt x="173" y="842"/>
                  </a:cubicBezTo>
                  <a:cubicBezTo>
                    <a:pt x="189" y="842"/>
                    <a:pt x="205" y="840"/>
                    <a:pt x="221" y="833"/>
                  </a:cubicBezTo>
                  <a:cubicBezTo>
                    <a:pt x="291" y="810"/>
                    <a:pt x="329" y="753"/>
                    <a:pt x="349" y="722"/>
                  </a:cubicBezTo>
                  <a:lnTo>
                    <a:pt x="482" y="517"/>
                  </a:lnTo>
                  <a:cubicBezTo>
                    <a:pt x="530" y="442"/>
                    <a:pt x="581" y="365"/>
                    <a:pt x="648" y="325"/>
                  </a:cubicBezTo>
                  <a:cubicBezTo>
                    <a:pt x="694" y="296"/>
                    <a:pt x="757" y="282"/>
                    <a:pt x="817" y="267"/>
                  </a:cubicBezTo>
                  <a:cubicBezTo>
                    <a:pt x="896" y="248"/>
                    <a:pt x="979" y="228"/>
                    <a:pt x="1057" y="228"/>
                  </a:cubicBezTo>
                  <a:cubicBezTo>
                    <a:pt x="1073" y="228"/>
                    <a:pt x="1089" y="229"/>
                    <a:pt x="1105" y="231"/>
                  </a:cubicBezTo>
                  <a:cubicBezTo>
                    <a:pt x="1214" y="245"/>
                    <a:pt x="1318" y="305"/>
                    <a:pt x="1420" y="367"/>
                  </a:cubicBezTo>
                  <a:cubicBezTo>
                    <a:pt x="1467" y="395"/>
                    <a:pt x="1516" y="424"/>
                    <a:pt x="1543" y="460"/>
                  </a:cubicBezTo>
                  <a:cubicBezTo>
                    <a:pt x="1561" y="485"/>
                    <a:pt x="1564" y="513"/>
                    <a:pt x="1559" y="522"/>
                  </a:cubicBezTo>
                  <a:cubicBezTo>
                    <a:pt x="1527" y="577"/>
                    <a:pt x="1546" y="646"/>
                    <a:pt x="1600" y="678"/>
                  </a:cubicBezTo>
                  <a:cubicBezTo>
                    <a:pt x="1618" y="689"/>
                    <a:pt x="1638" y="694"/>
                    <a:pt x="1657" y="694"/>
                  </a:cubicBezTo>
                  <a:cubicBezTo>
                    <a:pt x="1696" y="694"/>
                    <a:pt x="1735" y="673"/>
                    <a:pt x="1756" y="636"/>
                  </a:cubicBezTo>
                  <a:cubicBezTo>
                    <a:pt x="1810" y="545"/>
                    <a:pt x="1798" y="422"/>
                    <a:pt x="1726" y="325"/>
                  </a:cubicBezTo>
                  <a:cubicBezTo>
                    <a:pt x="1673" y="252"/>
                    <a:pt x="1598" y="208"/>
                    <a:pt x="1537" y="172"/>
                  </a:cubicBezTo>
                  <a:cubicBezTo>
                    <a:pt x="1422" y="102"/>
                    <a:pt x="1290" y="23"/>
                    <a:pt x="1134" y="5"/>
                  </a:cubicBezTo>
                  <a:cubicBezTo>
                    <a:pt x="1108" y="2"/>
                    <a:pt x="1082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2;p54">
              <a:extLst>
                <a:ext uri="{FF2B5EF4-FFF2-40B4-BE49-F238E27FC236}">
                  <a16:creationId xmlns:a16="http://schemas.microsoft.com/office/drawing/2014/main" id="{9927DC54-3F87-EDA2-D7DD-8F9DD0E3774C}"/>
                </a:ext>
              </a:extLst>
            </p:cNvPr>
            <p:cNvSpPr/>
            <p:nvPr/>
          </p:nvSpPr>
          <p:spPr>
            <a:xfrm>
              <a:off x="9035550" y="2484338"/>
              <a:ext cx="104500" cy="69575"/>
            </a:xfrm>
            <a:custGeom>
              <a:avLst/>
              <a:gdLst/>
              <a:ahLst/>
              <a:cxnLst/>
              <a:rect l="l" t="t" r="r" b="b"/>
              <a:pathLst>
                <a:path w="4180" h="2783" extrusionOk="0">
                  <a:moveTo>
                    <a:pt x="962" y="232"/>
                  </a:moveTo>
                  <a:cubicBezTo>
                    <a:pt x="1051" y="232"/>
                    <a:pt x="1146" y="251"/>
                    <a:pt x="1238" y="270"/>
                  </a:cubicBezTo>
                  <a:cubicBezTo>
                    <a:pt x="1433" y="308"/>
                    <a:pt x="1624" y="364"/>
                    <a:pt x="1688" y="502"/>
                  </a:cubicBezTo>
                  <a:cubicBezTo>
                    <a:pt x="1703" y="533"/>
                    <a:pt x="1713" y="569"/>
                    <a:pt x="1721" y="607"/>
                  </a:cubicBezTo>
                  <a:cubicBezTo>
                    <a:pt x="1737" y="672"/>
                    <a:pt x="1757" y="746"/>
                    <a:pt x="1805" y="812"/>
                  </a:cubicBezTo>
                  <a:cubicBezTo>
                    <a:pt x="1886" y="929"/>
                    <a:pt x="2019" y="975"/>
                    <a:pt x="2116" y="1008"/>
                  </a:cubicBezTo>
                  <a:lnTo>
                    <a:pt x="2936" y="1287"/>
                  </a:lnTo>
                  <a:cubicBezTo>
                    <a:pt x="3187" y="1373"/>
                    <a:pt x="3470" y="1471"/>
                    <a:pt x="3659" y="1664"/>
                  </a:cubicBezTo>
                  <a:cubicBezTo>
                    <a:pt x="3824" y="1834"/>
                    <a:pt x="3910" y="2122"/>
                    <a:pt x="3771" y="2315"/>
                  </a:cubicBezTo>
                  <a:cubicBezTo>
                    <a:pt x="3673" y="2450"/>
                    <a:pt x="3481" y="2509"/>
                    <a:pt x="3325" y="2544"/>
                  </a:cubicBezTo>
                  <a:cubicBezTo>
                    <a:pt x="3289" y="2552"/>
                    <a:pt x="3256" y="2557"/>
                    <a:pt x="3228" y="2557"/>
                  </a:cubicBezTo>
                  <a:cubicBezTo>
                    <a:pt x="3190" y="2557"/>
                    <a:pt x="3159" y="2549"/>
                    <a:pt x="3136" y="2534"/>
                  </a:cubicBezTo>
                  <a:cubicBezTo>
                    <a:pt x="3065" y="2482"/>
                    <a:pt x="3044" y="2331"/>
                    <a:pt x="3024" y="2183"/>
                  </a:cubicBezTo>
                  <a:cubicBezTo>
                    <a:pt x="3012" y="2096"/>
                    <a:pt x="3001" y="2003"/>
                    <a:pt x="2975" y="1922"/>
                  </a:cubicBezTo>
                  <a:cubicBezTo>
                    <a:pt x="2906" y="1691"/>
                    <a:pt x="2750" y="1628"/>
                    <a:pt x="2583" y="1628"/>
                  </a:cubicBezTo>
                  <a:cubicBezTo>
                    <a:pt x="2468" y="1628"/>
                    <a:pt x="2348" y="1659"/>
                    <a:pt x="2249" y="1683"/>
                  </a:cubicBezTo>
                  <a:cubicBezTo>
                    <a:pt x="2156" y="1706"/>
                    <a:pt x="2060" y="1731"/>
                    <a:pt x="1984" y="1731"/>
                  </a:cubicBezTo>
                  <a:cubicBezTo>
                    <a:pt x="1978" y="1731"/>
                    <a:pt x="1973" y="1731"/>
                    <a:pt x="1967" y="1731"/>
                  </a:cubicBezTo>
                  <a:cubicBezTo>
                    <a:pt x="1832" y="1725"/>
                    <a:pt x="1718" y="1671"/>
                    <a:pt x="1659" y="1586"/>
                  </a:cubicBezTo>
                  <a:cubicBezTo>
                    <a:pt x="1602" y="1503"/>
                    <a:pt x="1592" y="1387"/>
                    <a:pt x="1581" y="1263"/>
                  </a:cubicBezTo>
                  <a:cubicBezTo>
                    <a:pt x="1580" y="1236"/>
                    <a:pt x="1577" y="1211"/>
                    <a:pt x="1575" y="1184"/>
                  </a:cubicBezTo>
                  <a:cubicBezTo>
                    <a:pt x="1543" y="870"/>
                    <a:pt x="1408" y="743"/>
                    <a:pt x="1300" y="692"/>
                  </a:cubicBezTo>
                  <a:cubicBezTo>
                    <a:pt x="1246" y="665"/>
                    <a:pt x="1186" y="652"/>
                    <a:pt x="1123" y="652"/>
                  </a:cubicBezTo>
                  <a:cubicBezTo>
                    <a:pt x="1021" y="652"/>
                    <a:pt x="911" y="687"/>
                    <a:pt x="808" y="756"/>
                  </a:cubicBezTo>
                  <a:cubicBezTo>
                    <a:pt x="734" y="805"/>
                    <a:pt x="672" y="864"/>
                    <a:pt x="611" y="919"/>
                  </a:cubicBezTo>
                  <a:cubicBezTo>
                    <a:pt x="573" y="955"/>
                    <a:pt x="536" y="991"/>
                    <a:pt x="497" y="1023"/>
                  </a:cubicBezTo>
                  <a:cubicBezTo>
                    <a:pt x="438" y="1069"/>
                    <a:pt x="388" y="1093"/>
                    <a:pt x="349" y="1093"/>
                  </a:cubicBezTo>
                  <a:cubicBezTo>
                    <a:pt x="344" y="1093"/>
                    <a:pt x="340" y="1093"/>
                    <a:pt x="335" y="1092"/>
                  </a:cubicBezTo>
                  <a:cubicBezTo>
                    <a:pt x="272" y="1082"/>
                    <a:pt x="231" y="996"/>
                    <a:pt x="235" y="924"/>
                  </a:cubicBezTo>
                  <a:cubicBezTo>
                    <a:pt x="240" y="827"/>
                    <a:pt x="301" y="731"/>
                    <a:pt x="365" y="640"/>
                  </a:cubicBezTo>
                  <a:cubicBezTo>
                    <a:pt x="541" y="395"/>
                    <a:pt x="704" y="268"/>
                    <a:pt x="877" y="239"/>
                  </a:cubicBezTo>
                  <a:cubicBezTo>
                    <a:pt x="904" y="234"/>
                    <a:pt x="933" y="232"/>
                    <a:pt x="962" y="232"/>
                  </a:cubicBezTo>
                  <a:close/>
                  <a:moveTo>
                    <a:pt x="966" y="1"/>
                  </a:moveTo>
                  <a:cubicBezTo>
                    <a:pt x="926" y="1"/>
                    <a:pt x="885" y="4"/>
                    <a:pt x="844" y="10"/>
                  </a:cubicBezTo>
                  <a:cubicBezTo>
                    <a:pt x="533" y="63"/>
                    <a:pt x="319" y="319"/>
                    <a:pt x="184" y="506"/>
                  </a:cubicBezTo>
                  <a:cubicBezTo>
                    <a:pt x="98" y="624"/>
                    <a:pt x="20" y="756"/>
                    <a:pt x="11" y="911"/>
                  </a:cubicBezTo>
                  <a:cubicBezTo>
                    <a:pt x="0" y="1082"/>
                    <a:pt x="109" y="1286"/>
                    <a:pt x="304" y="1316"/>
                  </a:cubicBezTo>
                  <a:cubicBezTo>
                    <a:pt x="321" y="1319"/>
                    <a:pt x="338" y="1320"/>
                    <a:pt x="354" y="1320"/>
                  </a:cubicBezTo>
                  <a:cubicBezTo>
                    <a:pt x="447" y="1320"/>
                    <a:pt x="542" y="1280"/>
                    <a:pt x="642" y="1200"/>
                  </a:cubicBezTo>
                  <a:cubicBezTo>
                    <a:pt x="686" y="1165"/>
                    <a:pt x="728" y="1125"/>
                    <a:pt x="770" y="1087"/>
                  </a:cubicBezTo>
                  <a:cubicBezTo>
                    <a:pt x="827" y="1034"/>
                    <a:pt x="878" y="985"/>
                    <a:pt x="937" y="946"/>
                  </a:cubicBezTo>
                  <a:cubicBezTo>
                    <a:pt x="990" y="911"/>
                    <a:pt x="1061" y="881"/>
                    <a:pt x="1127" y="881"/>
                  </a:cubicBezTo>
                  <a:cubicBezTo>
                    <a:pt x="1154" y="881"/>
                    <a:pt x="1179" y="885"/>
                    <a:pt x="1202" y="897"/>
                  </a:cubicBezTo>
                  <a:cubicBezTo>
                    <a:pt x="1302" y="945"/>
                    <a:pt x="1336" y="1092"/>
                    <a:pt x="1348" y="1206"/>
                  </a:cubicBezTo>
                  <a:cubicBezTo>
                    <a:pt x="1351" y="1231"/>
                    <a:pt x="1352" y="1255"/>
                    <a:pt x="1355" y="1281"/>
                  </a:cubicBezTo>
                  <a:cubicBezTo>
                    <a:pt x="1367" y="1421"/>
                    <a:pt x="1379" y="1581"/>
                    <a:pt x="1473" y="1717"/>
                  </a:cubicBezTo>
                  <a:cubicBezTo>
                    <a:pt x="1571" y="1859"/>
                    <a:pt x="1752" y="1949"/>
                    <a:pt x="1958" y="1959"/>
                  </a:cubicBezTo>
                  <a:cubicBezTo>
                    <a:pt x="1965" y="1959"/>
                    <a:pt x="1973" y="1960"/>
                    <a:pt x="1980" y="1960"/>
                  </a:cubicBezTo>
                  <a:cubicBezTo>
                    <a:pt x="2083" y="1960"/>
                    <a:pt x="2197" y="1932"/>
                    <a:pt x="2305" y="1905"/>
                  </a:cubicBezTo>
                  <a:cubicBezTo>
                    <a:pt x="2430" y="1873"/>
                    <a:pt x="2521" y="1854"/>
                    <a:pt x="2587" y="1854"/>
                  </a:cubicBezTo>
                  <a:cubicBezTo>
                    <a:pt x="2683" y="1854"/>
                    <a:pt x="2729" y="1893"/>
                    <a:pt x="2757" y="1987"/>
                  </a:cubicBezTo>
                  <a:cubicBezTo>
                    <a:pt x="2777" y="2051"/>
                    <a:pt x="2788" y="2130"/>
                    <a:pt x="2799" y="2213"/>
                  </a:cubicBezTo>
                  <a:cubicBezTo>
                    <a:pt x="2824" y="2400"/>
                    <a:pt x="2852" y="2610"/>
                    <a:pt x="3007" y="2718"/>
                  </a:cubicBezTo>
                  <a:cubicBezTo>
                    <a:pt x="3067" y="2761"/>
                    <a:pt x="3141" y="2782"/>
                    <a:pt x="3229" y="2782"/>
                  </a:cubicBezTo>
                  <a:cubicBezTo>
                    <a:pt x="3274" y="2782"/>
                    <a:pt x="3323" y="2777"/>
                    <a:pt x="3379" y="2764"/>
                  </a:cubicBezTo>
                  <a:cubicBezTo>
                    <a:pt x="3573" y="2719"/>
                    <a:pt x="3816" y="2644"/>
                    <a:pt x="3960" y="2445"/>
                  </a:cubicBezTo>
                  <a:cubicBezTo>
                    <a:pt x="4179" y="2145"/>
                    <a:pt x="4054" y="1735"/>
                    <a:pt x="3827" y="1501"/>
                  </a:cubicBezTo>
                  <a:cubicBezTo>
                    <a:pt x="3600" y="1267"/>
                    <a:pt x="3289" y="1160"/>
                    <a:pt x="3015" y="1068"/>
                  </a:cubicBezTo>
                  <a:lnTo>
                    <a:pt x="2195" y="787"/>
                  </a:lnTo>
                  <a:cubicBezTo>
                    <a:pt x="2108" y="758"/>
                    <a:pt x="2033" y="728"/>
                    <a:pt x="1996" y="677"/>
                  </a:cubicBezTo>
                  <a:cubicBezTo>
                    <a:pt x="1972" y="645"/>
                    <a:pt x="1961" y="599"/>
                    <a:pt x="1948" y="546"/>
                  </a:cubicBezTo>
                  <a:cubicBezTo>
                    <a:pt x="1935" y="503"/>
                    <a:pt x="1922" y="450"/>
                    <a:pt x="1900" y="401"/>
                  </a:cubicBezTo>
                  <a:cubicBezTo>
                    <a:pt x="1793" y="174"/>
                    <a:pt x="1542" y="95"/>
                    <a:pt x="1287" y="42"/>
                  </a:cubicBezTo>
                  <a:cubicBezTo>
                    <a:pt x="1188" y="23"/>
                    <a:pt x="1079" y="1"/>
                    <a:pt x="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3;p54">
              <a:extLst>
                <a:ext uri="{FF2B5EF4-FFF2-40B4-BE49-F238E27FC236}">
                  <a16:creationId xmlns:a16="http://schemas.microsoft.com/office/drawing/2014/main" id="{3C51EE03-CA47-9836-4AFE-2CF04F9E10B4}"/>
                </a:ext>
              </a:extLst>
            </p:cNvPr>
            <p:cNvSpPr/>
            <p:nvPr/>
          </p:nvSpPr>
          <p:spPr>
            <a:xfrm>
              <a:off x="9105050" y="2556438"/>
              <a:ext cx="63100" cy="66450"/>
            </a:xfrm>
            <a:custGeom>
              <a:avLst/>
              <a:gdLst/>
              <a:ahLst/>
              <a:cxnLst/>
              <a:rect l="l" t="t" r="r" b="b"/>
              <a:pathLst>
                <a:path w="2524" h="2658" extrusionOk="0">
                  <a:moveTo>
                    <a:pt x="1334" y="228"/>
                  </a:moveTo>
                  <a:cubicBezTo>
                    <a:pt x="1436" y="228"/>
                    <a:pt x="1541" y="259"/>
                    <a:pt x="1652" y="289"/>
                  </a:cubicBezTo>
                  <a:cubicBezTo>
                    <a:pt x="1737" y="314"/>
                    <a:pt x="1823" y="337"/>
                    <a:pt x="1914" y="351"/>
                  </a:cubicBezTo>
                  <a:cubicBezTo>
                    <a:pt x="1932" y="353"/>
                    <a:pt x="1952" y="355"/>
                    <a:pt x="1973" y="357"/>
                  </a:cubicBezTo>
                  <a:cubicBezTo>
                    <a:pt x="2044" y="366"/>
                    <a:pt x="2112" y="374"/>
                    <a:pt x="2150" y="406"/>
                  </a:cubicBezTo>
                  <a:cubicBezTo>
                    <a:pt x="2196" y="444"/>
                    <a:pt x="2201" y="527"/>
                    <a:pt x="2181" y="588"/>
                  </a:cubicBezTo>
                  <a:cubicBezTo>
                    <a:pt x="2167" y="631"/>
                    <a:pt x="2144" y="672"/>
                    <a:pt x="2116" y="713"/>
                  </a:cubicBezTo>
                  <a:cubicBezTo>
                    <a:pt x="2012" y="613"/>
                    <a:pt x="1852" y="501"/>
                    <a:pt x="1703" y="480"/>
                  </a:cubicBezTo>
                  <a:cubicBezTo>
                    <a:pt x="1686" y="478"/>
                    <a:pt x="1669" y="477"/>
                    <a:pt x="1653" y="477"/>
                  </a:cubicBezTo>
                  <a:cubicBezTo>
                    <a:pt x="1557" y="477"/>
                    <a:pt x="1476" y="518"/>
                    <a:pt x="1419" y="595"/>
                  </a:cubicBezTo>
                  <a:cubicBezTo>
                    <a:pt x="1401" y="617"/>
                    <a:pt x="1349" y="686"/>
                    <a:pt x="1377" y="765"/>
                  </a:cubicBezTo>
                  <a:cubicBezTo>
                    <a:pt x="1404" y="841"/>
                    <a:pt x="1478" y="859"/>
                    <a:pt x="1527" y="873"/>
                  </a:cubicBezTo>
                  <a:cubicBezTo>
                    <a:pt x="1550" y="880"/>
                    <a:pt x="1573" y="886"/>
                    <a:pt x="1594" y="896"/>
                  </a:cubicBezTo>
                  <a:cubicBezTo>
                    <a:pt x="1738" y="966"/>
                    <a:pt x="1849" y="1057"/>
                    <a:pt x="1932" y="1169"/>
                  </a:cubicBezTo>
                  <a:cubicBezTo>
                    <a:pt x="2097" y="1388"/>
                    <a:pt x="2171" y="1663"/>
                    <a:pt x="2228" y="1927"/>
                  </a:cubicBezTo>
                  <a:cubicBezTo>
                    <a:pt x="2246" y="2015"/>
                    <a:pt x="2265" y="2137"/>
                    <a:pt x="2211" y="2189"/>
                  </a:cubicBezTo>
                  <a:cubicBezTo>
                    <a:pt x="2186" y="2212"/>
                    <a:pt x="2139" y="2228"/>
                    <a:pt x="2099" y="2241"/>
                  </a:cubicBezTo>
                  <a:cubicBezTo>
                    <a:pt x="1804" y="2339"/>
                    <a:pt x="1498" y="2429"/>
                    <a:pt x="1207" y="2429"/>
                  </a:cubicBezTo>
                  <a:cubicBezTo>
                    <a:pt x="1076" y="2429"/>
                    <a:pt x="948" y="2411"/>
                    <a:pt x="826" y="2367"/>
                  </a:cubicBezTo>
                  <a:cubicBezTo>
                    <a:pt x="585" y="2282"/>
                    <a:pt x="376" y="2089"/>
                    <a:pt x="271" y="1855"/>
                  </a:cubicBezTo>
                  <a:cubicBezTo>
                    <a:pt x="262" y="1831"/>
                    <a:pt x="258" y="1817"/>
                    <a:pt x="257" y="1809"/>
                  </a:cubicBezTo>
                  <a:cubicBezTo>
                    <a:pt x="259" y="1808"/>
                    <a:pt x="264" y="1804"/>
                    <a:pt x="270" y="1803"/>
                  </a:cubicBezTo>
                  <a:cubicBezTo>
                    <a:pt x="371" y="1757"/>
                    <a:pt x="482" y="1734"/>
                    <a:pt x="594" y="1734"/>
                  </a:cubicBezTo>
                  <a:cubicBezTo>
                    <a:pt x="676" y="1734"/>
                    <a:pt x="758" y="1747"/>
                    <a:pt x="837" y="1772"/>
                  </a:cubicBezTo>
                  <a:cubicBezTo>
                    <a:pt x="868" y="1783"/>
                    <a:pt x="899" y="1795"/>
                    <a:pt x="931" y="1808"/>
                  </a:cubicBezTo>
                  <a:cubicBezTo>
                    <a:pt x="1022" y="1842"/>
                    <a:pt x="1123" y="1881"/>
                    <a:pt x="1232" y="1881"/>
                  </a:cubicBezTo>
                  <a:cubicBezTo>
                    <a:pt x="1268" y="1881"/>
                    <a:pt x="1304" y="1877"/>
                    <a:pt x="1341" y="1867"/>
                  </a:cubicBezTo>
                  <a:cubicBezTo>
                    <a:pt x="1447" y="1840"/>
                    <a:pt x="1520" y="1763"/>
                    <a:pt x="1532" y="1671"/>
                  </a:cubicBezTo>
                  <a:cubicBezTo>
                    <a:pt x="1541" y="1599"/>
                    <a:pt x="1523" y="1466"/>
                    <a:pt x="1287" y="1389"/>
                  </a:cubicBezTo>
                  <a:cubicBezTo>
                    <a:pt x="1121" y="1336"/>
                    <a:pt x="915" y="1255"/>
                    <a:pt x="777" y="1104"/>
                  </a:cubicBezTo>
                  <a:cubicBezTo>
                    <a:pt x="673" y="987"/>
                    <a:pt x="597" y="790"/>
                    <a:pt x="680" y="631"/>
                  </a:cubicBezTo>
                  <a:cubicBezTo>
                    <a:pt x="723" y="545"/>
                    <a:pt x="813" y="476"/>
                    <a:pt x="891" y="419"/>
                  </a:cubicBezTo>
                  <a:cubicBezTo>
                    <a:pt x="1013" y="331"/>
                    <a:pt x="1146" y="245"/>
                    <a:pt x="1287" y="230"/>
                  </a:cubicBezTo>
                  <a:cubicBezTo>
                    <a:pt x="1303" y="229"/>
                    <a:pt x="1319" y="228"/>
                    <a:pt x="1334" y="228"/>
                  </a:cubicBezTo>
                  <a:close/>
                  <a:moveTo>
                    <a:pt x="1338" y="0"/>
                  </a:moveTo>
                  <a:cubicBezTo>
                    <a:pt x="1313" y="0"/>
                    <a:pt x="1289" y="1"/>
                    <a:pt x="1264" y="4"/>
                  </a:cubicBezTo>
                  <a:cubicBezTo>
                    <a:pt x="1069" y="24"/>
                    <a:pt x="906" y="127"/>
                    <a:pt x="759" y="235"/>
                  </a:cubicBezTo>
                  <a:cubicBezTo>
                    <a:pt x="658" y="308"/>
                    <a:pt x="545" y="398"/>
                    <a:pt x="478" y="528"/>
                  </a:cubicBezTo>
                  <a:cubicBezTo>
                    <a:pt x="365" y="747"/>
                    <a:pt x="419" y="1048"/>
                    <a:pt x="609" y="1259"/>
                  </a:cubicBezTo>
                  <a:cubicBezTo>
                    <a:pt x="782" y="1451"/>
                    <a:pt x="1026" y="1546"/>
                    <a:pt x="1218" y="1609"/>
                  </a:cubicBezTo>
                  <a:cubicBezTo>
                    <a:pt x="1256" y="1621"/>
                    <a:pt x="1282" y="1633"/>
                    <a:pt x="1295" y="1643"/>
                  </a:cubicBezTo>
                  <a:cubicBezTo>
                    <a:pt x="1290" y="1646"/>
                    <a:pt x="1287" y="1647"/>
                    <a:pt x="1282" y="1648"/>
                  </a:cubicBezTo>
                  <a:cubicBezTo>
                    <a:pt x="1266" y="1652"/>
                    <a:pt x="1250" y="1654"/>
                    <a:pt x="1234" y="1654"/>
                  </a:cubicBezTo>
                  <a:cubicBezTo>
                    <a:pt x="1167" y="1654"/>
                    <a:pt x="1092" y="1625"/>
                    <a:pt x="1013" y="1595"/>
                  </a:cubicBezTo>
                  <a:cubicBezTo>
                    <a:pt x="978" y="1582"/>
                    <a:pt x="942" y="1568"/>
                    <a:pt x="908" y="1557"/>
                  </a:cubicBezTo>
                  <a:cubicBezTo>
                    <a:pt x="807" y="1523"/>
                    <a:pt x="700" y="1506"/>
                    <a:pt x="593" y="1506"/>
                  </a:cubicBezTo>
                  <a:cubicBezTo>
                    <a:pt x="449" y="1506"/>
                    <a:pt x="306" y="1536"/>
                    <a:pt x="175" y="1595"/>
                  </a:cubicBezTo>
                  <a:cubicBezTo>
                    <a:pt x="140" y="1611"/>
                    <a:pt x="99" y="1632"/>
                    <a:pt x="68" y="1674"/>
                  </a:cubicBezTo>
                  <a:cubicBezTo>
                    <a:pt x="30" y="1723"/>
                    <a:pt x="1" y="1810"/>
                    <a:pt x="61" y="1948"/>
                  </a:cubicBezTo>
                  <a:cubicBezTo>
                    <a:pt x="194" y="2244"/>
                    <a:pt x="445" y="2475"/>
                    <a:pt x="749" y="2583"/>
                  </a:cubicBezTo>
                  <a:cubicBezTo>
                    <a:pt x="900" y="2636"/>
                    <a:pt x="1052" y="2657"/>
                    <a:pt x="1207" y="2657"/>
                  </a:cubicBezTo>
                  <a:cubicBezTo>
                    <a:pt x="1530" y="2657"/>
                    <a:pt x="1856" y="2562"/>
                    <a:pt x="2171" y="2459"/>
                  </a:cubicBezTo>
                  <a:cubicBezTo>
                    <a:pt x="2230" y="2440"/>
                    <a:pt x="2309" y="2413"/>
                    <a:pt x="2372" y="2353"/>
                  </a:cubicBezTo>
                  <a:cubicBezTo>
                    <a:pt x="2524" y="2206"/>
                    <a:pt x="2472" y="1969"/>
                    <a:pt x="2453" y="1879"/>
                  </a:cubicBezTo>
                  <a:cubicBezTo>
                    <a:pt x="2390" y="1590"/>
                    <a:pt x="2308" y="1286"/>
                    <a:pt x="2118" y="1033"/>
                  </a:cubicBezTo>
                  <a:cubicBezTo>
                    <a:pt x="2113" y="1028"/>
                    <a:pt x="2109" y="1022"/>
                    <a:pt x="2104" y="1014"/>
                  </a:cubicBezTo>
                  <a:lnTo>
                    <a:pt x="2104" y="1014"/>
                  </a:lnTo>
                  <a:cubicBezTo>
                    <a:pt x="2109" y="1015"/>
                    <a:pt x="2113" y="1015"/>
                    <a:pt x="2118" y="1015"/>
                  </a:cubicBezTo>
                  <a:cubicBezTo>
                    <a:pt x="2151" y="1015"/>
                    <a:pt x="2182" y="1002"/>
                    <a:pt x="2203" y="975"/>
                  </a:cubicBezTo>
                  <a:cubicBezTo>
                    <a:pt x="2277" y="886"/>
                    <a:pt x="2361" y="787"/>
                    <a:pt x="2401" y="659"/>
                  </a:cubicBezTo>
                  <a:cubicBezTo>
                    <a:pt x="2452" y="498"/>
                    <a:pt x="2411" y="328"/>
                    <a:pt x="2299" y="233"/>
                  </a:cubicBezTo>
                  <a:cubicBezTo>
                    <a:pt x="2209" y="155"/>
                    <a:pt x="2099" y="142"/>
                    <a:pt x="2001" y="131"/>
                  </a:cubicBezTo>
                  <a:cubicBezTo>
                    <a:pt x="1982" y="128"/>
                    <a:pt x="1965" y="127"/>
                    <a:pt x="1947" y="125"/>
                  </a:cubicBezTo>
                  <a:cubicBezTo>
                    <a:pt x="1872" y="114"/>
                    <a:pt x="1797" y="92"/>
                    <a:pt x="1716" y="69"/>
                  </a:cubicBezTo>
                  <a:cubicBezTo>
                    <a:pt x="1595" y="36"/>
                    <a:pt x="1470" y="0"/>
                    <a:pt x="1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4;p54">
              <a:extLst>
                <a:ext uri="{FF2B5EF4-FFF2-40B4-BE49-F238E27FC236}">
                  <a16:creationId xmlns:a16="http://schemas.microsoft.com/office/drawing/2014/main" id="{5BB8DE8F-F46C-FCAF-F556-A8A6AA4D5D2F}"/>
                </a:ext>
              </a:extLst>
            </p:cNvPr>
            <p:cNvSpPr/>
            <p:nvPr/>
          </p:nvSpPr>
          <p:spPr>
            <a:xfrm>
              <a:off x="9129275" y="2445188"/>
              <a:ext cx="38725" cy="101750"/>
            </a:xfrm>
            <a:custGeom>
              <a:avLst/>
              <a:gdLst/>
              <a:ahLst/>
              <a:cxnLst/>
              <a:rect l="l" t="t" r="r" b="b"/>
              <a:pathLst>
                <a:path w="1549" h="4070" extrusionOk="0">
                  <a:moveTo>
                    <a:pt x="1027" y="0"/>
                  </a:moveTo>
                  <a:cubicBezTo>
                    <a:pt x="919" y="0"/>
                    <a:pt x="816" y="44"/>
                    <a:pt x="743" y="119"/>
                  </a:cubicBezTo>
                  <a:cubicBezTo>
                    <a:pt x="715" y="149"/>
                    <a:pt x="692" y="182"/>
                    <a:pt x="670" y="211"/>
                  </a:cubicBezTo>
                  <a:cubicBezTo>
                    <a:pt x="643" y="250"/>
                    <a:pt x="614" y="289"/>
                    <a:pt x="592" y="296"/>
                  </a:cubicBezTo>
                  <a:cubicBezTo>
                    <a:pt x="586" y="298"/>
                    <a:pt x="579" y="299"/>
                    <a:pt x="570" y="299"/>
                  </a:cubicBezTo>
                  <a:cubicBezTo>
                    <a:pt x="558" y="299"/>
                    <a:pt x="542" y="297"/>
                    <a:pt x="526" y="295"/>
                  </a:cubicBezTo>
                  <a:cubicBezTo>
                    <a:pt x="505" y="292"/>
                    <a:pt x="483" y="290"/>
                    <a:pt x="458" y="290"/>
                  </a:cubicBezTo>
                  <a:cubicBezTo>
                    <a:pt x="450" y="290"/>
                    <a:pt x="441" y="290"/>
                    <a:pt x="431" y="291"/>
                  </a:cubicBezTo>
                  <a:cubicBezTo>
                    <a:pt x="204" y="309"/>
                    <a:pt x="64" y="558"/>
                    <a:pt x="60" y="791"/>
                  </a:cubicBezTo>
                  <a:cubicBezTo>
                    <a:pt x="59" y="907"/>
                    <a:pt x="80" y="1016"/>
                    <a:pt x="101" y="1122"/>
                  </a:cubicBezTo>
                  <a:cubicBezTo>
                    <a:pt x="115" y="1192"/>
                    <a:pt x="128" y="1260"/>
                    <a:pt x="135" y="1327"/>
                  </a:cubicBezTo>
                  <a:cubicBezTo>
                    <a:pt x="151" y="1505"/>
                    <a:pt x="115" y="1684"/>
                    <a:pt x="78" y="1874"/>
                  </a:cubicBezTo>
                  <a:cubicBezTo>
                    <a:pt x="41" y="2065"/>
                    <a:pt x="0" y="2263"/>
                    <a:pt x="15" y="2467"/>
                  </a:cubicBezTo>
                  <a:cubicBezTo>
                    <a:pt x="29" y="2671"/>
                    <a:pt x="99" y="2866"/>
                    <a:pt x="159" y="3038"/>
                  </a:cubicBezTo>
                  <a:lnTo>
                    <a:pt x="367" y="3628"/>
                  </a:lnTo>
                  <a:cubicBezTo>
                    <a:pt x="406" y="3734"/>
                    <a:pt x="457" y="3882"/>
                    <a:pt x="570" y="3975"/>
                  </a:cubicBezTo>
                  <a:cubicBezTo>
                    <a:pt x="646" y="4038"/>
                    <a:pt x="735" y="4070"/>
                    <a:pt x="834" y="4070"/>
                  </a:cubicBezTo>
                  <a:cubicBezTo>
                    <a:pt x="986" y="4070"/>
                    <a:pt x="1163" y="3998"/>
                    <a:pt x="1363" y="3859"/>
                  </a:cubicBezTo>
                  <a:cubicBezTo>
                    <a:pt x="1412" y="3824"/>
                    <a:pt x="1451" y="3779"/>
                    <a:pt x="1480" y="3722"/>
                  </a:cubicBezTo>
                  <a:cubicBezTo>
                    <a:pt x="1537" y="3614"/>
                    <a:pt x="1548" y="3478"/>
                    <a:pt x="1513" y="3341"/>
                  </a:cubicBezTo>
                  <a:cubicBezTo>
                    <a:pt x="1497" y="3275"/>
                    <a:pt x="1489" y="3211"/>
                    <a:pt x="1478" y="3144"/>
                  </a:cubicBezTo>
                  <a:cubicBezTo>
                    <a:pt x="1467" y="3074"/>
                    <a:pt x="1456" y="3001"/>
                    <a:pt x="1436" y="2923"/>
                  </a:cubicBezTo>
                  <a:cubicBezTo>
                    <a:pt x="1428" y="2891"/>
                    <a:pt x="1412" y="2830"/>
                    <a:pt x="1361" y="2788"/>
                  </a:cubicBezTo>
                  <a:cubicBezTo>
                    <a:pt x="1316" y="2750"/>
                    <a:pt x="1265" y="2745"/>
                    <a:pt x="1231" y="2745"/>
                  </a:cubicBezTo>
                  <a:cubicBezTo>
                    <a:pt x="1222" y="2745"/>
                    <a:pt x="1214" y="2745"/>
                    <a:pt x="1208" y="2746"/>
                  </a:cubicBezTo>
                  <a:cubicBezTo>
                    <a:pt x="1046" y="2754"/>
                    <a:pt x="923" y="2803"/>
                    <a:pt x="837" y="2894"/>
                  </a:cubicBezTo>
                  <a:cubicBezTo>
                    <a:pt x="726" y="3013"/>
                    <a:pt x="690" y="3227"/>
                    <a:pt x="814" y="3361"/>
                  </a:cubicBezTo>
                  <a:cubicBezTo>
                    <a:pt x="836" y="3386"/>
                    <a:pt x="867" y="3398"/>
                    <a:pt x="898" y="3398"/>
                  </a:cubicBezTo>
                  <a:cubicBezTo>
                    <a:pt x="926" y="3398"/>
                    <a:pt x="954" y="3388"/>
                    <a:pt x="976" y="3368"/>
                  </a:cubicBezTo>
                  <a:cubicBezTo>
                    <a:pt x="1022" y="3325"/>
                    <a:pt x="1025" y="3253"/>
                    <a:pt x="982" y="3206"/>
                  </a:cubicBezTo>
                  <a:cubicBezTo>
                    <a:pt x="952" y="3174"/>
                    <a:pt x="963" y="3093"/>
                    <a:pt x="1004" y="3050"/>
                  </a:cubicBezTo>
                  <a:cubicBezTo>
                    <a:pt x="1045" y="3005"/>
                    <a:pt x="1116" y="2979"/>
                    <a:pt x="1213" y="2974"/>
                  </a:cubicBezTo>
                  <a:cubicBezTo>
                    <a:pt x="1213" y="2975"/>
                    <a:pt x="1214" y="2976"/>
                    <a:pt x="1214" y="2978"/>
                  </a:cubicBezTo>
                  <a:cubicBezTo>
                    <a:pt x="1230" y="3045"/>
                    <a:pt x="1240" y="3109"/>
                    <a:pt x="1250" y="3177"/>
                  </a:cubicBezTo>
                  <a:cubicBezTo>
                    <a:pt x="1261" y="3247"/>
                    <a:pt x="1272" y="3320"/>
                    <a:pt x="1292" y="3397"/>
                  </a:cubicBezTo>
                  <a:cubicBezTo>
                    <a:pt x="1313" y="3480"/>
                    <a:pt x="1308" y="3558"/>
                    <a:pt x="1277" y="3617"/>
                  </a:cubicBezTo>
                  <a:cubicBezTo>
                    <a:pt x="1264" y="3643"/>
                    <a:pt x="1249" y="3660"/>
                    <a:pt x="1230" y="3674"/>
                  </a:cubicBezTo>
                  <a:cubicBezTo>
                    <a:pt x="1068" y="3788"/>
                    <a:pt x="937" y="3845"/>
                    <a:pt x="837" y="3845"/>
                  </a:cubicBezTo>
                  <a:cubicBezTo>
                    <a:pt x="788" y="3845"/>
                    <a:pt x="747" y="3832"/>
                    <a:pt x="713" y="3804"/>
                  </a:cubicBezTo>
                  <a:cubicBezTo>
                    <a:pt x="649" y="3750"/>
                    <a:pt x="612" y="3644"/>
                    <a:pt x="581" y="3557"/>
                  </a:cubicBezTo>
                  <a:lnTo>
                    <a:pt x="373" y="2968"/>
                  </a:lnTo>
                  <a:cubicBezTo>
                    <a:pt x="315" y="2802"/>
                    <a:pt x="254" y="2629"/>
                    <a:pt x="241" y="2456"/>
                  </a:cubicBezTo>
                  <a:cubicBezTo>
                    <a:pt x="230" y="2282"/>
                    <a:pt x="265" y="2109"/>
                    <a:pt x="300" y="1924"/>
                  </a:cubicBezTo>
                  <a:cubicBezTo>
                    <a:pt x="341" y="1727"/>
                    <a:pt x="380" y="1523"/>
                    <a:pt x="362" y="1313"/>
                  </a:cubicBezTo>
                  <a:cubicBezTo>
                    <a:pt x="356" y="1233"/>
                    <a:pt x="340" y="1156"/>
                    <a:pt x="325" y="1081"/>
                  </a:cubicBezTo>
                  <a:cubicBezTo>
                    <a:pt x="305" y="983"/>
                    <a:pt x="287" y="889"/>
                    <a:pt x="288" y="798"/>
                  </a:cubicBezTo>
                  <a:cubicBezTo>
                    <a:pt x="292" y="673"/>
                    <a:pt x="359" y="529"/>
                    <a:pt x="449" y="523"/>
                  </a:cubicBezTo>
                  <a:cubicBezTo>
                    <a:pt x="453" y="522"/>
                    <a:pt x="457" y="522"/>
                    <a:pt x="461" y="522"/>
                  </a:cubicBezTo>
                  <a:cubicBezTo>
                    <a:pt x="475" y="522"/>
                    <a:pt x="489" y="524"/>
                    <a:pt x="503" y="525"/>
                  </a:cubicBezTo>
                  <a:cubicBezTo>
                    <a:pt x="523" y="527"/>
                    <a:pt x="546" y="529"/>
                    <a:pt x="570" y="529"/>
                  </a:cubicBezTo>
                  <a:cubicBezTo>
                    <a:pt x="599" y="529"/>
                    <a:pt x="630" y="526"/>
                    <a:pt x="662" y="515"/>
                  </a:cubicBezTo>
                  <a:cubicBezTo>
                    <a:pt x="757" y="485"/>
                    <a:pt x="813" y="407"/>
                    <a:pt x="857" y="344"/>
                  </a:cubicBezTo>
                  <a:cubicBezTo>
                    <a:pt x="875" y="321"/>
                    <a:pt x="891" y="298"/>
                    <a:pt x="909" y="278"/>
                  </a:cubicBezTo>
                  <a:cubicBezTo>
                    <a:pt x="940" y="247"/>
                    <a:pt x="982" y="230"/>
                    <a:pt x="1029" y="230"/>
                  </a:cubicBezTo>
                  <a:cubicBezTo>
                    <a:pt x="1076" y="230"/>
                    <a:pt x="1120" y="248"/>
                    <a:pt x="1149" y="279"/>
                  </a:cubicBezTo>
                  <a:cubicBezTo>
                    <a:pt x="1201" y="334"/>
                    <a:pt x="1232" y="432"/>
                    <a:pt x="1237" y="562"/>
                  </a:cubicBezTo>
                  <a:cubicBezTo>
                    <a:pt x="1243" y="755"/>
                    <a:pt x="1206" y="946"/>
                    <a:pt x="1164" y="1148"/>
                  </a:cubicBezTo>
                  <a:cubicBezTo>
                    <a:pt x="1122" y="1355"/>
                    <a:pt x="1078" y="1569"/>
                    <a:pt x="1087" y="1789"/>
                  </a:cubicBezTo>
                  <a:cubicBezTo>
                    <a:pt x="1088" y="1849"/>
                    <a:pt x="1095" y="1907"/>
                    <a:pt x="1100" y="1967"/>
                  </a:cubicBezTo>
                  <a:cubicBezTo>
                    <a:pt x="1108" y="2047"/>
                    <a:pt x="1116" y="2124"/>
                    <a:pt x="1114" y="2199"/>
                  </a:cubicBezTo>
                  <a:cubicBezTo>
                    <a:pt x="1109" y="2327"/>
                    <a:pt x="1068" y="2432"/>
                    <a:pt x="1005" y="2482"/>
                  </a:cubicBezTo>
                  <a:cubicBezTo>
                    <a:pt x="985" y="2497"/>
                    <a:pt x="959" y="2505"/>
                    <a:pt x="934" y="2505"/>
                  </a:cubicBezTo>
                  <a:cubicBezTo>
                    <a:pt x="923" y="2505"/>
                    <a:pt x="913" y="2504"/>
                    <a:pt x="902" y="2501"/>
                  </a:cubicBezTo>
                  <a:cubicBezTo>
                    <a:pt x="884" y="2498"/>
                    <a:pt x="860" y="2487"/>
                    <a:pt x="849" y="2461"/>
                  </a:cubicBezTo>
                  <a:cubicBezTo>
                    <a:pt x="836" y="2431"/>
                    <a:pt x="836" y="2387"/>
                    <a:pt x="834" y="2344"/>
                  </a:cubicBezTo>
                  <a:lnTo>
                    <a:pt x="820" y="1650"/>
                  </a:lnTo>
                  <a:cubicBezTo>
                    <a:pt x="818" y="1587"/>
                    <a:pt x="768" y="1538"/>
                    <a:pt x="704" y="1538"/>
                  </a:cubicBezTo>
                  <a:cubicBezTo>
                    <a:pt x="641" y="1539"/>
                    <a:pt x="589" y="1591"/>
                    <a:pt x="592" y="1654"/>
                  </a:cubicBezTo>
                  <a:lnTo>
                    <a:pt x="607" y="2348"/>
                  </a:lnTo>
                  <a:cubicBezTo>
                    <a:pt x="608" y="2408"/>
                    <a:pt x="609" y="2480"/>
                    <a:pt x="640" y="2551"/>
                  </a:cubicBezTo>
                  <a:cubicBezTo>
                    <a:pt x="677" y="2637"/>
                    <a:pt x="753" y="2699"/>
                    <a:pt x="847" y="2723"/>
                  </a:cubicBezTo>
                  <a:cubicBezTo>
                    <a:pt x="875" y="2730"/>
                    <a:pt x="903" y="2734"/>
                    <a:pt x="932" y="2734"/>
                  </a:cubicBezTo>
                  <a:cubicBezTo>
                    <a:pt x="1009" y="2734"/>
                    <a:pt x="1085" y="2708"/>
                    <a:pt x="1147" y="2660"/>
                  </a:cubicBezTo>
                  <a:cubicBezTo>
                    <a:pt x="1307" y="2533"/>
                    <a:pt x="1338" y="2322"/>
                    <a:pt x="1341" y="2205"/>
                  </a:cubicBezTo>
                  <a:cubicBezTo>
                    <a:pt x="1344" y="2116"/>
                    <a:pt x="1335" y="2029"/>
                    <a:pt x="1327" y="1945"/>
                  </a:cubicBezTo>
                  <a:cubicBezTo>
                    <a:pt x="1322" y="1890"/>
                    <a:pt x="1314" y="1836"/>
                    <a:pt x="1313" y="1780"/>
                  </a:cubicBezTo>
                  <a:cubicBezTo>
                    <a:pt x="1307" y="1587"/>
                    <a:pt x="1344" y="1396"/>
                    <a:pt x="1386" y="1193"/>
                  </a:cubicBezTo>
                  <a:cubicBezTo>
                    <a:pt x="1427" y="987"/>
                    <a:pt x="1470" y="775"/>
                    <a:pt x="1463" y="555"/>
                  </a:cubicBezTo>
                  <a:cubicBezTo>
                    <a:pt x="1458" y="363"/>
                    <a:pt x="1406" y="218"/>
                    <a:pt x="1313" y="120"/>
                  </a:cubicBezTo>
                  <a:cubicBezTo>
                    <a:pt x="1241" y="44"/>
                    <a:pt x="1137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5;p54">
              <a:extLst>
                <a:ext uri="{FF2B5EF4-FFF2-40B4-BE49-F238E27FC236}">
                  <a16:creationId xmlns:a16="http://schemas.microsoft.com/office/drawing/2014/main" id="{39F3646C-FB97-929B-6392-216916C1877E}"/>
                </a:ext>
              </a:extLst>
            </p:cNvPr>
            <p:cNvSpPr/>
            <p:nvPr/>
          </p:nvSpPr>
          <p:spPr>
            <a:xfrm>
              <a:off x="9070500" y="2541263"/>
              <a:ext cx="44850" cy="55950"/>
            </a:xfrm>
            <a:custGeom>
              <a:avLst/>
              <a:gdLst/>
              <a:ahLst/>
              <a:cxnLst/>
              <a:rect l="l" t="t" r="r" b="b"/>
              <a:pathLst>
                <a:path w="1794" h="2238" extrusionOk="0">
                  <a:moveTo>
                    <a:pt x="1099" y="228"/>
                  </a:moveTo>
                  <a:cubicBezTo>
                    <a:pt x="1142" y="228"/>
                    <a:pt x="1184" y="239"/>
                    <a:pt x="1218" y="260"/>
                  </a:cubicBezTo>
                  <a:cubicBezTo>
                    <a:pt x="1219" y="294"/>
                    <a:pt x="1199" y="342"/>
                    <a:pt x="1178" y="391"/>
                  </a:cubicBezTo>
                  <a:cubicBezTo>
                    <a:pt x="1140" y="479"/>
                    <a:pt x="1094" y="589"/>
                    <a:pt x="1133" y="705"/>
                  </a:cubicBezTo>
                  <a:cubicBezTo>
                    <a:pt x="1178" y="844"/>
                    <a:pt x="1304" y="895"/>
                    <a:pt x="1405" y="937"/>
                  </a:cubicBezTo>
                  <a:cubicBezTo>
                    <a:pt x="1450" y="956"/>
                    <a:pt x="1493" y="973"/>
                    <a:pt x="1524" y="995"/>
                  </a:cubicBezTo>
                  <a:cubicBezTo>
                    <a:pt x="1402" y="1086"/>
                    <a:pt x="1276" y="1178"/>
                    <a:pt x="1139" y="1239"/>
                  </a:cubicBezTo>
                  <a:cubicBezTo>
                    <a:pt x="1025" y="1288"/>
                    <a:pt x="907" y="1299"/>
                    <a:pt x="781" y="1310"/>
                  </a:cubicBezTo>
                  <a:cubicBezTo>
                    <a:pt x="740" y="1315"/>
                    <a:pt x="702" y="1340"/>
                    <a:pt x="686" y="1379"/>
                  </a:cubicBezTo>
                  <a:cubicBezTo>
                    <a:pt x="670" y="1416"/>
                    <a:pt x="676" y="1460"/>
                    <a:pt x="701" y="1493"/>
                  </a:cubicBezTo>
                  <a:cubicBezTo>
                    <a:pt x="734" y="1536"/>
                    <a:pt x="772" y="1573"/>
                    <a:pt x="809" y="1609"/>
                  </a:cubicBezTo>
                  <a:cubicBezTo>
                    <a:pt x="851" y="1651"/>
                    <a:pt x="891" y="1690"/>
                    <a:pt x="919" y="1732"/>
                  </a:cubicBezTo>
                  <a:cubicBezTo>
                    <a:pt x="971" y="1812"/>
                    <a:pt x="985" y="1936"/>
                    <a:pt x="923" y="1986"/>
                  </a:cubicBezTo>
                  <a:cubicBezTo>
                    <a:pt x="905" y="2001"/>
                    <a:pt x="881" y="2008"/>
                    <a:pt x="855" y="2008"/>
                  </a:cubicBezTo>
                  <a:cubicBezTo>
                    <a:pt x="793" y="2008"/>
                    <a:pt x="719" y="1969"/>
                    <a:pt x="673" y="1915"/>
                  </a:cubicBezTo>
                  <a:cubicBezTo>
                    <a:pt x="616" y="1849"/>
                    <a:pt x="579" y="1764"/>
                    <a:pt x="539" y="1673"/>
                  </a:cubicBezTo>
                  <a:cubicBezTo>
                    <a:pt x="518" y="1625"/>
                    <a:pt x="494" y="1576"/>
                    <a:pt x="471" y="1529"/>
                  </a:cubicBezTo>
                  <a:cubicBezTo>
                    <a:pt x="450" y="1492"/>
                    <a:pt x="429" y="1455"/>
                    <a:pt x="407" y="1416"/>
                  </a:cubicBezTo>
                  <a:cubicBezTo>
                    <a:pt x="327" y="1277"/>
                    <a:pt x="251" y="1146"/>
                    <a:pt x="290" y="1036"/>
                  </a:cubicBezTo>
                  <a:cubicBezTo>
                    <a:pt x="332" y="921"/>
                    <a:pt x="489" y="873"/>
                    <a:pt x="637" y="873"/>
                  </a:cubicBezTo>
                  <a:cubicBezTo>
                    <a:pt x="656" y="873"/>
                    <a:pt x="674" y="874"/>
                    <a:pt x="692" y="877"/>
                  </a:cubicBezTo>
                  <a:cubicBezTo>
                    <a:pt x="693" y="877"/>
                    <a:pt x="694" y="877"/>
                    <a:pt x="695" y="877"/>
                  </a:cubicBezTo>
                  <a:cubicBezTo>
                    <a:pt x="730" y="877"/>
                    <a:pt x="765" y="862"/>
                    <a:pt x="788" y="835"/>
                  </a:cubicBezTo>
                  <a:cubicBezTo>
                    <a:pt x="812" y="806"/>
                    <a:pt x="820" y="769"/>
                    <a:pt x="810" y="733"/>
                  </a:cubicBezTo>
                  <a:cubicBezTo>
                    <a:pt x="770" y="575"/>
                    <a:pt x="802" y="409"/>
                    <a:pt x="894" y="313"/>
                  </a:cubicBezTo>
                  <a:cubicBezTo>
                    <a:pt x="946" y="258"/>
                    <a:pt x="1025" y="228"/>
                    <a:pt x="1099" y="228"/>
                  </a:cubicBezTo>
                  <a:close/>
                  <a:moveTo>
                    <a:pt x="1096" y="1"/>
                  </a:moveTo>
                  <a:cubicBezTo>
                    <a:pt x="962" y="1"/>
                    <a:pt x="824" y="53"/>
                    <a:pt x="727" y="156"/>
                  </a:cubicBezTo>
                  <a:cubicBezTo>
                    <a:pt x="610" y="280"/>
                    <a:pt x="552" y="461"/>
                    <a:pt x="566" y="648"/>
                  </a:cubicBezTo>
                  <a:cubicBezTo>
                    <a:pt x="364" y="666"/>
                    <a:pt x="151" y="751"/>
                    <a:pt x="77" y="959"/>
                  </a:cubicBezTo>
                  <a:cubicBezTo>
                    <a:pt x="1" y="1171"/>
                    <a:pt x="112" y="1363"/>
                    <a:pt x="210" y="1533"/>
                  </a:cubicBezTo>
                  <a:cubicBezTo>
                    <a:pt x="230" y="1567"/>
                    <a:pt x="251" y="1602"/>
                    <a:pt x="269" y="1636"/>
                  </a:cubicBezTo>
                  <a:cubicBezTo>
                    <a:pt x="290" y="1679"/>
                    <a:pt x="311" y="1723"/>
                    <a:pt x="329" y="1767"/>
                  </a:cubicBezTo>
                  <a:cubicBezTo>
                    <a:pt x="375" y="1869"/>
                    <a:pt x="419" y="1972"/>
                    <a:pt x="498" y="2064"/>
                  </a:cubicBezTo>
                  <a:cubicBezTo>
                    <a:pt x="587" y="2166"/>
                    <a:pt x="723" y="2237"/>
                    <a:pt x="856" y="2237"/>
                  </a:cubicBezTo>
                  <a:cubicBezTo>
                    <a:pt x="930" y="2237"/>
                    <a:pt x="1001" y="2214"/>
                    <a:pt x="1064" y="2165"/>
                  </a:cubicBezTo>
                  <a:cubicBezTo>
                    <a:pt x="1231" y="2031"/>
                    <a:pt x="1218" y="1776"/>
                    <a:pt x="1108" y="1608"/>
                  </a:cubicBezTo>
                  <a:cubicBezTo>
                    <a:pt x="1085" y="1571"/>
                    <a:pt x="1057" y="1539"/>
                    <a:pt x="1028" y="1508"/>
                  </a:cubicBezTo>
                  <a:cubicBezTo>
                    <a:pt x="1095" y="1494"/>
                    <a:pt x="1162" y="1476"/>
                    <a:pt x="1230" y="1446"/>
                  </a:cubicBezTo>
                  <a:cubicBezTo>
                    <a:pt x="1399" y="1373"/>
                    <a:pt x="1541" y="1267"/>
                    <a:pt x="1679" y="1162"/>
                  </a:cubicBezTo>
                  <a:cubicBezTo>
                    <a:pt x="1699" y="1147"/>
                    <a:pt x="1731" y="1124"/>
                    <a:pt x="1752" y="1083"/>
                  </a:cubicBezTo>
                  <a:cubicBezTo>
                    <a:pt x="1794" y="1002"/>
                    <a:pt x="1767" y="900"/>
                    <a:pt x="1685" y="831"/>
                  </a:cubicBezTo>
                  <a:cubicBezTo>
                    <a:pt x="1625" y="781"/>
                    <a:pt x="1554" y="751"/>
                    <a:pt x="1491" y="724"/>
                  </a:cubicBezTo>
                  <a:cubicBezTo>
                    <a:pt x="1410" y="691"/>
                    <a:pt x="1361" y="669"/>
                    <a:pt x="1348" y="632"/>
                  </a:cubicBezTo>
                  <a:cubicBezTo>
                    <a:pt x="1338" y="598"/>
                    <a:pt x="1362" y="541"/>
                    <a:pt x="1388" y="481"/>
                  </a:cubicBezTo>
                  <a:cubicBezTo>
                    <a:pt x="1427" y="386"/>
                    <a:pt x="1479" y="267"/>
                    <a:pt x="1420" y="144"/>
                  </a:cubicBezTo>
                  <a:cubicBezTo>
                    <a:pt x="1412" y="131"/>
                    <a:pt x="1404" y="119"/>
                    <a:pt x="1393" y="108"/>
                  </a:cubicBezTo>
                  <a:cubicBezTo>
                    <a:pt x="1313" y="36"/>
                    <a:pt x="1206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6;p54">
              <a:extLst>
                <a:ext uri="{FF2B5EF4-FFF2-40B4-BE49-F238E27FC236}">
                  <a16:creationId xmlns:a16="http://schemas.microsoft.com/office/drawing/2014/main" id="{F4062BB7-9681-C153-9EA6-A48EBCC7F5E8}"/>
                </a:ext>
              </a:extLst>
            </p:cNvPr>
            <p:cNvSpPr/>
            <p:nvPr/>
          </p:nvSpPr>
          <p:spPr>
            <a:xfrm>
              <a:off x="9031650" y="2353988"/>
              <a:ext cx="44875" cy="55900"/>
            </a:xfrm>
            <a:custGeom>
              <a:avLst/>
              <a:gdLst/>
              <a:ahLst/>
              <a:cxnLst/>
              <a:rect l="l" t="t" r="r" b="b"/>
              <a:pathLst>
                <a:path w="1795" h="2236" extrusionOk="0">
                  <a:moveTo>
                    <a:pt x="1100" y="229"/>
                  </a:moveTo>
                  <a:cubicBezTo>
                    <a:pt x="1144" y="229"/>
                    <a:pt x="1186" y="239"/>
                    <a:pt x="1220" y="260"/>
                  </a:cubicBezTo>
                  <a:cubicBezTo>
                    <a:pt x="1221" y="292"/>
                    <a:pt x="1201" y="340"/>
                    <a:pt x="1180" y="391"/>
                  </a:cubicBezTo>
                  <a:cubicBezTo>
                    <a:pt x="1143" y="478"/>
                    <a:pt x="1096" y="586"/>
                    <a:pt x="1134" y="703"/>
                  </a:cubicBezTo>
                  <a:cubicBezTo>
                    <a:pt x="1180" y="842"/>
                    <a:pt x="1305" y="895"/>
                    <a:pt x="1406" y="936"/>
                  </a:cubicBezTo>
                  <a:cubicBezTo>
                    <a:pt x="1451" y="954"/>
                    <a:pt x="1495" y="973"/>
                    <a:pt x="1525" y="995"/>
                  </a:cubicBezTo>
                  <a:cubicBezTo>
                    <a:pt x="1404" y="1086"/>
                    <a:pt x="1277" y="1178"/>
                    <a:pt x="1141" y="1237"/>
                  </a:cubicBezTo>
                  <a:cubicBezTo>
                    <a:pt x="1026" y="1286"/>
                    <a:pt x="909" y="1298"/>
                    <a:pt x="783" y="1310"/>
                  </a:cubicBezTo>
                  <a:cubicBezTo>
                    <a:pt x="742" y="1313"/>
                    <a:pt x="705" y="1339"/>
                    <a:pt x="689" y="1378"/>
                  </a:cubicBezTo>
                  <a:cubicBezTo>
                    <a:pt x="673" y="1416"/>
                    <a:pt x="678" y="1459"/>
                    <a:pt x="703" y="1493"/>
                  </a:cubicBezTo>
                  <a:cubicBezTo>
                    <a:pt x="737" y="1535"/>
                    <a:pt x="774" y="1573"/>
                    <a:pt x="812" y="1609"/>
                  </a:cubicBezTo>
                  <a:cubicBezTo>
                    <a:pt x="852" y="1649"/>
                    <a:pt x="893" y="1689"/>
                    <a:pt x="921" y="1732"/>
                  </a:cubicBezTo>
                  <a:cubicBezTo>
                    <a:pt x="973" y="1812"/>
                    <a:pt x="988" y="1936"/>
                    <a:pt x="925" y="1985"/>
                  </a:cubicBezTo>
                  <a:cubicBezTo>
                    <a:pt x="906" y="2000"/>
                    <a:pt x="882" y="2007"/>
                    <a:pt x="856" y="2007"/>
                  </a:cubicBezTo>
                  <a:cubicBezTo>
                    <a:pt x="794" y="2007"/>
                    <a:pt x="720" y="1968"/>
                    <a:pt x="674" y="1914"/>
                  </a:cubicBezTo>
                  <a:cubicBezTo>
                    <a:pt x="617" y="1849"/>
                    <a:pt x="580" y="1764"/>
                    <a:pt x="540" y="1674"/>
                  </a:cubicBezTo>
                  <a:cubicBezTo>
                    <a:pt x="519" y="1625"/>
                    <a:pt x="497" y="1576"/>
                    <a:pt x="472" y="1529"/>
                  </a:cubicBezTo>
                  <a:cubicBezTo>
                    <a:pt x="452" y="1491"/>
                    <a:pt x="431" y="1454"/>
                    <a:pt x="408" y="1416"/>
                  </a:cubicBezTo>
                  <a:cubicBezTo>
                    <a:pt x="328" y="1277"/>
                    <a:pt x="252" y="1145"/>
                    <a:pt x="292" y="1034"/>
                  </a:cubicBezTo>
                  <a:cubicBezTo>
                    <a:pt x="332" y="920"/>
                    <a:pt x="491" y="872"/>
                    <a:pt x="639" y="872"/>
                  </a:cubicBezTo>
                  <a:cubicBezTo>
                    <a:pt x="657" y="872"/>
                    <a:pt x="674" y="873"/>
                    <a:pt x="693" y="877"/>
                  </a:cubicBezTo>
                  <a:cubicBezTo>
                    <a:pt x="694" y="878"/>
                    <a:pt x="696" y="878"/>
                    <a:pt x="697" y="878"/>
                  </a:cubicBezTo>
                  <a:cubicBezTo>
                    <a:pt x="732" y="878"/>
                    <a:pt x="767" y="863"/>
                    <a:pt x="789" y="836"/>
                  </a:cubicBezTo>
                  <a:cubicBezTo>
                    <a:pt x="814" y="807"/>
                    <a:pt x="822" y="770"/>
                    <a:pt x="813" y="733"/>
                  </a:cubicBezTo>
                  <a:cubicBezTo>
                    <a:pt x="771" y="575"/>
                    <a:pt x="803" y="410"/>
                    <a:pt x="895" y="314"/>
                  </a:cubicBezTo>
                  <a:cubicBezTo>
                    <a:pt x="948" y="258"/>
                    <a:pt x="1026" y="229"/>
                    <a:pt x="1100" y="229"/>
                  </a:cubicBezTo>
                  <a:close/>
                  <a:moveTo>
                    <a:pt x="1097" y="0"/>
                  </a:moveTo>
                  <a:cubicBezTo>
                    <a:pt x="963" y="0"/>
                    <a:pt x="825" y="53"/>
                    <a:pt x="727" y="156"/>
                  </a:cubicBezTo>
                  <a:cubicBezTo>
                    <a:pt x="609" y="280"/>
                    <a:pt x="551" y="459"/>
                    <a:pt x="564" y="648"/>
                  </a:cubicBezTo>
                  <a:cubicBezTo>
                    <a:pt x="363" y="665"/>
                    <a:pt x="151" y="750"/>
                    <a:pt x="76" y="959"/>
                  </a:cubicBezTo>
                  <a:cubicBezTo>
                    <a:pt x="0" y="1169"/>
                    <a:pt x="110" y="1362"/>
                    <a:pt x="209" y="1531"/>
                  </a:cubicBezTo>
                  <a:cubicBezTo>
                    <a:pt x="230" y="1566"/>
                    <a:pt x="249" y="1600"/>
                    <a:pt x="268" y="1636"/>
                  </a:cubicBezTo>
                  <a:cubicBezTo>
                    <a:pt x="291" y="1678"/>
                    <a:pt x="310" y="1722"/>
                    <a:pt x="329" y="1766"/>
                  </a:cubicBezTo>
                  <a:cubicBezTo>
                    <a:pt x="375" y="1867"/>
                    <a:pt x="420" y="1972"/>
                    <a:pt x="499" y="2064"/>
                  </a:cubicBezTo>
                  <a:cubicBezTo>
                    <a:pt x="587" y="2165"/>
                    <a:pt x="723" y="2236"/>
                    <a:pt x="857" y="2236"/>
                  </a:cubicBezTo>
                  <a:cubicBezTo>
                    <a:pt x="930" y="2236"/>
                    <a:pt x="1002" y="2213"/>
                    <a:pt x="1065" y="2164"/>
                  </a:cubicBezTo>
                  <a:cubicBezTo>
                    <a:pt x="1231" y="2031"/>
                    <a:pt x="1219" y="1775"/>
                    <a:pt x="1109" y="1607"/>
                  </a:cubicBezTo>
                  <a:cubicBezTo>
                    <a:pt x="1085" y="1569"/>
                    <a:pt x="1057" y="1537"/>
                    <a:pt x="1028" y="1507"/>
                  </a:cubicBezTo>
                  <a:cubicBezTo>
                    <a:pt x="1096" y="1494"/>
                    <a:pt x="1162" y="1475"/>
                    <a:pt x="1230" y="1446"/>
                  </a:cubicBezTo>
                  <a:cubicBezTo>
                    <a:pt x="1397" y="1372"/>
                    <a:pt x="1541" y="1265"/>
                    <a:pt x="1680" y="1162"/>
                  </a:cubicBezTo>
                  <a:cubicBezTo>
                    <a:pt x="1699" y="1147"/>
                    <a:pt x="1731" y="1123"/>
                    <a:pt x="1752" y="1083"/>
                  </a:cubicBezTo>
                  <a:cubicBezTo>
                    <a:pt x="1794" y="1001"/>
                    <a:pt x="1767" y="900"/>
                    <a:pt x="1685" y="831"/>
                  </a:cubicBezTo>
                  <a:cubicBezTo>
                    <a:pt x="1625" y="779"/>
                    <a:pt x="1555" y="750"/>
                    <a:pt x="1492" y="724"/>
                  </a:cubicBezTo>
                  <a:cubicBezTo>
                    <a:pt x="1411" y="691"/>
                    <a:pt x="1362" y="667"/>
                    <a:pt x="1349" y="632"/>
                  </a:cubicBezTo>
                  <a:cubicBezTo>
                    <a:pt x="1338" y="597"/>
                    <a:pt x="1363" y="539"/>
                    <a:pt x="1388" y="479"/>
                  </a:cubicBezTo>
                  <a:cubicBezTo>
                    <a:pt x="1428" y="385"/>
                    <a:pt x="1479" y="266"/>
                    <a:pt x="1420" y="143"/>
                  </a:cubicBezTo>
                  <a:cubicBezTo>
                    <a:pt x="1413" y="130"/>
                    <a:pt x="1404" y="118"/>
                    <a:pt x="1394" y="108"/>
                  </a:cubicBezTo>
                  <a:cubicBezTo>
                    <a:pt x="1313" y="36"/>
                    <a:pt x="120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7;p54">
              <a:extLst>
                <a:ext uri="{FF2B5EF4-FFF2-40B4-BE49-F238E27FC236}">
                  <a16:creationId xmlns:a16="http://schemas.microsoft.com/office/drawing/2014/main" id="{C8E2ED80-A004-9D59-0C49-BDD82E6DD2F2}"/>
                </a:ext>
              </a:extLst>
            </p:cNvPr>
            <p:cNvSpPr/>
            <p:nvPr/>
          </p:nvSpPr>
          <p:spPr>
            <a:xfrm>
              <a:off x="9012150" y="2493938"/>
              <a:ext cx="26875" cy="40400"/>
            </a:xfrm>
            <a:custGeom>
              <a:avLst/>
              <a:gdLst/>
              <a:ahLst/>
              <a:cxnLst/>
              <a:rect l="l" t="t" r="r" b="b"/>
              <a:pathLst>
                <a:path w="1075" h="1616" extrusionOk="0">
                  <a:moveTo>
                    <a:pt x="665" y="0"/>
                  </a:moveTo>
                  <a:cubicBezTo>
                    <a:pt x="648" y="0"/>
                    <a:pt x="631" y="4"/>
                    <a:pt x="615" y="12"/>
                  </a:cubicBezTo>
                  <a:cubicBezTo>
                    <a:pt x="565" y="37"/>
                    <a:pt x="509" y="52"/>
                    <a:pt x="452" y="55"/>
                  </a:cubicBezTo>
                  <a:lnTo>
                    <a:pt x="399" y="55"/>
                  </a:lnTo>
                  <a:cubicBezTo>
                    <a:pt x="359" y="55"/>
                    <a:pt x="314" y="55"/>
                    <a:pt x="266" y="64"/>
                  </a:cubicBezTo>
                  <a:cubicBezTo>
                    <a:pt x="161" y="84"/>
                    <a:pt x="77" y="151"/>
                    <a:pt x="49" y="239"/>
                  </a:cubicBezTo>
                  <a:cubicBezTo>
                    <a:pt x="1" y="386"/>
                    <a:pt x="111" y="524"/>
                    <a:pt x="241" y="570"/>
                  </a:cubicBezTo>
                  <a:cubicBezTo>
                    <a:pt x="310" y="594"/>
                    <a:pt x="381" y="597"/>
                    <a:pt x="442" y="598"/>
                  </a:cubicBezTo>
                  <a:cubicBezTo>
                    <a:pt x="466" y="599"/>
                    <a:pt x="489" y="599"/>
                    <a:pt x="513" y="602"/>
                  </a:cubicBezTo>
                  <a:cubicBezTo>
                    <a:pt x="586" y="609"/>
                    <a:pt x="658" y="632"/>
                    <a:pt x="721" y="670"/>
                  </a:cubicBezTo>
                  <a:cubicBezTo>
                    <a:pt x="770" y="700"/>
                    <a:pt x="802" y="732"/>
                    <a:pt x="819" y="765"/>
                  </a:cubicBezTo>
                  <a:cubicBezTo>
                    <a:pt x="834" y="792"/>
                    <a:pt x="835" y="827"/>
                    <a:pt x="823" y="846"/>
                  </a:cubicBezTo>
                  <a:cubicBezTo>
                    <a:pt x="798" y="885"/>
                    <a:pt x="711" y="899"/>
                    <a:pt x="664" y="908"/>
                  </a:cubicBezTo>
                  <a:lnTo>
                    <a:pt x="321" y="965"/>
                  </a:lnTo>
                  <a:cubicBezTo>
                    <a:pt x="283" y="972"/>
                    <a:pt x="231" y="981"/>
                    <a:pt x="184" y="1010"/>
                  </a:cubicBezTo>
                  <a:cubicBezTo>
                    <a:pt x="119" y="1052"/>
                    <a:pt x="81" y="1120"/>
                    <a:pt x="73" y="1201"/>
                  </a:cubicBezTo>
                  <a:cubicBezTo>
                    <a:pt x="66" y="1299"/>
                    <a:pt x="109" y="1404"/>
                    <a:pt x="183" y="1469"/>
                  </a:cubicBezTo>
                  <a:cubicBezTo>
                    <a:pt x="270" y="1544"/>
                    <a:pt x="376" y="1573"/>
                    <a:pt x="468" y="1596"/>
                  </a:cubicBezTo>
                  <a:cubicBezTo>
                    <a:pt x="488" y="1601"/>
                    <a:pt x="505" y="1606"/>
                    <a:pt x="524" y="1611"/>
                  </a:cubicBezTo>
                  <a:cubicBezTo>
                    <a:pt x="535" y="1614"/>
                    <a:pt x="545" y="1616"/>
                    <a:pt x="556" y="1616"/>
                  </a:cubicBezTo>
                  <a:cubicBezTo>
                    <a:pt x="606" y="1616"/>
                    <a:pt x="652" y="1582"/>
                    <a:pt x="664" y="1533"/>
                  </a:cubicBezTo>
                  <a:cubicBezTo>
                    <a:pt x="681" y="1473"/>
                    <a:pt x="645" y="1410"/>
                    <a:pt x="585" y="1393"/>
                  </a:cubicBezTo>
                  <a:lnTo>
                    <a:pt x="525" y="1376"/>
                  </a:lnTo>
                  <a:cubicBezTo>
                    <a:pt x="450" y="1356"/>
                    <a:pt x="378" y="1337"/>
                    <a:pt x="333" y="1297"/>
                  </a:cubicBezTo>
                  <a:cubicBezTo>
                    <a:pt x="313" y="1280"/>
                    <a:pt x="298" y="1245"/>
                    <a:pt x="301" y="1218"/>
                  </a:cubicBezTo>
                  <a:cubicBezTo>
                    <a:pt x="301" y="1217"/>
                    <a:pt x="302" y="1207"/>
                    <a:pt x="306" y="1204"/>
                  </a:cubicBezTo>
                  <a:cubicBezTo>
                    <a:pt x="315" y="1198"/>
                    <a:pt x="339" y="1193"/>
                    <a:pt x="358" y="1191"/>
                  </a:cubicBezTo>
                  <a:lnTo>
                    <a:pt x="701" y="1133"/>
                  </a:lnTo>
                  <a:cubicBezTo>
                    <a:pt x="783" y="1118"/>
                    <a:pt x="937" y="1094"/>
                    <a:pt x="1016" y="968"/>
                  </a:cubicBezTo>
                  <a:cubicBezTo>
                    <a:pt x="1072" y="880"/>
                    <a:pt x="1075" y="764"/>
                    <a:pt x="1024" y="662"/>
                  </a:cubicBezTo>
                  <a:cubicBezTo>
                    <a:pt x="988" y="588"/>
                    <a:pt x="925" y="525"/>
                    <a:pt x="840" y="474"/>
                  </a:cubicBezTo>
                  <a:cubicBezTo>
                    <a:pt x="748" y="418"/>
                    <a:pt x="641" y="383"/>
                    <a:pt x="535" y="374"/>
                  </a:cubicBezTo>
                  <a:cubicBezTo>
                    <a:pt x="506" y="371"/>
                    <a:pt x="477" y="371"/>
                    <a:pt x="449" y="370"/>
                  </a:cubicBezTo>
                  <a:cubicBezTo>
                    <a:pt x="399" y="369"/>
                    <a:pt x="353" y="367"/>
                    <a:pt x="316" y="354"/>
                  </a:cubicBezTo>
                  <a:cubicBezTo>
                    <a:pt x="285" y="343"/>
                    <a:pt x="266" y="317"/>
                    <a:pt x="264" y="310"/>
                  </a:cubicBezTo>
                  <a:cubicBezTo>
                    <a:pt x="268" y="306"/>
                    <a:pt x="282" y="294"/>
                    <a:pt x="308" y="288"/>
                  </a:cubicBezTo>
                  <a:cubicBezTo>
                    <a:pt x="335" y="284"/>
                    <a:pt x="366" y="284"/>
                    <a:pt x="398" y="284"/>
                  </a:cubicBezTo>
                  <a:cubicBezTo>
                    <a:pt x="420" y="284"/>
                    <a:pt x="442" y="284"/>
                    <a:pt x="465" y="283"/>
                  </a:cubicBezTo>
                  <a:cubicBezTo>
                    <a:pt x="552" y="279"/>
                    <a:pt x="638" y="256"/>
                    <a:pt x="716" y="218"/>
                  </a:cubicBezTo>
                  <a:cubicBezTo>
                    <a:pt x="772" y="189"/>
                    <a:pt x="796" y="120"/>
                    <a:pt x="767" y="64"/>
                  </a:cubicBezTo>
                  <a:cubicBezTo>
                    <a:pt x="748" y="24"/>
                    <a:pt x="707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8;p54">
              <a:extLst>
                <a:ext uri="{FF2B5EF4-FFF2-40B4-BE49-F238E27FC236}">
                  <a16:creationId xmlns:a16="http://schemas.microsoft.com/office/drawing/2014/main" id="{0F71C41C-C9D9-358D-BD45-A4AF3B0870C1}"/>
                </a:ext>
              </a:extLst>
            </p:cNvPr>
            <p:cNvSpPr/>
            <p:nvPr/>
          </p:nvSpPr>
          <p:spPr>
            <a:xfrm>
              <a:off x="9133825" y="2293688"/>
              <a:ext cx="26925" cy="40450"/>
            </a:xfrm>
            <a:custGeom>
              <a:avLst/>
              <a:gdLst/>
              <a:ahLst/>
              <a:cxnLst/>
              <a:rect l="l" t="t" r="r" b="b"/>
              <a:pathLst>
                <a:path w="1077" h="1618" extrusionOk="0">
                  <a:moveTo>
                    <a:pt x="665" y="1"/>
                  </a:moveTo>
                  <a:cubicBezTo>
                    <a:pt x="648" y="1"/>
                    <a:pt x="631" y="5"/>
                    <a:pt x="615" y="12"/>
                  </a:cubicBezTo>
                  <a:cubicBezTo>
                    <a:pt x="565" y="38"/>
                    <a:pt x="510" y="52"/>
                    <a:pt x="453" y="55"/>
                  </a:cubicBezTo>
                  <a:lnTo>
                    <a:pt x="400" y="55"/>
                  </a:lnTo>
                  <a:cubicBezTo>
                    <a:pt x="360" y="55"/>
                    <a:pt x="315" y="55"/>
                    <a:pt x="267" y="65"/>
                  </a:cubicBezTo>
                  <a:cubicBezTo>
                    <a:pt x="160" y="86"/>
                    <a:pt x="79" y="151"/>
                    <a:pt x="49" y="239"/>
                  </a:cubicBezTo>
                  <a:cubicBezTo>
                    <a:pt x="1" y="386"/>
                    <a:pt x="112" y="525"/>
                    <a:pt x="241" y="570"/>
                  </a:cubicBezTo>
                  <a:cubicBezTo>
                    <a:pt x="310" y="594"/>
                    <a:pt x="382" y="597"/>
                    <a:pt x="443" y="599"/>
                  </a:cubicBezTo>
                  <a:cubicBezTo>
                    <a:pt x="467" y="600"/>
                    <a:pt x="490" y="600"/>
                    <a:pt x="513" y="602"/>
                  </a:cubicBezTo>
                  <a:cubicBezTo>
                    <a:pt x="587" y="609"/>
                    <a:pt x="659" y="633"/>
                    <a:pt x="721" y="670"/>
                  </a:cubicBezTo>
                  <a:cubicBezTo>
                    <a:pt x="769" y="700"/>
                    <a:pt x="801" y="732"/>
                    <a:pt x="820" y="765"/>
                  </a:cubicBezTo>
                  <a:cubicBezTo>
                    <a:pt x="833" y="793"/>
                    <a:pt x="836" y="827"/>
                    <a:pt x="823" y="846"/>
                  </a:cubicBezTo>
                  <a:cubicBezTo>
                    <a:pt x="799" y="886"/>
                    <a:pt x="711" y="900"/>
                    <a:pt x="665" y="908"/>
                  </a:cubicBezTo>
                  <a:lnTo>
                    <a:pt x="321" y="966"/>
                  </a:lnTo>
                  <a:cubicBezTo>
                    <a:pt x="284" y="972"/>
                    <a:pt x="233" y="980"/>
                    <a:pt x="185" y="1011"/>
                  </a:cubicBezTo>
                  <a:cubicBezTo>
                    <a:pt x="120" y="1052"/>
                    <a:pt x="81" y="1121"/>
                    <a:pt x="74" y="1202"/>
                  </a:cubicBezTo>
                  <a:cubicBezTo>
                    <a:pt x="67" y="1300"/>
                    <a:pt x="110" y="1406"/>
                    <a:pt x="184" y="1471"/>
                  </a:cubicBezTo>
                  <a:cubicBezTo>
                    <a:pt x="271" y="1546"/>
                    <a:pt x="376" y="1575"/>
                    <a:pt x="469" y="1598"/>
                  </a:cubicBezTo>
                  <a:cubicBezTo>
                    <a:pt x="489" y="1603"/>
                    <a:pt x="506" y="1608"/>
                    <a:pt x="524" y="1613"/>
                  </a:cubicBezTo>
                  <a:cubicBezTo>
                    <a:pt x="533" y="1615"/>
                    <a:pt x="544" y="1617"/>
                    <a:pt x="555" y="1617"/>
                  </a:cubicBezTo>
                  <a:cubicBezTo>
                    <a:pt x="604" y="1617"/>
                    <a:pt x="651" y="1583"/>
                    <a:pt x="667" y="1533"/>
                  </a:cubicBezTo>
                  <a:cubicBezTo>
                    <a:pt x="684" y="1471"/>
                    <a:pt x="649" y="1408"/>
                    <a:pt x="588" y="1391"/>
                  </a:cubicBezTo>
                  <a:lnTo>
                    <a:pt x="528" y="1375"/>
                  </a:lnTo>
                  <a:cubicBezTo>
                    <a:pt x="453" y="1355"/>
                    <a:pt x="382" y="1337"/>
                    <a:pt x="336" y="1296"/>
                  </a:cubicBezTo>
                  <a:cubicBezTo>
                    <a:pt x="316" y="1279"/>
                    <a:pt x="302" y="1245"/>
                    <a:pt x="304" y="1218"/>
                  </a:cubicBezTo>
                  <a:cubicBezTo>
                    <a:pt x="304" y="1216"/>
                    <a:pt x="305" y="1205"/>
                    <a:pt x="309" y="1203"/>
                  </a:cubicBezTo>
                  <a:cubicBezTo>
                    <a:pt x="319" y="1197"/>
                    <a:pt x="342" y="1192"/>
                    <a:pt x="362" y="1189"/>
                  </a:cubicBezTo>
                  <a:lnTo>
                    <a:pt x="704" y="1133"/>
                  </a:lnTo>
                  <a:cubicBezTo>
                    <a:pt x="785" y="1118"/>
                    <a:pt x="939" y="1092"/>
                    <a:pt x="1018" y="967"/>
                  </a:cubicBezTo>
                  <a:cubicBezTo>
                    <a:pt x="1074" y="878"/>
                    <a:pt x="1077" y="762"/>
                    <a:pt x="1026" y="661"/>
                  </a:cubicBezTo>
                  <a:cubicBezTo>
                    <a:pt x="988" y="588"/>
                    <a:pt x="927" y="525"/>
                    <a:pt x="842" y="473"/>
                  </a:cubicBezTo>
                  <a:cubicBezTo>
                    <a:pt x="750" y="417"/>
                    <a:pt x="645" y="382"/>
                    <a:pt x="537" y="372"/>
                  </a:cubicBezTo>
                  <a:cubicBezTo>
                    <a:pt x="508" y="370"/>
                    <a:pt x="479" y="370"/>
                    <a:pt x="451" y="369"/>
                  </a:cubicBezTo>
                  <a:cubicBezTo>
                    <a:pt x="401" y="369"/>
                    <a:pt x="355" y="367"/>
                    <a:pt x="318" y="354"/>
                  </a:cubicBezTo>
                  <a:cubicBezTo>
                    <a:pt x="287" y="343"/>
                    <a:pt x="268" y="317"/>
                    <a:pt x="267" y="310"/>
                  </a:cubicBezTo>
                  <a:cubicBezTo>
                    <a:pt x="270" y="306"/>
                    <a:pt x="284" y="294"/>
                    <a:pt x="310" y="289"/>
                  </a:cubicBezTo>
                  <a:cubicBezTo>
                    <a:pt x="336" y="285"/>
                    <a:pt x="367" y="285"/>
                    <a:pt x="399" y="285"/>
                  </a:cubicBezTo>
                  <a:cubicBezTo>
                    <a:pt x="421" y="285"/>
                    <a:pt x="443" y="285"/>
                    <a:pt x="465" y="284"/>
                  </a:cubicBezTo>
                  <a:cubicBezTo>
                    <a:pt x="553" y="279"/>
                    <a:pt x="639" y="257"/>
                    <a:pt x="716" y="217"/>
                  </a:cubicBezTo>
                  <a:cubicBezTo>
                    <a:pt x="773" y="190"/>
                    <a:pt x="796" y="120"/>
                    <a:pt x="768" y="65"/>
                  </a:cubicBezTo>
                  <a:cubicBezTo>
                    <a:pt x="749" y="24"/>
                    <a:pt x="707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9;p54">
              <a:extLst>
                <a:ext uri="{FF2B5EF4-FFF2-40B4-BE49-F238E27FC236}">
                  <a16:creationId xmlns:a16="http://schemas.microsoft.com/office/drawing/2014/main" id="{50C1F9E4-429C-F983-DC7B-A38ED08DCA0A}"/>
                </a:ext>
              </a:extLst>
            </p:cNvPr>
            <p:cNvSpPr/>
            <p:nvPr/>
          </p:nvSpPr>
          <p:spPr>
            <a:xfrm>
              <a:off x="9112450" y="2630363"/>
              <a:ext cx="54725" cy="46400"/>
            </a:xfrm>
            <a:custGeom>
              <a:avLst/>
              <a:gdLst/>
              <a:ahLst/>
              <a:cxnLst/>
              <a:rect l="l" t="t" r="r" b="b"/>
              <a:pathLst>
                <a:path w="2189" h="1856" extrusionOk="0">
                  <a:moveTo>
                    <a:pt x="1938" y="1370"/>
                  </a:moveTo>
                  <a:cubicBezTo>
                    <a:pt x="1918" y="1425"/>
                    <a:pt x="1875" y="1458"/>
                    <a:pt x="1810" y="1472"/>
                  </a:cubicBezTo>
                  <a:cubicBezTo>
                    <a:pt x="1755" y="1484"/>
                    <a:pt x="1694" y="1488"/>
                    <a:pt x="1632" y="1492"/>
                  </a:cubicBezTo>
                  <a:cubicBezTo>
                    <a:pt x="1627" y="1492"/>
                    <a:pt x="1622" y="1493"/>
                    <a:pt x="1617" y="1493"/>
                  </a:cubicBezTo>
                  <a:cubicBezTo>
                    <a:pt x="1685" y="1474"/>
                    <a:pt x="1747" y="1447"/>
                    <a:pt x="1810" y="1421"/>
                  </a:cubicBezTo>
                  <a:cubicBezTo>
                    <a:pt x="1852" y="1404"/>
                    <a:pt x="1895" y="1387"/>
                    <a:pt x="1938" y="1370"/>
                  </a:cubicBezTo>
                  <a:close/>
                  <a:moveTo>
                    <a:pt x="774" y="229"/>
                  </a:moveTo>
                  <a:cubicBezTo>
                    <a:pt x="843" y="229"/>
                    <a:pt x="920" y="234"/>
                    <a:pt x="1004" y="245"/>
                  </a:cubicBezTo>
                  <a:cubicBezTo>
                    <a:pt x="1176" y="267"/>
                    <a:pt x="1354" y="290"/>
                    <a:pt x="1502" y="367"/>
                  </a:cubicBezTo>
                  <a:cubicBezTo>
                    <a:pt x="1649" y="442"/>
                    <a:pt x="1746" y="571"/>
                    <a:pt x="1751" y="698"/>
                  </a:cubicBezTo>
                  <a:cubicBezTo>
                    <a:pt x="1756" y="775"/>
                    <a:pt x="1723" y="853"/>
                    <a:pt x="1667" y="899"/>
                  </a:cubicBezTo>
                  <a:cubicBezTo>
                    <a:pt x="1631" y="930"/>
                    <a:pt x="1582" y="947"/>
                    <a:pt x="1536" y="947"/>
                  </a:cubicBezTo>
                  <a:cubicBezTo>
                    <a:pt x="1514" y="947"/>
                    <a:pt x="1492" y="943"/>
                    <a:pt x="1473" y="935"/>
                  </a:cubicBezTo>
                  <a:cubicBezTo>
                    <a:pt x="1431" y="919"/>
                    <a:pt x="1393" y="886"/>
                    <a:pt x="1350" y="849"/>
                  </a:cubicBezTo>
                  <a:cubicBezTo>
                    <a:pt x="1314" y="818"/>
                    <a:pt x="1276" y="787"/>
                    <a:pt x="1233" y="761"/>
                  </a:cubicBezTo>
                  <a:cubicBezTo>
                    <a:pt x="1172" y="723"/>
                    <a:pt x="1101" y="703"/>
                    <a:pt x="1034" y="703"/>
                  </a:cubicBezTo>
                  <a:cubicBezTo>
                    <a:pt x="1003" y="703"/>
                    <a:pt x="972" y="707"/>
                    <a:pt x="943" y="716"/>
                  </a:cubicBezTo>
                  <a:cubicBezTo>
                    <a:pt x="874" y="737"/>
                    <a:pt x="820" y="783"/>
                    <a:pt x="791" y="844"/>
                  </a:cubicBezTo>
                  <a:cubicBezTo>
                    <a:pt x="760" y="908"/>
                    <a:pt x="760" y="986"/>
                    <a:pt x="788" y="1074"/>
                  </a:cubicBezTo>
                  <a:cubicBezTo>
                    <a:pt x="865" y="1313"/>
                    <a:pt x="1085" y="1493"/>
                    <a:pt x="1335" y="1521"/>
                  </a:cubicBezTo>
                  <a:cubicBezTo>
                    <a:pt x="1354" y="1523"/>
                    <a:pt x="1372" y="1523"/>
                    <a:pt x="1390" y="1525"/>
                  </a:cubicBezTo>
                  <a:cubicBezTo>
                    <a:pt x="1341" y="1537"/>
                    <a:pt x="1298" y="1553"/>
                    <a:pt x="1254" y="1569"/>
                  </a:cubicBezTo>
                  <a:cubicBezTo>
                    <a:pt x="1221" y="1581"/>
                    <a:pt x="1187" y="1595"/>
                    <a:pt x="1152" y="1604"/>
                  </a:cubicBezTo>
                  <a:cubicBezTo>
                    <a:pt x="1101" y="1619"/>
                    <a:pt x="1048" y="1626"/>
                    <a:pt x="995" y="1626"/>
                  </a:cubicBezTo>
                  <a:cubicBezTo>
                    <a:pt x="724" y="1626"/>
                    <a:pt x="453" y="1449"/>
                    <a:pt x="363" y="1193"/>
                  </a:cubicBezTo>
                  <a:cubicBezTo>
                    <a:pt x="294" y="992"/>
                    <a:pt x="256" y="559"/>
                    <a:pt x="347" y="396"/>
                  </a:cubicBezTo>
                  <a:cubicBezTo>
                    <a:pt x="409" y="285"/>
                    <a:pt x="553" y="229"/>
                    <a:pt x="774" y="229"/>
                  </a:cubicBezTo>
                  <a:close/>
                  <a:moveTo>
                    <a:pt x="785" y="0"/>
                  </a:moveTo>
                  <a:cubicBezTo>
                    <a:pt x="468" y="0"/>
                    <a:pt x="255" y="94"/>
                    <a:pt x="149" y="283"/>
                  </a:cubicBezTo>
                  <a:cubicBezTo>
                    <a:pt x="0" y="547"/>
                    <a:pt x="76" y="1063"/>
                    <a:pt x="149" y="1269"/>
                  </a:cubicBezTo>
                  <a:cubicBezTo>
                    <a:pt x="270" y="1620"/>
                    <a:pt x="628" y="1855"/>
                    <a:pt x="992" y="1855"/>
                  </a:cubicBezTo>
                  <a:cubicBezTo>
                    <a:pt x="1067" y="1855"/>
                    <a:pt x="1142" y="1845"/>
                    <a:pt x="1217" y="1823"/>
                  </a:cubicBezTo>
                  <a:cubicBezTo>
                    <a:pt x="1256" y="1810"/>
                    <a:pt x="1296" y="1798"/>
                    <a:pt x="1334" y="1783"/>
                  </a:cubicBezTo>
                  <a:cubicBezTo>
                    <a:pt x="1376" y="1767"/>
                    <a:pt x="1415" y="1752"/>
                    <a:pt x="1456" y="1743"/>
                  </a:cubicBezTo>
                  <a:cubicBezTo>
                    <a:pt x="1516" y="1729"/>
                    <a:pt x="1580" y="1724"/>
                    <a:pt x="1648" y="1720"/>
                  </a:cubicBezTo>
                  <a:cubicBezTo>
                    <a:pt x="1717" y="1714"/>
                    <a:pt x="1788" y="1711"/>
                    <a:pt x="1859" y="1695"/>
                  </a:cubicBezTo>
                  <a:cubicBezTo>
                    <a:pt x="2041" y="1656"/>
                    <a:pt x="2157" y="1526"/>
                    <a:pt x="2179" y="1340"/>
                  </a:cubicBezTo>
                  <a:cubicBezTo>
                    <a:pt x="2188" y="1252"/>
                    <a:pt x="2153" y="1175"/>
                    <a:pt x="2087" y="1140"/>
                  </a:cubicBezTo>
                  <a:cubicBezTo>
                    <a:pt x="2058" y="1124"/>
                    <a:pt x="2028" y="1119"/>
                    <a:pt x="2002" y="1119"/>
                  </a:cubicBezTo>
                  <a:cubicBezTo>
                    <a:pt x="1968" y="1119"/>
                    <a:pt x="1940" y="1128"/>
                    <a:pt x="1923" y="1132"/>
                  </a:cubicBezTo>
                  <a:cubicBezTo>
                    <a:pt x="1851" y="1156"/>
                    <a:pt x="1787" y="1183"/>
                    <a:pt x="1724" y="1209"/>
                  </a:cubicBezTo>
                  <a:cubicBezTo>
                    <a:pt x="1610" y="1256"/>
                    <a:pt x="1519" y="1294"/>
                    <a:pt x="1413" y="1294"/>
                  </a:cubicBezTo>
                  <a:cubicBezTo>
                    <a:pt x="1397" y="1294"/>
                    <a:pt x="1379" y="1294"/>
                    <a:pt x="1362" y="1291"/>
                  </a:cubicBezTo>
                  <a:cubicBezTo>
                    <a:pt x="1202" y="1273"/>
                    <a:pt x="1055" y="1154"/>
                    <a:pt x="1005" y="1001"/>
                  </a:cubicBezTo>
                  <a:cubicBezTo>
                    <a:pt x="991" y="956"/>
                    <a:pt x="996" y="940"/>
                    <a:pt x="998" y="939"/>
                  </a:cubicBezTo>
                  <a:cubicBezTo>
                    <a:pt x="998" y="938"/>
                    <a:pt x="999" y="935"/>
                    <a:pt x="1008" y="933"/>
                  </a:cubicBezTo>
                  <a:cubicBezTo>
                    <a:pt x="1016" y="930"/>
                    <a:pt x="1024" y="929"/>
                    <a:pt x="1033" y="929"/>
                  </a:cubicBezTo>
                  <a:cubicBezTo>
                    <a:pt x="1058" y="929"/>
                    <a:pt x="1088" y="938"/>
                    <a:pt x="1112" y="953"/>
                  </a:cubicBezTo>
                  <a:cubicBezTo>
                    <a:pt x="1142" y="970"/>
                    <a:pt x="1171" y="996"/>
                    <a:pt x="1202" y="1020"/>
                  </a:cubicBezTo>
                  <a:cubicBezTo>
                    <a:pt x="1254" y="1065"/>
                    <a:pt x="1313" y="1115"/>
                    <a:pt x="1388" y="1145"/>
                  </a:cubicBezTo>
                  <a:cubicBezTo>
                    <a:pt x="1436" y="1164"/>
                    <a:pt x="1486" y="1173"/>
                    <a:pt x="1536" y="1173"/>
                  </a:cubicBezTo>
                  <a:cubicBezTo>
                    <a:pt x="1636" y="1173"/>
                    <a:pt x="1735" y="1138"/>
                    <a:pt x="1814" y="1072"/>
                  </a:cubicBezTo>
                  <a:cubicBezTo>
                    <a:pt x="1924" y="980"/>
                    <a:pt x="1986" y="836"/>
                    <a:pt x="1980" y="686"/>
                  </a:cubicBezTo>
                  <a:cubicBezTo>
                    <a:pt x="1970" y="476"/>
                    <a:pt x="1827" y="275"/>
                    <a:pt x="1607" y="161"/>
                  </a:cubicBezTo>
                  <a:cubicBezTo>
                    <a:pt x="1423" y="67"/>
                    <a:pt x="1217" y="40"/>
                    <a:pt x="1033" y="17"/>
                  </a:cubicBezTo>
                  <a:cubicBezTo>
                    <a:pt x="944" y="6"/>
                    <a:pt x="862" y="0"/>
                    <a:pt x="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0;p54">
              <a:extLst>
                <a:ext uri="{FF2B5EF4-FFF2-40B4-BE49-F238E27FC236}">
                  <a16:creationId xmlns:a16="http://schemas.microsoft.com/office/drawing/2014/main" id="{313504DE-7E61-DE00-EB1E-38878EFA1F6B}"/>
                </a:ext>
              </a:extLst>
            </p:cNvPr>
            <p:cNvSpPr/>
            <p:nvPr/>
          </p:nvSpPr>
          <p:spPr>
            <a:xfrm>
              <a:off x="9066650" y="2634988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817" y="231"/>
                  </a:moveTo>
                  <a:cubicBezTo>
                    <a:pt x="921" y="231"/>
                    <a:pt x="1026" y="266"/>
                    <a:pt x="1107" y="331"/>
                  </a:cubicBezTo>
                  <a:cubicBezTo>
                    <a:pt x="1165" y="376"/>
                    <a:pt x="1203" y="432"/>
                    <a:pt x="1217" y="486"/>
                  </a:cubicBezTo>
                  <a:cubicBezTo>
                    <a:pt x="1230" y="538"/>
                    <a:pt x="1218" y="594"/>
                    <a:pt x="1186" y="625"/>
                  </a:cubicBezTo>
                  <a:lnTo>
                    <a:pt x="1163" y="645"/>
                  </a:lnTo>
                  <a:cubicBezTo>
                    <a:pt x="1159" y="647"/>
                    <a:pt x="1154" y="652"/>
                    <a:pt x="1149" y="656"/>
                  </a:cubicBezTo>
                  <a:cubicBezTo>
                    <a:pt x="1153" y="615"/>
                    <a:pt x="1149" y="574"/>
                    <a:pt x="1133" y="534"/>
                  </a:cubicBezTo>
                  <a:cubicBezTo>
                    <a:pt x="1120" y="501"/>
                    <a:pt x="1091" y="475"/>
                    <a:pt x="1057" y="466"/>
                  </a:cubicBezTo>
                  <a:cubicBezTo>
                    <a:pt x="1046" y="464"/>
                    <a:pt x="1037" y="462"/>
                    <a:pt x="1026" y="462"/>
                  </a:cubicBezTo>
                  <a:cubicBezTo>
                    <a:pt x="1001" y="462"/>
                    <a:pt x="977" y="470"/>
                    <a:pt x="957" y="486"/>
                  </a:cubicBezTo>
                  <a:cubicBezTo>
                    <a:pt x="909" y="522"/>
                    <a:pt x="857" y="561"/>
                    <a:pt x="809" y="573"/>
                  </a:cubicBezTo>
                  <a:cubicBezTo>
                    <a:pt x="783" y="578"/>
                    <a:pt x="749" y="578"/>
                    <a:pt x="712" y="578"/>
                  </a:cubicBezTo>
                  <a:cubicBezTo>
                    <a:pt x="690" y="578"/>
                    <a:pt x="660" y="579"/>
                    <a:pt x="627" y="581"/>
                  </a:cubicBezTo>
                  <a:cubicBezTo>
                    <a:pt x="597" y="582"/>
                    <a:pt x="559" y="583"/>
                    <a:pt x="517" y="583"/>
                  </a:cubicBezTo>
                  <a:cubicBezTo>
                    <a:pt x="414" y="583"/>
                    <a:pt x="293" y="575"/>
                    <a:pt x="247" y="531"/>
                  </a:cubicBezTo>
                  <a:cubicBezTo>
                    <a:pt x="237" y="523"/>
                    <a:pt x="230" y="512"/>
                    <a:pt x="230" y="486"/>
                  </a:cubicBezTo>
                  <a:cubicBezTo>
                    <a:pt x="241" y="433"/>
                    <a:pt x="452" y="314"/>
                    <a:pt x="697" y="247"/>
                  </a:cubicBezTo>
                  <a:cubicBezTo>
                    <a:pt x="736" y="236"/>
                    <a:pt x="777" y="231"/>
                    <a:pt x="817" y="231"/>
                  </a:cubicBezTo>
                  <a:close/>
                  <a:moveTo>
                    <a:pt x="1042" y="867"/>
                  </a:moveTo>
                  <a:cubicBezTo>
                    <a:pt x="1041" y="935"/>
                    <a:pt x="1059" y="1000"/>
                    <a:pt x="1075" y="1054"/>
                  </a:cubicBezTo>
                  <a:cubicBezTo>
                    <a:pt x="1093" y="1112"/>
                    <a:pt x="1112" y="1176"/>
                    <a:pt x="1095" y="1200"/>
                  </a:cubicBezTo>
                  <a:cubicBezTo>
                    <a:pt x="1091" y="1204"/>
                    <a:pt x="1085" y="1211"/>
                    <a:pt x="1068" y="1222"/>
                  </a:cubicBezTo>
                  <a:cubicBezTo>
                    <a:pt x="1031" y="1244"/>
                    <a:pt x="988" y="1254"/>
                    <a:pt x="945" y="1254"/>
                  </a:cubicBezTo>
                  <a:cubicBezTo>
                    <a:pt x="870" y="1254"/>
                    <a:pt x="794" y="1223"/>
                    <a:pt x="746" y="1166"/>
                  </a:cubicBezTo>
                  <a:cubicBezTo>
                    <a:pt x="738" y="1156"/>
                    <a:pt x="734" y="1150"/>
                    <a:pt x="733" y="1147"/>
                  </a:cubicBezTo>
                  <a:cubicBezTo>
                    <a:pt x="723" y="1127"/>
                    <a:pt x="743" y="1080"/>
                    <a:pt x="785" y="1046"/>
                  </a:cubicBezTo>
                  <a:cubicBezTo>
                    <a:pt x="813" y="1022"/>
                    <a:pt x="848" y="1003"/>
                    <a:pt x="883" y="982"/>
                  </a:cubicBezTo>
                  <a:cubicBezTo>
                    <a:pt x="925" y="957"/>
                    <a:pt x="966" y="933"/>
                    <a:pt x="1008" y="899"/>
                  </a:cubicBezTo>
                  <a:cubicBezTo>
                    <a:pt x="1020" y="889"/>
                    <a:pt x="1032" y="878"/>
                    <a:pt x="1042" y="867"/>
                  </a:cubicBezTo>
                  <a:close/>
                  <a:moveTo>
                    <a:pt x="816" y="1"/>
                  </a:moveTo>
                  <a:cubicBezTo>
                    <a:pt x="756" y="1"/>
                    <a:pt x="697" y="8"/>
                    <a:pt x="640" y="24"/>
                  </a:cubicBezTo>
                  <a:cubicBezTo>
                    <a:pt x="447" y="77"/>
                    <a:pt x="0" y="227"/>
                    <a:pt x="2" y="485"/>
                  </a:cubicBezTo>
                  <a:cubicBezTo>
                    <a:pt x="4" y="568"/>
                    <a:pt x="33" y="641"/>
                    <a:pt x="91" y="695"/>
                  </a:cubicBezTo>
                  <a:cubicBezTo>
                    <a:pt x="193" y="794"/>
                    <a:pt x="360" y="812"/>
                    <a:pt x="507" y="812"/>
                  </a:cubicBezTo>
                  <a:cubicBezTo>
                    <a:pt x="553" y="812"/>
                    <a:pt x="597" y="810"/>
                    <a:pt x="636" y="809"/>
                  </a:cubicBezTo>
                  <a:cubicBezTo>
                    <a:pt x="666" y="807"/>
                    <a:pt x="693" y="806"/>
                    <a:pt x="711" y="806"/>
                  </a:cubicBezTo>
                  <a:lnTo>
                    <a:pt x="728" y="806"/>
                  </a:lnTo>
                  <a:cubicBezTo>
                    <a:pt x="699" y="825"/>
                    <a:pt x="668" y="845"/>
                    <a:pt x="640" y="869"/>
                  </a:cubicBezTo>
                  <a:cubicBezTo>
                    <a:pt x="536" y="955"/>
                    <a:pt x="463" y="1101"/>
                    <a:pt x="524" y="1240"/>
                  </a:cubicBezTo>
                  <a:cubicBezTo>
                    <a:pt x="535" y="1265"/>
                    <a:pt x="551" y="1288"/>
                    <a:pt x="571" y="1313"/>
                  </a:cubicBezTo>
                  <a:cubicBezTo>
                    <a:pt x="663" y="1421"/>
                    <a:pt x="803" y="1481"/>
                    <a:pt x="944" y="1481"/>
                  </a:cubicBezTo>
                  <a:cubicBezTo>
                    <a:pt x="1027" y="1481"/>
                    <a:pt x="1112" y="1460"/>
                    <a:pt x="1184" y="1417"/>
                  </a:cubicBezTo>
                  <a:cubicBezTo>
                    <a:pt x="1225" y="1394"/>
                    <a:pt x="1256" y="1366"/>
                    <a:pt x="1278" y="1334"/>
                  </a:cubicBezTo>
                  <a:cubicBezTo>
                    <a:pt x="1360" y="1220"/>
                    <a:pt x="1323" y="1088"/>
                    <a:pt x="1294" y="992"/>
                  </a:cubicBezTo>
                  <a:cubicBezTo>
                    <a:pt x="1278" y="935"/>
                    <a:pt x="1260" y="870"/>
                    <a:pt x="1277" y="848"/>
                  </a:cubicBezTo>
                  <a:cubicBezTo>
                    <a:pt x="1282" y="841"/>
                    <a:pt x="1294" y="832"/>
                    <a:pt x="1307" y="822"/>
                  </a:cubicBezTo>
                  <a:cubicBezTo>
                    <a:pt x="1321" y="811"/>
                    <a:pt x="1335" y="800"/>
                    <a:pt x="1347" y="787"/>
                  </a:cubicBezTo>
                  <a:cubicBezTo>
                    <a:pt x="1437" y="700"/>
                    <a:pt x="1473" y="562"/>
                    <a:pt x="1440" y="430"/>
                  </a:cubicBezTo>
                  <a:cubicBezTo>
                    <a:pt x="1415" y="326"/>
                    <a:pt x="1350" y="229"/>
                    <a:pt x="1251" y="151"/>
                  </a:cubicBezTo>
                  <a:cubicBezTo>
                    <a:pt x="1129" y="53"/>
                    <a:pt x="972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1;p54">
              <a:extLst>
                <a:ext uri="{FF2B5EF4-FFF2-40B4-BE49-F238E27FC236}">
                  <a16:creationId xmlns:a16="http://schemas.microsoft.com/office/drawing/2014/main" id="{51B186EB-A0CD-663B-1C83-C28F2B500755}"/>
                </a:ext>
              </a:extLst>
            </p:cNvPr>
            <p:cNvSpPr/>
            <p:nvPr/>
          </p:nvSpPr>
          <p:spPr>
            <a:xfrm>
              <a:off x="9075100" y="2343088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818" y="231"/>
                  </a:moveTo>
                  <a:cubicBezTo>
                    <a:pt x="922" y="231"/>
                    <a:pt x="1027" y="266"/>
                    <a:pt x="1109" y="331"/>
                  </a:cubicBezTo>
                  <a:cubicBezTo>
                    <a:pt x="1167" y="376"/>
                    <a:pt x="1205" y="432"/>
                    <a:pt x="1218" y="486"/>
                  </a:cubicBezTo>
                  <a:cubicBezTo>
                    <a:pt x="1232" y="538"/>
                    <a:pt x="1220" y="594"/>
                    <a:pt x="1188" y="625"/>
                  </a:cubicBezTo>
                  <a:lnTo>
                    <a:pt x="1163" y="645"/>
                  </a:lnTo>
                  <a:cubicBezTo>
                    <a:pt x="1159" y="647"/>
                    <a:pt x="1156" y="651"/>
                    <a:pt x="1151" y="656"/>
                  </a:cubicBezTo>
                  <a:cubicBezTo>
                    <a:pt x="1154" y="615"/>
                    <a:pt x="1151" y="574"/>
                    <a:pt x="1135" y="534"/>
                  </a:cubicBezTo>
                  <a:cubicBezTo>
                    <a:pt x="1121" y="501"/>
                    <a:pt x="1093" y="475"/>
                    <a:pt x="1058" y="466"/>
                  </a:cubicBezTo>
                  <a:cubicBezTo>
                    <a:pt x="1047" y="464"/>
                    <a:pt x="1038" y="461"/>
                    <a:pt x="1028" y="461"/>
                  </a:cubicBezTo>
                  <a:cubicBezTo>
                    <a:pt x="1002" y="461"/>
                    <a:pt x="978" y="470"/>
                    <a:pt x="956" y="486"/>
                  </a:cubicBezTo>
                  <a:cubicBezTo>
                    <a:pt x="908" y="523"/>
                    <a:pt x="859" y="561"/>
                    <a:pt x="810" y="572"/>
                  </a:cubicBezTo>
                  <a:cubicBezTo>
                    <a:pt x="790" y="577"/>
                    <a:pt x="765" y="578"/>
                    <a:pt x="739" y="578"/>
                  </a:cubicBezTo>
                  <a:cubicBezTo>
                    <a:pt x="730" y="578"/>
                    <a:pt x="721" y="578"/>
                    <a:pt x="712" y="578"/>
                  </a:cubicBezTo>
                  <a:cubicBezTo>
                    <a:pt x="689" y="578"/>
                    <a:pt x="660" y="579"/>
                    <a:pt x="626" y="581"/>
                  </a:cubicBezTo>
                  <a:cubicBezTo>
                    <a:pt x="596" y="582"/>
                    <a:pt x="556" y="583"/>
                    <a:pt x="513" y="583"/>
                  </a:cubicBezTo>
                  <a:cubicBezTo>
                    <a:pt x="412" y="583"/>
                    <a:pt x="294" y="575"/>
                    <a:pt x="247" y="531"/>
                  </a:cubicBezTo>
                  <a:cubicBezTo>
                    <a:pt x="239" y="523"/>
                    <a:pt x="230" y="512"/>
                    <a:pt x="230" y="486"/>
                  </a:cubicBezTo>
                  <a:cubicBezTo>
                    <a:pt x="242" y="433"/>
                    <a:pt x="453" y="314"/>
                    <a:pt x="699" y="247"/>
                  </a:cubicBezTo>
                  <a:cubicBezTo>
                    <a:pt x="738" y="236"/>
                    <a:pt x="778" y="231"/>
                    <a:pt x="818" y="231"/>
                  </a:cubicBezTo>
                  <a:close/>
                  <a:moveTo>
                    <a:pt x="1044" y="867"/>
                  </a:moveTo>
                  <a:cubicBezTo>
                    <a:pt x="1042" y="934"/>
                    <a:pt x="1061" y="1000"/>
                    <a:pt x="1077" y="1054"/>
                  </a:cubicBezTo>
                  <a:cubicBezTo>
                    <a:pt x="1094" y="1112"/>
                    <a:pt x="1113" y="1176"/>
                    <a:pt x="1095" y="1200"/>
                  </a:cubicBezTo>
                  <a:cubicBezTo>
                    <a:pt x="1093" y="1204"/>
                    <a:pt x="1086" y="1211"/>
                    <a:pt x="1068" y="1222"/>
                  </a:cubicBezTo>
                  <a:cubicBezTo>
                    <a:pt x="1032" y="1244"/>
                    <a:pt x="989" y="1254"/>
                    <a:pt x="946" y="1254"/>
                  </a:cubicBezTo>
                  <a:cubicBezTo>
                    <a:pt x="871" y="1254"/>
                    <a:pt x="794" y="1223"/>
                    <a:pt x="747" y="1166"/>
                  </a:cubicBezTo>
                  <a:cubicBezTo>
                    <a:pt x="740" y="1159"/>
                    <a:pt x="736" y="1152"/>
                    <a:pt x="734" y="1147"/>
                  </a:cubicBezTo>
                  <a:cubicBezTo>
                    <a:pt x="724" y="1123"/>
                    <a:pt x="748" y="1078"/>
                    <a:pt x="785" y="1045"/>
                  </a:cubicBezTo>
                  <a:cubicBezTo>
                    <a:pt x="814" y="1022"/>
                    <a:pt x="848" y="1003"/>
                    <a:pt x="885" y="981"/>
                  </a:cubicBezTo>
                  <a:cubicBezTo>
                    <a:pt x="926" y="957"/>
                    <a:pt x="967" y="933"/>
                    <a:pt x="1009" y="899"/>
                  </a:cubicBezTo>
                  <a:cubicBezTo>
                    <a:pt x="1020" y="889"/>
                    <a:pt x="1033" y="878"/>
                    <a:pt x="1044" y="867"/>
                  </a:cubicBezTo>
                  <a:close/>
                  <a:moveTo>
                    <a:pt x="816" y="0"/>
                  </a:moveTo>
                  <a:cubicBezTo>
                    <a:pt x="757" y="0"/>
                    <a:pt x="697" y="8"/>
                    <a:pt x="640" y="24"/>
                  </a:cubicBezTo>
                  <a:cubicBezTo>
                    <a:pt x="448" y="77"/>
                    <a:pt x="1" y="226"/>
                    <a:pt x="4" y="485"/>
                  </a:cubicBezTo>
                  <a:cubicBezTo>
                    <a:pt x="5" y="568"/>
                    <a:pt x="35" y="641"/>
                    <a:pt x="91" y="695"/>
                  </a:cubicBezTo>
                  <a:cubicBezTo>
                    <a:pt x="194" y="793"/>
                    <a:pt x="362" y="812"/>
                    <a:pt x="508" y="812"/>
                  </a:cubicBezTo>
                  <a:cubicBezTo>
                    <a:pt x="554" y="812"/>
                    <a:pt x="599" y="810"/>
                    <a:pt x="638" y="808"/>
                  </a:cubicBezTo>
                  <a:cubicBezTo>
                    <a:pt x="667" y="808"/>
                    <a:pt x="694" y="807"/>
                    <a:pt x="713" y="807"/>
                  </a:cubicBezTo>
                  <a:lnTo>
                    <a:pt x="730" y="807"/>
                  </a:lnTo>
                  <a:cubicBezTo>
                    <a:pt x="700" y="827"/>
                    <a:pt x="670" y="846"/>
                    <a:pt x="640" y="870"/>
                  </a:cubicBezTo>
                  <a:cubicBezTo>
                    <a:pt x="538" y="955"/>
                    <a:pt x="464" y="1101"/>
                    <a:pt x="526" y="1240"/>
                  </a:cubicBezTo>
                  <a:cubicBezTo>
                    <a:pt x="537" y="1264"/>
                    <a:pt x="550" y="1287"/>
                    <a:pt x="572" y="1312"/>
                  </a:cubicBezTo>
                  <a:cubicBezTo>
                    <a:pt x="665" y="1422"/>
                    <a:pt x="805" y="1481"/>
                    <a:pt x="944" y="1481"/>
                  </a:cubicBezTo>
                  <a:cubicBezTo>
                    <a:pt x="1029" y="1481"/>
                    <a:pt x="1113" y="1462"/>
                    <a:pt x="1189" y="1417"/>
                  </a:cubicBezTo>
                  <a:cubicBezTo>
                    <a:pt x="1231" y="1394"/>
                    <a:pt x="1261" y="1366"/>
                    <a:pt x="1284" y="1334"/>
                  </a:cubicBezTo>
                  <a:cubicBezTo>
                    <a:pt x="1364" y="1220"/>
                    <a:pt x="1327" y="1088"/>
                    <a:pt x="1298" y="992"/>
                  </a:cubicBezTo>
                  <a:cubicBezTo>
                    <a:pt x="1281" y="934"/>
                    <a:pt x="1263" y="870"/>
                    <a:pt x="1280" y="848"/>
                  </a:cubicBezTo>
                  <a:cubicBezTo>
                    <a:pt x="1284" y="840"/>
                    <a:pt x="1296" y="832"/>
                    <a:pt x="1307" y="822"/>
                  </a:cubicBezTo>
                  <a:cubicBezTo>
                    <a:pt x="1321" y="811"/>
                    <a:pt x="1335" y="800"/>
                    <a:pt x="1348" y="787"/>
                  </a:cubicBezTo>
                  <a:cubicBezTo>
                    <a:pt x="1439" y="700"/>
                    <a:pt x="1473" y="562"/>
                    <a:pt x="1441" y="429"/>
                  </a:cubicBezTo>
                  <a:cubicBezTo>
                    <a:pt x="1415" y="325"/>
                    <a:pt x="1350" y="229"/>
                    <a:pt x="1253" y="151"/>
                  </a:cubicBezTo>
                  <a:cubicBezTo>
                    <a:pt x="1130" y="53"/>
                    <a:pt x="973" y="0"/>
                    <a:pt x="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2;p54">
              <a:extLst>
                <a:ext uri="{FF2B5EF4-FFF2-40B4-BE49-F238E27FC236}">
                  <a16:creationId xmlns:a16="http://schemas.microsoft.com/office/drawing/2014/main" id="{ED0FBBAB-2F33-793E-2103-8098822E10E2}"/>
                </a:ext>
              </a:extLst>
            </p:cNvPr>
            <p:cNvSpPr/>
            <p:nvPr/>
          </p:nvSpPr>
          <p:spPr>
            <a:xfrm>
              <a:off x="9034850" y="2578113"/>
              <a:ext cx="64275" cy="49975"/>
            </a:xfrm>
            <a:custGeom>
              <a:avLst/>
              <a:gdLst/>
              <a:ahLst/>
              <a:cxnLst/>
              <a:rect l="l" t="t" r="r" b="b"/>
              <a:pathLst>
                <a:path w="2571" h="1999" extrusionOk="0">
                  <a:moveTo>
                    <a:pt x="721" y="225"/>
                  </a:moveTo>
                  <a:cubicBezTo>
                    <a:pt x="726" y="225"/>
                    <a:pt x="730" y="225"/>
                    <a:pt x="734" y="225"/>
                  </a:cubicBezTo>
                  <a:cubicBezTo>
                    <a:pt x="920" y="226"/>
                    <a:pt x="1102" y="337"/>
                    <a:pt x="1189" y="502"/>
                  </a:cubicBezTo>
                  <a:cubicBezTo>
                    <a:pt x="1213" y="547"/>
                    <a:pt x="1231" y="599"/>
                    <a:pt x="1252" y="653"/>
                  </a:cubicBezTo>
                  <a:cubicBezTo>
                    <a:pt x="1296" y="775"/>
                    <a:pt x="1346" y="911"/>
                    <a:pt x="1465" y="1004"/>
                  </a:cubicBezTo>
                  <a:cubicBezTo>
                    <a:pt x="1589" y="1099"/>
                    <a:pt x="1742" y="1113"/>
                    <a:pt x="1893" y="1113"/>
                  </a:cubicBezTo>
                  <a:cubicBezTo>
                    <a:pt x="1899" y="1113"/>
                    <a:pt x="1905" y="1112"/>
                    <a:pt x="1912" y="1112"/>
                  </a:cubicBezTo>
                  <a:lnTo>
                    <a:pt x="1936" y="1112"/>
                  </a:lnTo>
                  <a:cubicBezTo>
                    <a:pt x="1959" y="1112"/>
                    <a:pt x="1982" y="1112"/>
                    <a:pt x="2004" y="1112"/>
                  </a:cubicBezTo>
                  <a:cubicBezTo>
                    <a:pt x="2093" y="1112"/>
                    <a:pt x="2175" y="1117"/>
                    <a:pt x="2243" y="1151"/>
                  </a:cubicBezTo>
                  <a:cubicBezTo>
                    <a:pt x="2282" y="1171"/>
                    <a:pt x="2317" y="1214"/>
                    <a:pt x="2329" y="1256"/>
                  </a:cubicBezTo>
                  <a:cubicBezTo>
                    <a:pt x="2336" y="1279"/>
                    <a:pt x="2334" y="1298"/>
                    <a:pt x="2325" y="1314"/>
                  </a:cubicBezTo>
                  <a:cubicBezTo>
                    <a:pt x="2303" y="1349"/>
                    <a:pt x="2249" y="1367"/>
                    <a:pt x="2160" y="1367"/>
                  </a:cubicBezTo>
                  <a:cubicBezTo>
                    <a:pt x="2134" y="1367"/>
                    <a:pt x="2106" y="1365"/>
                    <a:pt x="2074" y="1362"/>
                  </a:cubicBezTo>
                  <a:cubicBezTo>
                    <a:pt x="2026" y="1358"/>
                    <a:pt x="1971" y="1356"/>
                    <a:pt x="1914" y="1354"/>
                  </a:cubicBezTo>
                  <a:cubicBezTo>
                    <a:pt x="1755" y="1348"/>
                    <a:pt x="1576" y="1343"/>
                    <a:pt x="1477" y="1274"/>
                  </a:cubicBezTo>
                  <a:cubicBezTo>
                    <a:pt x="1424" y="1236"/>
                    <a:pt x="1390" y="1172"/>
                    <a:pt x="1349" y="1097"/>
                  </a:cubicBezTo>
                  <a:cubicBezTo>
                    <a:pt x="1304" y="1014"/>
                    <a:pt x="1253" y="918"/>
                    <a:pt x="1161" y="849"/>
                  </a:cubicBezTo>
                  <a:cubicBezTo>
                    <a:pt x="1142" y="833"/>
                    <a:pt x="1118" y="825"/>
                    <a:pt x="1093" y="825"/>
                  </a:cubicBezTo>
                  <a:cubicBezTo>
                    <a:pt x="1086" y="825"/>
                    <a:pt x="1078" y="826"/>
                    <a:pt x="1070" y="827"/>
                  </a:cubicBezTo>
                  <a:cubicBezTo>
                    <a:pt x="1038" y="834"/>
                    <a:pt x="1010" y="854"/>
                    <a:pt x="994" y="882"/>
                  </a:cubicBezTo>
                  <a:cubicBezTo>
                    <a:pt x="903" y="1037"/>
                    <a:pt x="989" y="1201"/>
                    <a:pt x="1047" y="1309"/>
                  </a:cubicBezTo>
                  <a:cubicBezTo>
                    <a:pt x="1055" y="1325"/>
                    <a:pt x="1064" y="1340"/>
                    <a:pt x="1070" y="1354"/>
                  </a:cubicBezTo>
                  <a:cubicBezTo>
                    <a:pt x="1135" y="1486"/>
                    <a:pt x="1144" y="1667"/>
                    <a:pt x="1042" y="1738"/>
                  </a:cubicBezTo>
                  <a:cubicBezTo>
                    <a:pt x="1012" y="1760"/>
                    <a:pt x="975" y="1770"/>
                    <a:pt x="937" y="1770"/>
                  </a:cubicBezTo>
                  <a:cubicBezTo>
                    <a:pt x="874" y="1770"/>
                    <a:pt x="807" y="1745"/>
                    <a:pt x="756" y="1708"/>
                  </a:cubicBezTo>
                  <a:cubicBezTo>
                    <a:pt x="653" y="1634"/>
                    <a:pt x="582" y="1511"/>
                    <a:pt x="513" y="1393"/>
                  </a:cubicBezTo>
                  <a:cubicBezTo>
                    <a:pt x="469" y="1321"/>
                    <a:pt x="445" y="1254"/>
                    <a:pt x="416" y="1183"/>
                  </a:cubicBezTo>
                  <a:cubicBezTo>
                    <a:pt x="396" y="1130"/>
                    <a:pt x="375" y="1075"/>
                    <a:pt x="345" y="1016"/>
                  </a:cubicBezTo>
                  <a:lnTo>
                    <a:pt x="345" y="1016"/>
                  </a:lnTo>
                  <a:cubicBezTo>
                    <a:pt x="406" y="1044"/>
                    <a:pt x="472" y="1058"/>
                    <a:pt x="542" y="1058"/>
                  </a:cubicBezTo>
                  <a:cubicBezTo>
                    <a:pt x="592" y="1058"/>
                    <a:pt x="644" y="1051"/>
                    <a:pt x="698" y="1037"/>
                  </a:cubicBezTo>
                  <a:cubicBezTo>
                    <a:pt x="733" y="1027"/>
                    <a:pt x="761" y="1004"/>
                    <a:pt x="774" y="972"/>
                  </a:cubicBezTo>
                  <a:cubicBezTo>
                    <a:pt x="787" y="939"/>
                    <a:pt x="786" y="902"/>
                    <a:pt x="770" y="871"/>
                  </a:cubicBezTo>
                  <a:cubicBezTo>
                    <a:pt x="684" y="710"/>
                    <a:pt x="594" y="542"/>
                    <a:pt x="577" y="368"/>
                  </a:cubicBezTo>
                  <a:cubicBezTo>
                    <a:pt x="573" y="328"/>
                    <a:pt x="575" y="300"/>
                    <a:pt x="583" y="283"/>
                  </a:cubicBezTo>
                  <a:cubicBezTo>
                    <a:pt x="600" y="245"/>
                    <a:pt x="663" y="225"/>
                    <a:pt x="721" y="225"/>
                  </a:cubicBezTo>
                  <a:close/>
                  <a:moveTo>
                    <a:pt x="727" y="1"/>
                  </a:moveTo>
                  <a:cubicBezTo>
                    <a:pt x="561" y="1"/>
                    <a:pt x="429" y="70"/>
                    <a:pt x="372" y="187"/>
                  </a:cubicBezTo>
                  <a:cubicBezTo>
                    <a:pt x="337" y="261"/>
                    <a:pt x="339" y="339"/>
                    <a:pt x="344" y="393"/>
                  </a:cubicBezTo>
                  <a:cubicBezTo>
                    <a:pt x="360" y="550"/>
                    <a:pt x="418" y="692"/>
                    <a:pt x="482" y="824"/>
                  </a:cubicBezTo>
                  <a:cubicBezTo>
                    <a:pt x="406" y="807"/>
                    <a:pt x="344" y="755"/>
                    <a:pt x="295" y="667"/>
                  </a:cubicBezTo>
                  <a:cubicBezTo>
                    <a:pt x="280" y="640"/>
                    <a:pt x="253" y="620"/>
                    <a:pt x="222" y="612"/>
                  </a:cubicBezTo>
                  <a:cubicBezTo>
                    <a:pt x="215" y="610"/>
                    <a:pt x="206" y="609"/>
                    <a:pt x="198" y="609"/>
                  </a:cubicBezTo>
                  <a:cubicBezTo>
                    <a:pt x="176" y="609"/>
                    <a:pt x="153" y="615"/>
                    <a:pt x="134" y="628"/>
                  </a:cubicBezTo>
                  <a:cubicBezTo>
                    <a:pt x="9" y="710"/>
                    <a:pt x="0" y="873"/>
                    <a:pt x="107" y="1058"/>
                  </a:cubicBezTo>
                  <a:cubicBezTo>
                    <a:pt x="150" y="1130"/>
                    <a:pt x="174" y="1197"/>
                    <a:pt x="203" y="1267"/>
                  </a:cubicBezTo>
                  <a:cubicBezTo>
                    <a:pt x="233" y="1343"/>
                    <a:pt x="264" y="1422"/>
                    <a:pt x="315" y="1509"/>
                  </a:cubicBezTo>
                  <a:cubicBezTo>
                    <a:pt x="392" y="1641"/>
                    <a:pt x="479" y="1790"/>
                    <a:pt x="622" y="1895"/>
                  </a:cubicBezTo>
                  <a:cubicBezTo>
                    <a:pt x="718" y="1965"/>
                    <a:pt x="829" y="1999"/>
                    <a:pt x="936" y="1999"/>
                  </a:cubicBezTo>
                  <a:cubicBezTo>
                    <a:pt x="1023" y="1999"/>
                    <a:pt x="1107" y="1975"/>
                    <a:pt x="1175" y="1927"/>
                  </a:cubicBezTo>
                  <a:cubicBezTo>
                    <a:pt x="1324" y="1820"/>
                    <a:pt x="1367" y="1636"/>
                    <a:pt x="1338" y="1458"/>
                  </a:cubicBezTo>
                  <a:lnTo>
                    <a:pt x="1338" y="1458"/>
                  </a:lnTo>
                  <a:cubicBezTo>
                    <a:pt x="1341" y="1459"/>
                    <a:pt x="1344" y="1463"/>
                    <a:pt x="1347" y="1464"/>
                  </a:cubicBezTo>
                  <a:cubicBezTo>
                    <a:pt x="1502" y="1572"/>
                    <a:pt x="1716" y="1578"/>
                    <a:pt x="1906" y="1585"/>
                  </a:cubicBezTo>
                  <a:cubicBezTo>
                    <a:pt x="1958" y="1588"/>
                    <a:pt x="2009" y="1589"/>
                    <a:pt x="2053" y="1593"/>
                  </a:cubicBezTo>
                  <a:cubicBezTo>
                    <a:pt x="2079" y="1596"/>
                    <a:pt x="2117" y="1599"/>
                    <a:pt x="2161" y="1599"/>
                  </a:cubicBezTo>
                  <a:cubicBezTo>
                    <a:pt x="2277" y="1599"/>
                    <a:pt x="2435" y="1574"/>
                    <a:pt x="2518" y="1437"/>
                  </a:cubicBezTo>
                  <a:cubicBezTo>
                    <a:pt x="2560" y="1367"/>
                    <a:pt x="2570" y="1281"/>
                    <a:pt x="2547" y="1197"/>
                  </a:cubicBezTo>
                  <a:cubicBezTo>
                    <a:pt x="2517" y="1094"/>
                    <a:pt x="2440" y="1000"/>
                    <a:pt x="2344" y="951"/>
                  </a:cubicBezTo>
                  <a:cubicBezTo>
                    <a:pt x="2231" y="893"/>
                    <a:pt x="2107" y="887"/>
                    <a:pt x="1992" y="887"/>
                  </a:cubicBezTo>
                  <a:cubicBezTo>
                    <a:pt x="1971" y="887"/>
                    <a:pt x="1951" y="887"/>
                    <a:pt x="1931" y="887"/>
                  </a:cubicBezTo>
                  <a:lnTo>
                    <a:pt x="1906" y="887"/>
                  </a:lnTo>
                  <a:cubicBezTo>
                    <a:pt x="1899" y="887"/>
                    <a:pt x="1891" y="887"/>
                    <a:pt x="1883" y="887"/>
                  </a:cubicBezTo>
                  <a:cubicBezTo>
                    <a:pt x="1777" y="887"/>
                    <a:pt x="1672" y="879"/>
                    <a:pt x="1603" y="825"/>
                  </a:cubicBezTo>
                  <a:cubicBezTo>
                    <a:pt x="1536" y="774"/>
                    <a:pt x="1503" y="683"/>
                    <a:pt x="1464" y="579"/>
                  </a:cubicBezTo>
                  <a:cubicBezTo>
                    <a:pt x="1442" y="520"/>
                    <a:pt x="1418" y="459"/>
                    <a:pt x="1388" y="400"/>
                  </a:cubicBezTo>
                  <a:cubicBezTo>
                    <a:pt x="1261" y="160"/>
                    <a:pt x="1004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3;p54">
              <a:extLst>
                <a:ext uri="{FF2B5EF4-FFF2-40B4-BE49-F238E27FC236}">
                  <a16:creationId xmlns:a16="http://schemas.microsoft.com/office/drawing/2014/main" id="{FD8AC739-7A99-AC60-5EC5-8C3D1D21DC90}"/>
                </a:ext>
              </a:extLst>
            </p:cNvPr>
            <p:cNvSpPr/>
            <p:nvPr/>
          </p:nvSpPr>
          <p:spPr>
            <a:xfrm>
              <a:off x="9025625" y="2521338"/>
              <a:ext cx="46100" cy="55100"/>
            </a:xfrm>
            <a:custGeom>
              <a:avLst/>
              <a:gdLst/>
              <a:ahLst/>
              <a:cxnLst/>
              <a:rect l="l" t="t" r="r" b="b"/>
              <a:pathLst>
                <a:path w="1844" h="2204" extrusionOk="0">
                  <a:moveTo>
                    <a:pt x="989" y="229"/>
                  </a:moveTo>
                  <a:cubicBezTo>
                    <a:pt x="1055" y="229"/>
                    <a:pt x="1138" y="263"/>
                    <a:pt x="1210" y="297"/>
                  </a:cubicBezTo>
                  <a:cubicBezTo>
                    <a:pt x="1225" y="303"/>
                    <a:pt x="1248" y="315"/>
                    <a:pt x="1253" y="322"/>
                  </a:cubicBezTo>
                  <a:cubicBezTo>
                    <a:pt x="1267" y="336"/>
                    <a:pt x="1258" y="400"/>
                    <a:pt x="1252" y="435"/>
                  </a:cubicBezTo>
                  <a:lnTo>
                    <a:pt x="1252" y="436"/>
                  </a:lnTo>
                  <a:cubicBezTo>
                    <a:pt x="1203" y="781"/>
                    <a:pt x="1278" y="1061"/>
                    <a:pt x="1504" y="1374"/>
                  </a:cubicBezTo>
                  <a:cubicBezTo>
                    <a:pt x="1591" y="1492"/>
                    <a:pt x="1593" y="1527"/>
                    <a:pt x="1593" y="1531"/>
                  </a:cubicBezTo>
                  <a:cubicBezTo>
                    <a:pt x="1583" y="1551"/>
                    <a:pt x="1521" y="1582"/>
                    <a:pt x="1465" y="1607"/>
                  </a:cubicBezTo>
                  <a:cubicBezTo>
                    <a:pt x="1415" y="1524"/>
                    <a:pt x="1369" y="1438"/>
                    <a:pt x="1321" y="1347"/>
                  </a:cubicBezTo>
                  <a:cubicBezTo>
                    <a:pt x="1257" y="1225"/>
                    <a:pt x="1189" y="1099"/>
                    <a:pt x="1112" y="982"/>
                  </a:cubicBezTo>
                  <a:cubicBezTo>
                    <a:pt x="1080" y="936"/>
                    <a:pt x="991" y="799"/>
                    <a:pt x="846" y="799"/>
                  </a:cubicBezTo>
                  <a:cubicBezTo>
                    <a:pt x="838" y="799"/>
                    <a:pt x="830" y="800"/>
                    <a:pt x="821" y="800"/>
                  </a:cubicBezTo>
                  <a:cubicBezTo>
                    <a:pt x="776" y="806"/>
                    <a:pt x="737" y="837"/>
                    <a:pt x="724" y="880"/>
                  </a:cubicBezTo>
                  <a:cubicBezTo>
                    <a:pt x="643" y="1130"/>
                    <a:pt x="645" y="1407"/>
                    <a:pt x="729" y="1658"/>
                  </a:cubicBezTo>
                  <a:cubicBezTo>
                    <a:pt x="736" y="1676"/>
                    <a:pt x="742" y="1696"/>
                    <a:pt x="749" y="1716"/>
                  </a:cubicBezTo>
                  <a:cubicBezTo>
                    <a:pt x="774" y="1783"/>
                    <a:pt x="798" y="1849"/>
                    <a:pt x="792" y="1905"/>
                  </a:cubicBezTo>
                  <a:cubicBezTo>
                    <a:pt x="788" y="1941"/>
                    <a:pt x="754" y="1975"/>
                    <a:pt x="742" y="1975"/>
                  </a:cubicBezTo>
                  <a:cubicBezTo>
                    <a:pt x="741" y="1975"/>
                    <a:pt x="740" y="1975"/>
                    <a:pt x="740" y="1975"/>
                  </a:cubicBezTo>
                  <a:cubicBezTo>
                    <a:pt x="724" y="1969"/>
                    <a:pt x="699" y="1929"/>
                    <a:pt x="688" y="1910"/>
                  </a:cubicBezTo>
                  <a:lnTo>
                    <a:pt x="509" y="1622"/>
                  </a:lnTo>
                  <a:cubicBezTo>
                    <a:pt x="403" y="1451"/>
                    <a:pt x="283" y="1259"/>
                    <a:pt x="258" y="1056"/>
                  </a:cubicBezTo>
                  <a:cubicBezTo>
                    <a:pt x="238" y="889"/>
                    <a:pt x="302" y="677"/>
                    <a:pt x="463" y="611"/>
                  </a:cubicBezTo>
                  <a:cubicBezTo>
                    <a:pt x="485" y="603"/>
                    <a:pt x="507" y="597"/>
                    <a:pt x="531" y="590"/>
                  </a:cubicBezTo>
                  <a:cubicBezTo>
                    <a:pt x="582" y="575"/>
                    <a:pt x="643" y="558"/>
                    <a:pt x="697" y="518"/>
                  </a:cubicBezTo>
                  <a:cubicBezTo>
                    <a:pt x="762" y="472"/>
                    <a:pt x="803" y="408"/>
                    <a:pt x="837" y="351"/>
                  </a:cubicBezTo>
                  <a:cubicBezTo>
                    <a:pt x="864" y="308"/>
                    <a:pt x="889" y="269"/>
                    <a:pt x="918" y="248"/>
                  </a:cubicBezTo>
                  <a:cubicBezTo>
                    <a:pt x="937" y="235"/>
                    <a:pt x="962" y="229"/>
                    <a:pt x="989" y="229"/>
                  </a:cubicBezTo>
                  <a:close/>
                  <a:moveTo>
                    <a:pt x="989" y="0"/>
                  </a:moveTo>
                  <a:cubicBezTo>
                    <a:pt x="924" y="0"/>
                    <a:pt x="856" y="15"/>
                    <a:pt x="793" y="56"/>
                  </a:cubicBezTo>
                  <a:cubicBezTo>
                    <a:pt x="722" y="103"/>
                    <a:pt x="680" y="171"/>
                    <a:pt x="644" y="229"/>
                  </a:cubicBezTo>
                  <a:cubicBezTo>
                    <a:pt x="618" y="271"/>
                    <a:pt x="594" y="311"/>
                    <a:pt x="565" y="331"/>
                  </a:cubicBezTo>
                  <a:cubicBezTo>
                    <a:pt x="541" y="347"/>
                    <a:pt x="506" y="357"/>
                    <a:pt x="466" y="370"/>
                  </a:cubicBezTo>
                  <a:cubicBezTo>
                    <a:pt x="436" y="378"/>
                    <a:pt x="407" y="387"/>
                    <a:pt x="377" y="399"/>
                  </a:cubicBezTo>
                  <a:cubicBezTo>
                    <a:pt x="109" y="510"/>
                    <a:pt x="1" y="826"/>
                    <a:pt x="31" y="1082"/>
                  </a:cubicBezTo>
                  <a:cubicBezTo>
                    <a:pt x="63" y="1334"/>
                    <a:pt x="196" y="1551"/>
                    <a:pt x="316" y="1742"/>
                  </a:cubicBezTo>
                  <a:lnTo>
                    <a:pt x="494" y="2031"/>
                  </a:lnTo>
                  <a:cubicBezTo>
                    <a:pt x="522" y="2079"/>
                    <a:pt x="572" y="2156"/>
                    <a:pt x="660" y="2189"/>
                  </a:cubicBezTo>
                  <a:cubicBezTo>
                    <a:pt x="685" y="2198"/>
                    <a:pt x="713" y="2204"/>
                    <a:pt x="740" y="2204"/>
                  </a:cubicBezTo>
                  <a:cubicBezTo>
                    <a:pt x="784" y="2204"/>
                    <a:pt x="830" y="2191"/>
                    <a:pt x="872" y="2161"/>
                  </a:cubicBezTo>
                  <a:cubicBezTo>
                    <a:pt x="952" y="2111"/>
                    <a:pt x="1011" y="2018"/>
                    <a:pt x="1021" y="1924"/>
                  </a:cubicBezTo>
                  <a:cubicBezTo>
                    <a:pt x="1032" y="1815"/>
                    <a:pt x="996" y="1718"/>
                    <a:pt x="965" y="1632"/>
                  </a:cubicBezTo>
                  <a:cubicBezTo>
                    <a:pt x="959" y="1615"/>
                    <a:pt x="952" y="1598"/>
                    <a:pt x="947" y="1580"/>
                  </a:cubicBezTo>
                  <a:cubicBezTo>
                    <a:pt x="894" y="1422"/>
                    <a:pt x="880" y="1251"/>
                    <a:pt x="909" y="1086"/>
                  </a:cubicBezTo>
                  <a:lnTo>
                    <a:pt x="909" y="1086"/>
                  </a:lnTo>
                  <a:cubicBezTo>
                    <a:pt x="912" y="1091"/>
                    <a:pt x="917" y="1097"/>
                    <a:pt x="921" y="1104"/>
                  </a:cubicBezTo>
                  <a:cubicBezTo>
                    <a:pt x="994" y="1214"/>
                    <a:pt x="1058" y="1333"/>
                    <a:pt x="1119" y="1450"/>
                  </a:cubicBezTo>
                  <a:cubicBezTo>
                    <a:pt x="1182" y="1569"/>
                    <a:pt x="1248" y="1694"/>
                    <a:pt x="1325" y="1810"/>
                  </a:cubicBezTo>
                  <a:cubicBezTo>
                    <a:pt x="1347" y="1843"/>
                    <a:pt x="1382" y="1861"/>
                    <a:pt x="1420" y="1861"/>
                  </a:cubicBezTo>
                  <a:cubicBezTo>
                    <a:pt x="1435" y="1861"/>
                    <a:pt x="1449" y="1858"/>
                    <a:pt x="1464" y="1852"/>
                  </a:cubicBezTo>
                  <a:cubicBezTo>
                    <a:pt x="1652" y="1776"/>
                    <a:pt x="1779" y="1717"/>
                    <a:pt x="1813" y="1593"/>
                  </a:cubicBezTo>
                  <a:cubicBezTo>
                    <a:pt x="1844" y="1482"/>
                    <a:pt x="1786" y="1371"/>
                    <a:pt x="1690" y="1237"/>
                  </a:cubicBezTo>
                  <a:cubicBezTo>
                    <a:pt x="1499" y="972"/>
                    <a:pt x="1438" y="750"/>
                    <a:pt x="1478" y="467"/>
                  </a:cubicBezTo>
                  <a:lnTo>
                    <a:pt x="1364" y="451"/>
                  </a:lnTo>
                  <a:lnTo>
                    <a:pt x="1478" y="466"/>
                  </a:lnTo>
                  <a:cubicBezTo>
                    <a:pt x="1490" y="386"/>
                    <a:pt x="1508" y="266"/>
                    <a:pt x="1427" y="173"/>
                  </a:cubicBezTo>
                  <a:cubicBezTo>
                    <a:pt x="1390" y="128"/>
                    <a:pt x="1342" y="105"/>
                    <a:pt x="1307" y="89"/>
                  </a:cubicBezTo>
                  <a:cubicBezTo>
                    <a:pt x="1242" y="58"/>
                    <a:pt x="1119" y="0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;p54">
              <a:extLst>
                <a:ext uri="{FF2B5EF4-FFF2-40B4-BE49-F238E27FC236}">
                  <a16:creationId xmlns:a16="http://schemas.microsoft.com/office/drawing/2014/main" id="{C61E27FA-C2F5-A49B-9B4E-EC924C2C5431}"/>
                </a:ext>
              </a:extLst>
            </p:cNvPr>
            <p:cNvSpPr/>
            <p:nvPr/>
          </p:nvSpPr>
          <p:spPr>
            <a:xfrm>
              <a:off x="9093850" y="2283563"/>
              <a:ext cx="46100" cy="52225"/>
            </a:xfrm>
            <a:custGeom>
              <a:avLst/>
              <a:gdLst/>
              <a:ahLst/>
              <a:cxnLst/>
              <a:rect l="l" t="t" r="r" b="b"/>
              <a:pathLst>
                <a:path w="1844" h="2089" extrusionOk="0">
                  <a:moveTo>
                    <a:pt x="988" y="230"/>
                  </a:moveTo>
                  <a:cubicBezTo>
                    <a:pt x="1054" y="230"/>
                    <a:pt x="1138" y="263"/>
                    <a:pt x="1211" y="298"/>
                  </a:cubicBezTo>
                  <a:cubicBezTo>
                    <a:pt x="1225" y="303"/>
                    <a:pt x="1240" y="309"/>
                    <a:pt x="1256" y="310"/>
                  </a:cubicBezTo>
                  <a:cubicBezTo>
                    <a:pt x="1256" y="313"/>
                    <a:pt x="1254" y="317"/>
                    <a:pt x="1254" y="321"/>
                  </a:cubicBezTo>
                  <a:lnTo>
                    <a:pt x="1254" y="322"/>
                  </a:lnTo>
                  <a:cubicBezTo>
                    <a:pt x="1205" y="667"/>
                    <a:pt x="1279" y="947"/>
                    <a:pt x="1507" y="1260"/>
                  </a:cubicBezTo>
                  <a:cubicBezTo>
                    <a:pt x="1593" y="1378"/>
                    <a:pt x="1594" y="1414"/>
                    <a:pt x="1594" y="1417"/>
                  </a:cubicBezTo>
                  <a:cubicBezTo>
                    <a:pt x="1584" y="1437"/>
                    <a:pt x="1524" y="1468"/>
                    <a:pt x="1466" y="1494"/>
                  </a:cubicBezTo>
                  <a:cubicBezTo>
                    <a:pt x="1417" y="1411"/>
                    <a:pt x="1370" y="1324"/>
                    <a:pt x="1322" y="1233"/>
                  </a:cubicBezTo>
                  <a:cubicBezTo>
                    <a:pt x="1257" y="1112"/>
                    <a:pt x="1192" y="987"/>
                    <a:pt x="1113" y="869"/>
                  </a:cubicBezTo>
                  <a:cubicBezTo>
                    <a:pt x="1081" y="822"/>
                    <a:pt x="992" y="685"/>
                    <a:pt x="846" y="685"/>
                  </a:cubicBezTo>
                  <a:cubicBezTo>
                    <a:pt x="838" y="685"/>
                    <a:pt x="830" y="686"/>
                    <a:pt x="821" y="687"/>
                  </a:cubicBezTo>
                  <a:cubicBezTo>
                    <a:pt x="776" y="692"/>
                    <a:pt x="738" y="723"/>
                    <a:pt x="724" y="766"/>
                  </a:cubicBezTo>
                  <a:cubicBezTo>
                    <a:pt x="643" y="1017"/>
                    <a:pt x="645" y="1293"/>
                    <a:pt x="729" y="1544"/>
                  </a:cubicBezTo>
                  <a:cubicBezTo>
                    <a:pt x="736" y="1563"/>
                    <a:pt x="743" y="1582"/>
                    <a:pt x="750" y="1602"/>
                  </a:cubicBezTo>
                  <a:cubicBezTo>
                    <a:pt x="775" y="1669"/>
                    <a:pt x="798" y="1735"/>
                    <a:pt x="792" y="1791"/>
                  </a:cubicBezTo>
                  <a:cubicBezTo>
                    <a:pt x="788" y="1830"/>
                    <a:pt x="754" y="1859"/>
                    <a:pt x="740" y="1861"/>
                  </a:cubicBezTo>
                  <a:cubicBezTo>
                    <a:pt x="725" y="1855"/>
                    <a:pt x="701" y="1815"/>
                    <a:pt x="689" y="1796"/>
                  </a:cubicBezTo>
                  <a:lnTo>
                    <a:pt x="509" y="1508"/>
                  </a:lnTo>
                  <a:cubicBezTo>
                    <a:pt x="404" y="1337"/>
                    <a:pt x="284" y="1144"/>
                    <a:pt x="259" y="942"/>
                  </a:cubicBezTo>
                  <a:cubicBezTo>
                    <a:pt x="238" y="775"/>
                    <a:pt x="304" y="565"/>
                    <a:pt x="465" y="498"/>
                  </a:cubicBezTo>
                  <a:cubicBezTo>
                    <a:pt x="486" y="489"/>
                    <a:pt x="508" y="483"/>
                    <a:pt x="531" y="476"/>
                  </a:cubicBezTo>
                  <a:cubicBezTo>
                    <a:pt x="583" y="461"/>
                    <a:pt x="643" y="443"/>
                    <a:pt x="697" y="405"/>
                  </a:cubicBezTo>
                  <a:lnTo>
                    <a:pt x="769" y="352"/>
                  </a:lnTo>
                  <a:cubicBezTo>
                    <a:pt x="815" y="317"/>
                    <a:pt x="850" y="294"/>
                    <a:pt x="918" y="248"/>
                  </a:cubicBezTo>
                  <a:cubicBezTo>
                    <a:pt x="937" y="235"/>
                    <a:pt x="961" y="230"/>
                    <a:pt x="988" y="230"/>
                  </a:cubicBezTo>
                  <a:close/>
                  <a:moveTo>
                    <a:pt x="985" y="0"/>
                  </a:moveTo>
                  <a:cubicBezTo>
                    <a:pt x="920" y="0"/>
                    <a:pt x="853" y="15"/>
                    <a:pt x="791" y="56"/>
                  </a:cubicBezTo>
                  <a:cubicBezTo>
                    <a:pt x="721" y="102"/>
                    <a:pt x="685" y="129"/>
                    <a:pt x="633" y="165"/>
                  </a:cubicBezTo>
                  <a:lnTo>
                    <a:pt x="564" y="216"/>
                  </a:lnTo>
                  <a:cubicBezTo>
                    <a:pt x="540" y="232"/>
                    <a:pt x="505" y="242"/>
                    <a:pt x="466" y="255"/>
                  </a:cubicBezTo>
                  <a:cubicBezTo>
                    <a:pt x="435" y="263"/>
                    <a:pt x="406" y="272"/>
                    <a:pt x="376" y="284"/>
                  </a:cubicBezTo>
                  <a:cubicBezTo>
                    <a:pt x="108" y="395"/>
                    <a:pt x="0" y="711"/>
                    <a:pt x="30" y="967"/>
                  </a:cubicBezTo>
                  <a:cubicBezTo>
                    <a:pt x="62" y="1219"/>
                    <a:pt x="196" y="1436"/>
                    <a:pt x="315" y="1627"/>
                  </a:cubicBezTo>
                  <a:lnTo>
                    <a:pt x="493" y="1916"/>
                  </a:lnTo>
                  <a:cubicBezTo>
                    <a:pt x="521" y="1964"/>
                    <a:pt x="571" y="2041"/>
                    <a:pt x="659" y="2074"/>
                  </a:cubicBezTo>
                  <a:cubicBezTo>
                    <a:pt x="685" y="2083"/>
                    <a:pt x="712" y="2089"/>
                    <a:pt x="739" y="2089"/>
                  </a:cubicBezTo>
                  <a:cubicBezTo>
                    <a:pt x="783" y="2089"/>
                    <a:pt x="829" y="2076"/>
                    <a:pt x="871" y="2049"/>
                  </a:cubicBezTo>
                  <a:cubicBezTo>
                    <a:pt x="951" y="1998"/>
                    <a:pt x="1010" y="1906"/>
                    <a:pt x="1020" y="1811"/>
                  </a:cubicBezTo>
                  <a:cubicBezTo>
                    <a:pt x="1032" y="1703"/>
                    <a:pt x="995" y="1606"/>
                    <a:pt x="964" y="1520"/>
                  </a:cubicBezTo>
                  <a:cubicBezTo>
                    <a:pt x="958" y="1502"/>
                    <a:pt x="951" y="1485"/>
                    <a:pt x="946" y="1468"/>
                  </a:cubicBezTo>
                  <a:cubicBezTo>
                    <a:pt x="893" y="1309"/>
                    <a:pt x="879" y="1138"/>
                    <a:pt x="908" y="973"/>
                  </a:cubicBezTo>
                  <a:lnTo>
                    <a:pt x="908" y="973"/>
                  </a:lnTo>
                  <a:cubicBezTo>
                    <a:pt x="911" y="978"/>
                    <a:pt x="916" y="984"/>
                    <a:pt x="921" y="992"/>
                  </a:cubicBezTo>
                  <a:cubicBezTo>
                    <a:pt x="993" y="1101"/>
                    <a:pt x="1057" y="1222"/>
                    <a:pt x="1118" y="1337"/>
                  </a:cubicBezTo>
                  <a:cubicBezTo>
                    <a:pt x="1181" y="1456"/>
                    <a:pt x="1247" y="1580"/>
                    <a:pt x="1324" y="1697"/>
                  </a:cubicBezTo>
                  <a:cubicBezTo>
                    <a:pt x="1346" y="1729"/>
                    <a:pt x="1382" y="1748"/>
                    <a:pt x="1420" y="1748"/>
                  </a:cubicBezTo>
                  <a:cubicBezTo>
                    <a:pt x="1434" y="1748"/>
                    <a:pt x="1449" y="1745"/>
                    <a:pt x="1463" y="1739"/>
                  </a:cubicBezTo>
                  <a:cubicBezTo>
                    <a:pt x="1651" y="1663"/>
                    <a:pt x="1778" y="1603"/>
                    <a:pt x="1812" y="1479"/>
                  </a:cubicBezTo>
                  <a:cubicBezTo>
                    <a:pt x="1843" y="1368"/>
                    <a:pt x="1785" y="1257"/>
                    <a:pt x="1689" y="1123"/>
                  </a:cubicBezTo>
                  <a:cubicBezTo>
                    <a:pt x="1497" y="860"/>
                    <a:pt x="1437" y="636"/>
                    <a:pt x="1477" y="353"/>
                  </a:cubicBezTo>
                  <a:lnTo>
                    <a:pt x="1477" y="352"/>
                  </a:lnTo>
                  <a:cubicBezTo>
                    <a:pt x="1488" y="272"/>
                    <a:pt x="1506" y="152"/>
                    <a:pt x="1427" y="59"/>
                  </a:cubicBezTo>
                  <a:cubicBezTo>
                    <a:pt x="1405" y="33"/>
                    <a:pt x="1367" y="15"/>
                    <a:pt x="1332" y="15"/>
                  </a:cubicBezTo>
                  <a:cubicBezTo>
                    <a:pt x="1330" y="15"/>
                    <a:pt x="1328" y="15"/>
                    <a:pt x="1326" y="15"/>
                  </a:cubicBezTo>
                  <a:cubicBezTo>
                    <a:pt x="1285" y="17"/>
                    <a:pt x="1256" y="37"/>
                    <a:pt x="1236" y="59"/>
                  </a:cubicBezTo>
                  <a:cubicBezTo>
                    <a:pt x="1167" y="30"/>
                    <a:pt x="1078" y="0"/>
                    <a:pt x="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5;p54">
              <a:extLst>
                <a:ext uri="{FF2B5EF4-FFF2-40B4-BE49-F238E27FC236}">
                  <a16:creationId xmlns:a16="http://schemas.microsoft.com/office/drawing/2014/main" id="{57E79B67-8419-7A98-8FAB-6A9B8F955391}"/>
                </a:ext>
              </a:extLst>
            </p:cNvPr>
            <p:cNvSpPr/>
            <p:nvPr/>
          </p:nvSpPr>
          <p:spPr>
            <a:xfrm>
              <a:off x="9190775" y="2280713"/>
              <a:ext cx="172125" cy="410225"/>
            </a:xfrm>
            <a:custGeom>
              <a:avLst/>
              <a:gdLst/>
              <a:ahLst/>
              <a:cxnLst/>
              <a:rect l="l" t="t" r="r" b="b"/>
              <a:pathLst>
                <a:path w="6885" h="16409" extrusionOk="0">
                  <a:moveTo>
                    <a:pt x="1636" y="229"/>
                  </a:moveTo>
                  <a:cubicBezTo>
                    <a:pt x="1797" y="229"/>
                    <a:pt x="1974" y="247"/>
                    <a:pt x="2154" y="287"/>
                  </a:cubicBezTo>
                  <a:cubicBezTo>
                    <a:pt x="2502" y="366"/>
                    <a:pt x="3324" y="641"/>
                    <a:pt x="3444" y="1514"/>
                  </a:cubicBezTo>
                  <a:lnTo>
                    <a:pt x="3450" y="1539"/>
                  </a:lnTo>
                  <a:cubicBezTo>
                    <a:pt x="3457" y="1558"/>
                    <a:pt x="3628" y="1993"/>
                    <a:pt x="4701" y="2725"/>
                  </a:cubicBezTo>
                  <a:cubicBezTo>
                    <a:pt x="5654" y="3376"/>
                    <a:pt x="5198" y="4261"/>
                    <a:pt x="5179" y="4299"/>
                  </a:cubicBezTo>
                  <a:lnTo>
                    <a:pt x="5137" y="4374"/>
                  </a:lnTo>
                  <a:lnTo>
                    <a:pt x="5200" y="4434"/>
                  </a:lnTo>
                  <a:cubicBezTo>
                    <a:pt x="5367" y="4594"/>
                    <a:pt x="5788" y="5078"/>
                    <a:pt x="5732" y="5386"/>
                  </a:cubicBezTo>
                  <a:cubicBezTo>
                    <a:pt x="5704" y="5545"/>
                    <a:pt x="5790" y="5705"/>
                    <a:pt x="5908" y="5925"/>
                  </a:cubicBezTo>
                  <a:cubicBezTo>
                    <a:pt x="6184" y="6435"/>
                    <a:pt x="6644" y="7289"/>
                    <a:pt x="6046" y="8991"/>
                  </a:cubicBezTo>
                  <a:lnTo>
                    <a:pt x="6031" y="9035"/>
                  </a:lnTo>
                  <a:lnTo>
                    <a:pt x="6051" y="9078"/>
                  </a:lnTo>
                  <a:cubicBezTo>
                    <a:pt x="6054" y="9082"/>
                    <a:pt x="6218" y="9441"/>
                    <a:pt x="6241" y="9875"/>
                  </a:cubicBezTo>
                  <a:cubicBezTo>
                    <a:pt x="6270" y="10435"/>
                    <a:pt x="6058" y="10853"/>
                    <a:pt x="5609" y="11116"/>
                  </a:cubicBezTo>
                  <a:lnTo>
                    <a:pt x="5506" y="11177"/>
                  </a:lnTo>
                  <a:lnTo>
                    <a:pt x="5573" y="11278"/>
                  </a:lnTo>
                  <a:cubicBezTo>
                    <a:pt x="5574" y="11282"/>
                    <a:pt x="5793" y="11613"/>
                    <a:pt x="5698" y="11942"/>
                  </a:cubicBezTo>
                  <a:cubicBezTo>
                    <a:pt x="5638" y="12150"/>
                    <a:pt x="5464" y="12320"/>
                    <a:pt x="5182" y="12447"/>
                  </a:cubicBezTo>
                  <a:lnTo>
                    <a:pt x="5099" y="12484"/>
                  </a:lnTo>
                  <a:lnTo>
                    <a:pt x="5119" y="12575"/>
                  </a:lnTo>
                  <a:cubicBezTo>
                    <a:pt x="5120" y="12579"/>
                    <a:pt x="5195" y="12938"/>
                    <a:pt x="5069" y="13388"/>
                  </a:cubicBezTo>
                  <a:cubicBezTo>
                    <a:pt x="4900" y="13992"/>
                    <a:pt x="4461" y="14454"/>
                    <a:pt x="3771" y="14760"/>
                  </a:cubicBezTo>
                  <a:lnTo>
                    <a:pt x="3726" y="14780"/>
                  </a:lnTo>
                  <a:lnTo>
                    <a:pt x="3709" y="14827"/>
                  </a:lnTo>
                  <a:cubicBezTo>
                    <a:pt x="3693" y="14869"/>
                    <a:pt x="3352" y="15805"/>
                    <a:pt x="2419" y="15805"/>
                  </a:cubicBezTo>
                  <a:cubicBezTo>
                    <a:pt x="2332" y="15805"/>
                    <a:pt x="2239" y="15797"/>
                    <a:pt x="2141" y="15779"/>
                  </a:cubicBezTo>
                  <a:lnTo>
                    <a:pt x="2054" y="15764"/>
                  </a:lnTo>
                  <a:lnTo>
                    <a:pt x="2017" y="15843"/>
                  </a:lnTo>
                  <a:cubicBezTo>
                    <a:pt x="1995" y="15887"/>
                    <a:pt x="1842" y="16182"/>
                    <a:pt x="1470" y="16182"/>
                  </a:cubicBezTo>
                  <a:cubicBezTo>
                    <a:pt x="1351" y="16182"/>
                    <a:pt x="1209" y="16151"/>
                    <a:pt x="1042" y="16073"/>
                  </a:cubicBezTo>
                  <a:cubicBezTo>
                    <a:pt x="1027" y="16065"/>
                    <a:pt x="744" y="15918"/>
                    <a:pt x="396" y="15918"/>
                  </a:cubicBezTo>
                  <a:cubicBezTo>
                    <a:pt x="342" y="15918"/>
                    <a:pt x="285" y="15921"/>
                    <a:pt x="227" y="15929"/>
                  </a:cubicBezTo>
                  <a:lnTo>
                    <a:pt x="227" y="963"/>
                  </a:lnTo>
                  <a:cubicBezTo>
                    <a:pt x="376" y="936"/>
                    <a:pt x="632" y="832"/>
                    <a:pt x="877" y="456"/>
                  </a:cubicBezTo>
                  <a:cubicBezTo>
                    <a:pt x="963" y="325"/>
                    <a:pt x="1260" y="229"/>
                    <a:pt x="1636" y="229"/>
                  </a:cubicBezTo>
                  <a:close/>
                  <a:moveTo>
                    <a:pt x="1636" y="1"/>
                  </a:moveTo>
                  <a:cubicBezTo>
                    <a:pt x="1196" y="1"/>
                    <a:pt x="823" y="121"/>
                    <a:pt x="686" y="332"/>
                  </a:cubicBezTo>
                  <a:cubicBezTo>
                    <a:pt x="432" y="721"/>
                    <a:pt x="194" y="743"/>
                    <a:pt x="140" y="743"/>
                  </a:cubicBezTo>
                  <a:cubicBezTo>
                    <a:pt x="135" y="743"/>
                    <a:pt x="131" y="743"/>
                    <a:pt x="129" y="743"/>
                  </a:cubicBezTo>
                  <a:lnTo>
                    <a:pt x="0" y="723"/>
                  </a:lnTo>
                  <a:lnTo>
                    <a:pt x="0" y="16224"/>
                  </a:lnTo>
                  <a:lnTo>
                    <a:pt x="146" y="16181"/>
                  </a:lnTo>
                  <a:cubicBezTo>
                    <a:pt x="230" y="16156"/>
                    <a:pt x="313" y="16147"/>
                    <a:pt x="393" y="16147"/>
                  </a:cubicBezTo>
                  <a:cubicBezTo>
                    <a:pt x="686" y="16147"/>
                    <a:pt x="932" y="16274"/>
                    <a:pt x="940" y="16277"/>
                  </a:cubicBezTo>
                  <a:cubicBezTo>
                    <a:pt x="1126" y="16364"/>
                    <a:pt x="1302" y="16408"/>
                    <a:pt x="1465" y="16408"/>
                  </a:cubicBezTo>
                  <a:cubicBezTo>
                    <a:pt x="1567" y="16408"/>
                    <a:pt x="1665" y="16391"/>
                    <a:pt x="1755" y="16356"/>
                  </a:cubicBezTo>
                  <a:cubicBezTo>
                    <a:pt x="1981" y="16273"/>
                    <a:pt x="2114" y="16111"/>
                    <a:pt x="2178" y="16014"/>
                  </a:cubicBezTo>
                  <a:cubicBezTo>
                    <a:pt x="2263" y="16026"/>
                    <a:pt x="2343" y="16031"/>
                    <a:pt x="2420" y="16031"/>
                  </a:cubicBezTo>
                  <a:cubicBezTo>
                    <a:pt x="3385" y="16031"/>
                    <a:pt x="3813" y="15162"/>
                    <a:pt x="3904" y="14946"/>
                  </a:cubicBezTo>
                  <a:cubicBezTo>
                    <a:pt x="5424" y="14251"/>
                    <a:pt x="5394" y="12967"/>
                    <a:pt x="5354" y="12614"/>
                  </a:cubicBezTo>
                  <a:cubicBezTo>
                    <a:pt x="5655" y="12462"/>
                    <a:pt x="5845" y="12256"/>
                    <a:pt x="5917" y="12000"/>
                  </a:cubicBezTo>
                  <a:cubicBezTo>
                    <a:pt x="6003" y="11694"/>
                    <a:pt x="5893" y="11400"/>
                    <a:pt x="5818" y="11251"/>
                  </a:cubicBezTo>
                  <a:cubicBezTo>
                    <a:pt x="6278" y="10940"/>
                    <a:pt x="6500" y="10460"/>
                    <a:pt x="6467" y="9853"/>
                  </a:cubicBezTo>
                  <a:cubicBezTo>
                    <a:pt x="6445" y="9464"/>
                    <a:pt x="6324" y="9138"/>
                    <a:pt x="6276" y="9024"/>
                  </a:cubicBezTo>
                  <a:cubicBezTo>
                    <a:pt x="6884" y="7254"/>
                    <a:pt x="6400" y="6355"/>
                    <a:pt x="6110" y="5816"/>
                  </a:cubicBezTo>
                  <a:cubicBezTo>
                    <a:pt x="6017" y="5644"/>
                    <a:pt x="5943" y="5506"/>
                    <a:pt x="5958" y="5425"/>
                  </a:cubicBezTo>
                  <a:cubicBezTo>
                    <a:pt x="6032" y="5009"/>
                    <a:pt x="5586" y="4501"/>
                    <a:pt x="5416" y="4326"/>
                  </a:cubicBezTo>
                  <a:cubicBezTo>
                    <a:pt x="5523" y="4060"/>
                    <a:pt x="5779" y="3184"/>
                    <a:pt x="4831" y="2535"/>
                  </a:cubicBezTo>
                  <a:cubicBezTo>
                    <a:pt x="3918" y="1912"/>
                    <a:pt x="3699" y="1528"/>
                    <a:pt x="3669" y="1467"/>
                  </a:cubicBezTo>
                  <a:cubicBezTo>
                    <a:pt x="3524" y="465"/>
                    <a:pt x="2597" y="152"/>
                    <a:pt x="2205" y="65"/>
                  </a:cubicBezTo>
                  <a:cubicBezTo>
                    <a:pt x="2012" y="21"/>
                    <a:pt x="1818" y="1"/>
                    <a:pt x="1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6;p54">
              <a:extLst>
                <a:ext uri="{FF2B5EF4-FFF2-40B4-BE49-F238E27FC236}">
                  <a16:creationId xmlns:a16="http://schemas.microsoft.com/office/drawing/2014/main" id="{E1A6E805-7186-8A66-0825-CC25A54627EB}"/>
                </a:ext>
              </a:extLst>
            </p:cNvPr>
            <p:cNvSpPr/>
            <p:nvPr/>
          </p:nvSpPr>
          <p:spPr>
            <a:xfrm>
              <a:off x="9192025" y="2327363"/>
              <a:ext cx="112825" cy="102425"/>
            </a:xfrm>
            <a:custGeom>
              <a:avLst/>
              <a:gdLst/>
              <a:ahLst/>
              <a:cxnLst/>
              <a:rect l="l" t="t" r="r" b="b"/>
              <a:pathLst>
                <a:path w="4513" h="4097" extrusionOk="0">
                  <a:moveTo>
                    <a:pt x="1174" y="1"/>
                  </a:moveTo>
                  <a:cubicBezTo>
                    <a:pt x="938" y="1"/>
                    <a:pt x="769" y="27"/>
                    <a:pt x="706" y="91"/>
                  </a:cubicBezTo>
                  <a:cubicBezTo>
                    <a:pt x="666" y="134"/>
                    <a:pt x="647" y="191"/>
                    <a:pt x="661" y="250"/>
                  </a:cubicBezTo>
                  <a:cubicBezTo>
                    <a:pt x="708" y="455"/>
                    <a:pt x="928" y="533"/>
                    <a:pt x="1106" y="595"/>
                  </a:cubicBezTo>
                  <a:cubicBezTo>
                    <a:pt x="1178" y="621"/>
                    <a:pt x="1297" y="663"/>
                    <a:pt x="1313" y="690"/>
                  </a:cubicBezTo>
                  <a:cubicBezTo>
                    <a:pt x="1313" y="701"/>
                    <a:pt x="1301" y="800"/>
                    <a:pt x="861" y="1102"/>
                  </a:cubicBezTo>
                  <a:cubicBezTo>
                    <a:pt x="773" y="1149"/>
                    <a:pt x="709" y="1227"/>
                    <a:pt x="683" y="1323"/>
                  </a:cubicBezTo>
                  <a:cubicBezTo>
                    <a:pt x="654" y="1422"/>
                    <a:pt x="669" y="1532"/>
                    <a:pt x="725" y="1623"/>
                  </a:cubicBezTo>
                  <a:cubicBezTo>
                    <a:pt x="901" y="1906"/>
                    <a:pt x="833" y="2265"/>
                    <a:pt x="533" y="2660"/>
                  </a:cubicBezTo>
                  <a:cubicBezTo>
                    <a:pt x="509" y="2691"/>
                    <a:pt x="504" y="2733"/>
                    <a:pt x="517" y="2768"/>
                  </a:cubicBezTo>
                  <a:lnTo>
                    <a:pt x="646" y="3118"/>
                  </a:lnTo>
                  <a:cubicBezTo>
                    <a:pt x="661" y="3158"/>
                    <a:pt x="698" y="3186"/>
                    <a:pt x="740" y="3192"/>
                  </a:cubicBezTo>
                  <a:cubicBezTo>
                    <a:pt x="745" y="3192"/>
                    <a:pt x="750" y="3193"/>
                    <a:pt x="754" y="3193"/>
                  </a:cubicBezTo>
                  <a:cubicBezTo>
                    <a:pt x="791" y="3193"/>
                    <a:pt x="827" y="3174"/>
                    <a:pt x="848" y="3142"/>
                  </a:cubicBezTo>
                  <a:lnTo>
                    <a:pt x="1266" y="2522"/>
                  </a:lnTo>
                  <a:cubicBezTo>
                    <a:pt x="1278" y="2523"/>
                    <a:pt x="1292" y="2524"/>
                    <a:pt x="1307" y="2524"/>
                  </a:cubicBezTo>
                  <a:cubicBezTo>
                    <a:pt x="1460" y="2524"/>
                    <a:pt x="1731" y="2464"/>
                    <a:pt x="2120" y="2145"/>
                  </a:cubicBezTo>
                  <a:cubicBezTo>
                    <a:pt x="2125" y="2142"/>
                    <a:pt x="2130" y="2140"/>
                    <a:pt x="2134" y="2140"/>
                  </a:cubicBezTo>
                  <a:cubicBezTo>
                    <a:pt x="2137" y="2140"/>
                    <a:pt x="2139" y="2140"/>
                    <a:pt x="2141" y="2141"/>
                  </a:cubicBezTo>
                  <a:cubicBezTo>
                    <a:pt x="2147" y="2143"/>
                    <a:pt x="2155" y="2148"/>
                    <a:pt x="2156" y="2158"/>
                  </a:cubicBezTo>
                  <a:lnTo>
                    <a:pt x="2320" y="3101"/>
                  </a:lnTo>
                  <a:cubicBezTo>
                    <a:pt x="2348" y="3270"/>
                    <a:pt x="2311" y="3443"/>
                    <a:pt x="2214" y="3584"/>
                  </a:cubicBezTo>
                  <a:cubicBezTo>
                    <a:pt x="2088" y="3766"/>
                    <a:pt x="1882" y="3866"/>
                    <a:pt x="1673" y="3866"/>
                  </a:cubicBezTo>
                  <a:cubicBezTo>
                    <a:pt x="1560" y="3866"/>
                    <a:pt x="1446" y="3837"/>
                    <a:pt x="1344" y="3777"/>
                  </a:cubicBezTo>
                  <a:cubicBezTo>
                    <a:pt x="1327" y="3766"/>
                    <a:pt x="1311" y="3758"/>
                    <a:pt x="1297" y="3749"/>
                  </a:cubicBezTo>
                  <a:cubicBezTo>
                    <a:pt x="1317" y="3728"/>
                    <a:pt x="1340" y="3701"/>
                    <a:pt x="1367" y="3669"/>
                  </a:cubicBezTo>
                  <a:cubicBezTo>
                    <a:pt x="1428" y="3600"/>
                    <a:pt x="1425" y="3501"/>
                    <a:pt x="1364" y="3433"/>
                  </a:cubicBezTo>
                  <a:cubicBezTo>
                    <a:pt x="1328" y="3394"/>
                    <a:pt x="1281" y="3374"/>
                    <a:pt x="1233" y="3374"/>
                  </a:cubicBezTo>
                  <a:cubicBezTo>
                    <a:pt x="1197" y="3374"/>
                    <a:pt x="1161" y="3385"/>
                    <a:pt x="1129" y="3407"/>
                  </a:cubicBezTo>
                  <a:lnTo>
                    <a:pt x="724" y="3696"/>
                  </a:lnTo>
                  <a:lnTo>
                    <a:pt x="134" y="3631"/>
                  </a:lnTo>
                  <a:cubicBezTo>
                    <a:pt x="130" y="3630"/>
                    <a:pt x="126" y="3630"/>
                    <a:pt x="122" y="3630"/>
                  </a:cubicBezTo>
                  <a:cubicBezTo>
                    <a:pt x="65" y="3630"/>
                    <a:pt x="14" y="3673"/>
                    <a:pt x="8" y="3732"/>
                  </a:cubicBezTo>
                  <a:cubicBezTo>
                    <a:pt x="0" y="3793"/>
                    <a:pt x="46" y="3851"/>
                    <a:pt x="109" y="3858"/>
                  </a:cubicBezTo>
                  <a:lnTo>
                    <a:pt x="742" y="3929"/>
                  </a:lnTo>
                  <a:cubicBezTo>
                    <a:pt x="747" y="3929"/>
                    <a:pt x="752" y="3930"/>
                    <a:pt x="757" y="3930"/>
                  </a:cubicBezTo>
                  <a:cubicBezTo>
                    <a:pt x="781" y="3930"/>
                    <a:pt x="803" y="3922"/>
                    <a:pt x="821" y="3908"/>
                  </a:cubicBezTo>
                  <a:lnTo>
                    <a:pt x="1007" y="3776"/>
                  </a:lnTo>
                  <a:cubicBezTo>
                    <a:pt x="1013" y="3850"/>
                    <a:pt x="1086" y="3892"/>
                    <a:pt x="1228" y="3977"/>
                  </a:cubicBezTo>
                  <a:cubicBezTo>
                    <a:pt x="1367" y="4058"/>
                    <a:pt x="1520" y="4096"/>
                    <a:pt x="1671" y="4096"/>
                  </a:cubicBezTo>
                  <a:cubicBezTo>
                    <a:pt x="1953" y="4096"/>
                    <a:pt x="2231" y="3962"/>
                    <a:pt x="2404" y="3713"/>
                  </a:cubicBezTo>
                  <a:cubicBezTo>
                    <a:pt x="2536" y="3523"/>
                    <a:pt x="2588" y="3290"/>
                    <a:pt x="2547" y="3062"/>
                  </a:cubicBezTo>
                  <a:lnTo>
                    <a:pt x="2385" y="2120"/>
                  </a:lnTo>
                  <a:cubicBezTo>
                    <a:pt x="2369" y="2031"/>
                    <a:pt x="2310" y="1960"/>
                    <a:pt x="2225" y="1928"/>
                  </a:cubicBezTo>
                  <a:cubicBezTo>
                    <a:pt x="2196" y="1917"/>
                    <a:pt x="2166" y="1912"/>
                    <a:pt x="2137" y="1912"/>
                  </a:cubicBezTo>
                  <a:cubicBezTo>
                    <a:pt x="2080" y="1912"/>
                    <a:pt x="2025" y="1931"/>
                    <a:pt x="1979" y="1969"/>
                  </a:cubicBezTo>
                  <a:cubicBezTo>
                    <a:pt x="1626" y="2258"/>
                    <a:pt x="1407" y="2297"/>
                    <a:pt x="1314" y="2297"/>
                  </a:cubicBezTo>
                  <a:cubicBezTo>
                    <a:pt x="1281" y="2297"/>
                    <a:pt x="1264" y="2292"/>
                    <a:pt x="1264" y="2292"/>
                  </a:cubicBezTo>
                  <a:cubicBezTo>
                    <a:pt x="1248" y="2285"/>
                    <a:pt x="1233" y="2282"/>
                    <a:pt x="1217" y="2282"/>
                  </a:cubicBezTo>
                  <a:cubicBezTo>
                    <a:pt x="1179" y="2282"/>
                    <a:pt x="1143" y="2300"/>
                    <a:pt x="1122" y="2332"/>
                  </a:cubicBezTo>
                  <a:lnTo>
                    <a:pt x="785" y="2829"/>
                  </a:lnTo>
                  <a:lnTo>
                    <a:pt x="754" y="2745"/>
                  </a:lnTo>
                  <a:cubicBezTo>
                    <a:pt x="1171" y="2169"/>
                    <a:pt x="1077" y="1752"/>
                    <a:pt x="922" y="1501"/>
                  </a:cubicBezTo>
                  <a:cubicBezTo>
                    <a:pt x="901" y="1466"/>
                    <a:pt x="893" y="1422"/>
                    <a:pt x="904" y="1384"/>
                  </a:cubicBezTo>
                  <a:cubicBezTo>
                    <a:pt x="913" y="1349"/>
                    <a:pt x="939" y="1319"/>
                    <a:pt x="972" y="1302"/>
                  </a:cubicBezTo>
                  <a:cubicBezTo>
                    <a:pt x="976" y="1299"/>
                    <a:pt x="982" y="1296"/>
                    <a:pt x="986" y="1293"/>
                  </a:cubicBezTo>
                  <a:cubicBezTo>
                    <a:pt x="1406" y="1004"/>
                    <a:pt x="1560" y="827"/>
                    <a:pt x="1539" y="659"/>
                  </a:cubicBezTo>
                  <a:cubicBezTo>
                    <a:pt x="1519" y="498"/>
                    <a:pt x="1347" y="438"/>
                    <a:pt x="1181" y="379"/>
                  </a:cubicBezTo>
                  <a:cubicBezTo>
                    <a:pt x="1072" y="341"/>
                    <a:pt x="951" y="298"/>
                    <a:pt x="903" y="236"/>
                  </a:cubicBezTo>
                  <a:cubicBezTo>
                    <a:pt x="948" y="223"/>
                    <a:pt x="1021" y="217"/>
                    <a:pt x="1118" y="217"/>
                  </a:cubicBezTo>
                  <a:cubicBezTo>
                    <a:pt x="1691" y="217"/>
                    <a:pt x="3085" y="439"/>
                    <a:pt x="4365" y="708"/>
                  </a:cubicBezTo>
                  <a:cubicBezTo>
                    <a:pt x="4373" y="710"/>
                    <a:pt x="4381" y="711"/>
                    <a:pt x="4388" y="711"/>
                  </a:cubicBezTo>
                  <a:cubicBezTo>
                    <a:pt x="4441" y="711"/>
                    <a:pt x="4488" y="674"/>
                    <a:pt x="4500" y="620"/>
                  </a:cubicBezTo>
                  <a:cubicBezTo>
                    <a:pt x="4513" y="558"/>
                    <a:pt x="4473" y="498"/>
                    <a:pt x="4411" y="485"/>
                  </a:cubicBezTo>
                  <a:cubicBezTo>
                    <a:pt x="3619" y="319"/>
                    <a:pt x="1993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7;p54">
              <a:extLst>
                <a:ext uri="{FF2B5EF4-FFF2-40B4-BE49-F238E27FC236}">
                  <a16:creationId xmlns:a16="http://schemas.microsoft.com/office/drawing/2014/main" id="{FCF2926C-D40D-9367-DE61-7F6C5C6BD5DC}"/>
                </a:ext>
              </a:extLst>
            </p:cNvPr>
            <p:cNvSpPr/>
            <p:nvPr/>
          </p:nvSpPr>
          <p:spPr>
            <a:xfrm>
              <a:off x="9222050" y="2389388"/>
              <a:ext cx="78900" cy="98775"/>
            </a:xfrm>
            <a:custGeom>
              <a:avLst/>
              <a:gdLst/>
              <a:ahLst/>
              <a:cxnLst/>
              <a:rect l="l" t="t" r="r" b="b"/>
              <a:pathLst>
                <a:path w="3156" h="3951" extrusionOk="0">
                  <a:moveTo>
                    <a:pt x="1821" y="1"/>
                  </a:moveTo>
                  <a:cubicBezTo>
                    <a:pt x="1807" y="1"/>
                    <a:pt x="1793" y="3"/>
                    <a:pt x="1780" y="8"/>
                  </a:cubicBezTo>
                  <a:cubicBezTo>
                    <a:pt x="1745" y="22"/>
                    <a:pt x="1720" y="51"/>
                    <a:pt x="1710" y="86"/>
                  </a:cubicBezTo>
                  <a:cubicBezTo>
                    <a:pt x="1627" y="401"/>
                    <a:pt x="1751" y="763"/>
                    <a:pt x="2018" y="987"/>
                  </a:cubicBezTo>
                  <a:cubicBezTo>
                    <a:pt x="2060" y="1023"/>
                    <a:pt x="2105" y="1055"/>
                    <a:pt x="2151" y="1087"/>
                  </a:cubicBezTo>
                  <a:cubicBezTo>
                    <a:pt x="2221" y="1137"/>
                    <a:pt x="2286" y="1182"/>
                    <a:pt x="2334" y="1239"/>
                  </a:cubicBezTo>
                  <a:cubicBezTo>
                    <a:pt x="2391" y="1308"/>
                    <a:pt x="2420" y="1421"/>
                    <a:pt x="2370" y="1473"/>
                  </a:cubicBezTo>
                  <a:cubicBezTo>
                    <a:pt x="2337" y="1507"/>
                    <a:pt x="2276" y="1515"/>
                    <a:pt x="2208" y="1515"/>
                  </a:cubicBezTo>
                  <a:cubicBezTo>
                    <a:pt x="2177" y="1515"/>
                    <a:pt x="2145" y="1513"/>
                    <a:pt x="2113" y="1512"/>
                  </a:cubicBezTo>
                  <a:lnTo>
                    <a:pt x="2087" y="1511"/>
                  </a:lnTo>
                  <a:cubicBezTo>
                    <a:pt x="2072" y="1510"/>
                    <a:pt x="2057" y="1509"/>
                    <a:pt x="2042" y="1509"/>
                  </a:cubicBezTo>
                  <a:cubicBezTo>
                    <a:pt x="1833" y="1509"/>
                    <a:pt x="1686" y="1593"/>
                    <a:pt x="1643" y="1739"/>
                  </a:cubicBezTo>
                  <a:cubicBezTo>
                    <a:pt x="1632" y="1774"/>
                    <a:pt x="1639" y="1811"/>
                    <a:pt x="1659" y="1839"/>
                  </a:cubicBezTo>
                  <a:cubicBezTo>
                    <a:pt x="1680" y="1869"/>
                    <a:pt x="1712" y="1886"/>
                    <a:pt x="1749" y="1887"/>
                  </a:cubicBezTo>
                  <a:cubicBezTo>
                    <a:pt x="2039" y="1898"/>
                    <a:pt x="2326" y="1945"/>
                    <a:pt x="2604" y="2029"/>
                  </a:cubicBezTo>
                  <a:cubicBezTo>
                    <a:pt x="2606" y="2160"/>
                    <a:pt x="2685" y="2274"/>
                    <a:pt x="2752" y="2370"/>
                  </a:cubicBezTo>
                  <a:cubicBezTo>
                    <a:pt x="2786" y="2419"/>
                    <a:pt x="2818" y="2464"/>
                    <a:pt x="2840" y="2510"/>
                  </a:cubicBezTo>
                  <a:cubicBezTo>
                    <a:pt x="2871" y="2574"/>
                    <a:pt x="2883" y="2650"/>
                    <a:pt x="2892" y="2724"/>
                  </a:cubicBezTo>
                  <a:cubicBezTo>
                    <a:pt x="2925" y="3007"/>
                    <a:pt x="2897" y="3221"/>
                    <a:pt x="2806" y="3382"/>
                  </a:cubicBezTo>
                  <a:cubicBezTo>
                    <a:pt x="2729" y="3517"/>
                    <a:pt x="2570" y="3631"/>
                    <a:pt x="2413" y="3631"/>
                  </a:cubicBezTo>
                  <a:cubicBezTo>
                    <a:pt x="2379" y="3631"/>
                    <a:pt x="2345" y="3626"/>
                    <a:pt x="2312" y="3614"/>
                  </a:cubicBezTo>
                  <a:cubicBezTo>
                    <a:pt x="2230" y="3584"/>
                    <a:pt x="2156" y="3519"/>
                    <a:pt x="2081" y="3451"/>
                  </a:cubicBezTo>
                  <a:cubicBezTo>
                    <a:pt x="2043" y="3418"/>
                    <a:pt x="2006" y="3384"/>
                    <a:pt x="1965" y="3354"/>
                  </a:cubicBezTo>
                  <a:cubicBezTo>
                    <a:pt x="1816" y="3239"/>
                    <a:pt x="1623" y="3173"/>
                    <a:pt x="1438" y="3173"/>
                  </a:cubicBezTo>
                  <a:cubicBezTo>
                    <a:pt x="1398" y="3173"/>
                    <a:pt x="1358" y="3176"/>
                    <a:pt x="1319" y="3183"/>
                  </a:cubicBezTo>
                  <a:cubicBezTo>
                    <a:pt x="1152" y="3209"/>
                    <a:pt x="1017" y="3291"/>
                    <a:pt x="930" y="3419"/>
                  </a:cubicBezTo>
                  <a:cubicBezTo>
                    <a:pt x="901" y="3462"/>
                    <a:pt x="878" y="3509"/>
                    <a:pt x="857" y="3553"/>
                  </a:cubicBezTo>
                  <a:cubicBezTo>
                    <a:pt x="822" y="3627"/>
                    <a:pt x="791" y="3690"/>
                    <a:pt x="743" y="3712"/>
                  </a:cubicBezTo>
                  <a:cubicBezTo>
                    <a:pt x="729" y="3719"/>
                    <a:pt x="715" y="3721"/>
                    <a:pt x="699" y="3721"/>
                  </a:cubicBezTo>
                  <a:cubicBezTo>
                    <a:pt x="637" y="3721"/>
                    <a:pt x="561" y="3675"/>
                    <a:pt x="508" y="3627"/>
                  </a:cubicBezTo>
                  <a:cubicBezTo>
                    <a:pt x="366" y="3497"/>
                    <a:pt x="265" y="3312"/>
                    <a:pt x="236" y="3120"/>
                  </a:cubicBezTo>
                  <a:cubicBezTo>
                    <a:pt x="226" y="3064"/>
                    <a:pt x="178" y="3024"/>
                    <a:pt x="121" y="3024"/>
                  </a:cubicBezTo>
                  <a:cubicBezTo>
                    <a:pt x="116" y="3024"/>
                    <a:pt x="111" y="3024"/>
                    <a:pt x="105" y="3025"/>
                  </a:cubicBezTo>
                  <a:cubicBezTo>
                    <a:pt x="43" y="3035"/>
                    <a:pt x="1" y="3093"/>
                    <a:pt x="10" y="3156"/>
                  </a:cubicBezTo>
                  <a:cubicBezTo>
                    <a:pt x="48" y="3402"/>
                    <a:pt x="170" y="3630"/>
                    <a:pt x="355" y="3797"/>
                  </a:cubicBezTo>
                  <a:cubicBezTo>
                    <a:pt x="465" y="3897"/>
                    <a:pt x="587" y="3950"/>
                    <a:pt x="699" y="3950"/>
                  </a:cubicBezTo>
                  <a:cubicBezTo>
                    <a:pt x="748" y="3950"/>
                    <a:pt x="796" y="3940"/>
                    <a:pt x="839" y="3915"/>
                  </a:cubicBezTo>
                  <a:cubicBezTo>
                    <a:pt x="959" y="3858"/>
                    <a:pt x="1013" y="3748"/>
                    <a:pt x="1061" y="3649"/>
                  </a:cubicBezTo>
                  <a:cubicBezTo>
                    <a:pt x="1079" y="3611"/>
                    <a:pt x="1098" y="3575"/>
                    <a:pt x="1118" y="3545"/>
                  </a:cubicBezTo>
                  <a:cubicBezTo>
                    <a:pt x="1182" y="3450"/>
                    <a:pt x="1282" y="3417"/>
                    <a:pt x="1355" y="3404"/>
                  </a:cubicBezTo>
                  <a:cubicBezTo>
                    <a:pt x="1381" y="3400"/>
                    <a:pt x="1408" y="3397"/>
                    <a:pt x="1436" y="3397"/>
                  </a:cubicBezTo>
                  <a:cubicBezTo>
                    <a:pt x="1571" y="3397"/>
                    <a:pt x="1715" y="3446"/>
                    <a:pt x="1824" y="3530"/>
                  </a:cubicBezTo>
                  <a:cubicBezTo>
                    <a:pt x="1860" y="3557"/>
                    <a:pt x="1894" y="3587"/>
                    <a:pt x="1927" y="3617"/>
                  </a:cubicBezTo>
                  <a:cubicBezTo>
                    <a:pt x="2017" y="3697"/>
                    <a:pt x="2109" y="3781"/>
                    <a:pt x="2233" y="3824"/>
                  </a:cubicBezTo>
                  <a:cubicBezTo>
                    <a:pt x="2292" y="3845"/>
                    <a:pt x="2351" y="3855"/>
                    <a:pt x="2410" y="3855"/>
                  </a:cubicBezTo>
                  <a:cubicBezTo>
                    <a:pt x="2654" y="3855"/>
                    <a:pt x="2887" y="3691"/>
                    <a:pt x="3001" y="3492"/>
                  </a:cubicBezTo>
                  <a:cubicBezTo>
                    <a:pt x="3119" y="3286"/>
                    <a:pt x="3156" y="3025"/>
                    <a:pt x="3116" y="2692"/>
                  </a:cubicBezTo>
                  <a:cubicBezTo>
                    <a:pt x="3106" y="2600"/>
                    <a:pt x="3088" y="2500"/>
                    <a:pt x="3044" y="2407"/>
                  </a:cubicBezTo>
                  <a:cubicBezTo>
                    <a:pt x="3015" y="2346"/>
                    <a:pt x="2975" y="2290"/>
                    <a:pt x="2938" y="2235"/>
                  </a:cubicBezTo>
                  <a:cubicBezTo>
                    <a:pt x="2860" y="2121"/>
                    <a:pt x="2814" y="2048"/>
                    <a:pt x="2837" y="1984"/>
                  </a:cubicBezTo>
                  <a:cubicBezTo>
                    <a:pt x="2846" y="1956"/>
                    <a:pt x="2845" y="1924"/>
                    <a:pt x="2831" y="1896"/>
                  </a:cubicBezTo>
                  <a:cubicBezTo>
                    <a:pt x="2818" y="1868"/>
                    <a:pt x="2794" y="1847"/>
                    <a:pt x="2765" y="1837"/>
                  </a:cubicBezTo>
                  <a:cubicBezTo>
                    <a:pt x="2628" y="1791"/>
                    <a:pt x="2490" y="1756"/>
                    <a:pt x="2350" y="1726"/>
                  </a:cubicBezTo>
                  <a:cubicBezTo>
                    <a:pt x="2417" y="1713"/>
                    <a:pt x="2481" y="1684"/>
                    <a:pt x="2534" y="1628"/>
                  </a:cubicBezTo>
                  <a:cubicBezTo>
                    <a:pt x="2676" y="1479"/>
                    <a:pt x="2634" y="1236"/>
                    <a:pt x="2509" y="1089"/>
                  </a:cubicBezTo>
                  <a:cubicBezTo>
                    <a:pt x="2440" y="1010"/>
                    <a:pt x="2360" y="952"/>
                    <a:pt x="2281" y="898"/>
                  </a:cubicBezTo>
                  <a:cubicBezTo>
                    <a:pt x="2279" y="894"/>
                    <a:pt x="2276" y="893"/>
                    <a:pt x="2274" y="891"/>
                  </a:cubicBezTo>
                  <a:cubicBezTo>
                    <a:pt x="2280" y="891"/>
                    <a:pt x="2289" y="891"/>
                    <a:pt x="2295" y="889"/>
                  </a:cubicBezTo>
                  <a:cubicBezTo>
                    <a:pt x="2419" y="875"/>
                    <a:pt x="2540" y="807"/>
                    <a:pt x="2617" y="705"/>
                  </a:cubicBezTo>
                  <a:cubicBezTo>
                    <a:pt x="2737" y="547"/>
                    <a:pt x="2761" y="348"/>
                    <a:pt x="2780" y="188"/>
                  </a:cubicBezTo>
                  <a:cubicBezTo>
                    <a:pt x="2786" y="125"/>
                    <a:pt x="2743" y="69"/>
                    <a:pt x="2680" y="61"/>
                  </a:cubicBezTo>
                  <a:cubicBezTo>
                    <a:pt x="2676" y="60"/>
                    <a:pt x="2671" y="60"/>
                    <a:pt x="2667" y="60"/>
                  </a:cubicBezTo>
                  <a:cubicBezTo>
                    <a:pt x="2610" y="60"/>
                    <a:pt x="2561" y="102"/>
                    <a:pt x="2553" y="161"/>
                  </a:cubicBezTo>
                  <a:cubicBezTo>
                    <a:pt x="2537" y="301"/>
                    <a:pt x="2518" y="460"/>
                    <a:pt x="2435" y="568"/>
                  </a:cubicBezTo>
                  <a:cubicBezTo>
                    <a:pt x="2397" y="619"/>
                    <a:pt x="2332" y="656"/>
                    <a:pt x="2269" y="664"/>
                  </a:cubicBezTo>
                  <a:cubicBezTo>
                    <a:pt x="2263" y="665"/>
                    <a:pt x="2256" y="665"/>
                    <a:pt x="2249" y="665"/>
                  </a:cubicBezTo>
                  <a:cubicBezTo>
                    <a:pt x="2224" y="665"/>
                    <a:pt x="2194" y="659"/>
                    <a:pt x="2169" y="640"/>
                  </a:cubicBezTo>
                  <a:cubicBezTo>
                    <a:pt x="2116" y="595"/>
                    <a:pt x="2099" y="503"/>
                    <a:pt x="2081" y="403"/>
                  </a:cubicBezTo>
                  <a:cubicBezTo>
                    <a:pt x="2054" y="264"/>
                    <a:pt x="2025" y="109"/>
                    <a:pt x="1883" y="18"/>
                  </a:cubicBezTo>
                  <a:cubicBezTo>
                    <a:pt x="1864" y="7"/>
                    <a:pt x="1842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8;p54">
              <a:extLst>
                <a:ext uri="{FF2B5EF4-FFF2-40B4-BE49-F238E27FC236}">
                  <a16:creationId xmlns:a16="http://schemas.microsoft.com/office/drawing/2014/main" id="{2A27C692-1CF5-F6A1-B35B-01891D176B03}"/>
                </a:ext>
              </a:extLst>
            </p:cNvPr>
            <p:cNvSpPr/>
            <p:nvPr/>
          </p:nvSpPr>
          <p:spPr>
            <a:xfrm>
              <a:off x="9237900" y="2429038"/>
              <a:ext cx="31175" cy="25275"/>
            </a:xfrm>
            <a:custGeom>
              <a:avLst/>
              <a:gdLst/>
              <a:ahLst/>
              <a:cxnLst/>
              <a:rect l="l" t="t" r="r" b="b"/>
              <a:pathLst>
                <a:path w="1247" h="1011" extrusionOk="0">
                  <a:moveTo>
                    <a:pt x="132" y="0"/>
                  </a:moveTo>
                  <a:cubicBezTo>
                    <a:pt x="115" y="0"/>
                    <a:pt x="98" y="4"/>
                    <a:pt x="82" y="11"/>
                  </a:cubicBezTo>
                  <a:cubicBezTo>
                    <a:pt x="25" y="38"/>
                    <a:pt x="1" y="106"/>
                    <a:pt x="28" y="163"/>
                  </a:cubicBezTo>
                  <a:cubicBezTo>
                    <a:pt x="111" y="337"/>
                    <a:pt x="208" y="506"/>
                    <a:pt x="317" y="665"/>
                  </a:cubicBezTo>
                  <a:cubicBezTo>
                    <a:pt x="365" y="734"/>
                    <a:pt x="426" y="814"/>
                    <a:pt x="512" y="867"/>
                  </a:cubicBezTo>
                  <a:cubicBezTo>
                    <a:pt x="577" y="908"/>
                    <a:pt x="648" y="926"/>
                    <a:pt x="710" y="941"/>
                  </a:cubicBezTo>
                  <a:cubicBezTo>
                    <a:pt x="843" y="973"/>
                    <a:pt x="981" y="998"/>
                    <a:pt x="1117" y="1010"/>
                  </a:cubicBezTo>
                  <a:lnTo>
                    <a:pt x="1128" y="1010"/>
                  </a:lnTo>
                  <a:cubicBezTo>
                    <a:pt x="1186" y="1010"/>
                    <a:pt x="1235" y="967"/>
                    <a:pt x="1241" y="908"/>
                  </a:cubicBezTo>
                  <a:cubicBezTo>
                    <a:pt x="1247" y="845"/>
                    <a:pt x="1202" y="789"/>
                    <a:pt x="1139" y="782"/>
                  </a:cubicBezTo>
                  <a:cubicBezTo>
                    <a:pt x="1012" y="769"/>
                    <a:pt x="886" y="748"/>
                    <a:pt x="761" y="718"/>
                  </a:cubicBezTo>
                  <a:cubicBezTo>
                    <a:pt x="716" y="707"/>
                    <a:pt x="667" y="695"/>
                    <a:pt x="631" y="673"/>
                  </a:cubicBezTo>
                  <a:cubicBezTo>
                    <a:pt x="582" y="643"/>
                    <a:pt x="542" y="589"/>
                    <a:pt x="506" y="535"/>
                  </a:cubicBezTo>
                  <a:cubicBezTo>
                    <a:pt x="402" y="387"/>
                    <a:pt x="312" y="229"/>
                    <a:pt x="235" y="65"/>
                  </a:cubicBezTo>
                  <a:cubicBezTo>
                    <a:pt x="215" y="24"/>
                    <a:pt x="175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9;p54">
              <a:extLst>
                <a:ext uri="{FF2B5EF4-FFF2-40B4-BE49-F238E27FC236}">
                  <a16:creationId xmlns:a16="http://schemas.microsoft.com/office/drawing/2014/main" id="{19A6BEC4-93D3-D4E8-92F6-AD630086ACE5}"/>
                </a:ext>
              </a:extLst>
            </p:cNvPr>
            <p:cNvSpPr/>
            <p:nvPr/>
          </p:nvSpPr>
          <p:spPr>
            <a:xfrm>
              <a:off x="9313100" y="2454488"/>
              <a:ext cx="38675" cy="39000"/>
            </a:xfrm>
            <a:custGeom>
              <a:avLst/>
              <a:gdLst/>
              <a:ahLst/>
              <a:cxnLst/>
              <a:rect l="l" t="t" r="r" b="b"/>
              <a:pathLst>
                <a:path w="1547" h="1560" extrusionOk="0">
                  <a:moveTo>
                    <a:pt x="460" y="0"/>
                  </a:moveTo>
                  <a:cubicBezTo>
                    <a:pt x="321" y="0"/>
                    <a:pt x="187" y="39"/>
                    <a:pt x="97" y="65"/>
                  </a:cubicBezTo>
                  <a:cubicBezTo>
                    <a:pt x="36" y="82"/>
                    <a:pt x="1" y="146"/>
                    <a:pt x="19" y="206"/>
                  </a:cubicBezTo>
                  <a:cubicBezTo>
                    <a:pt x="33" y="257"/>
                    <a:pt x="79" y="289"/>
                    <a:pt x="129" y="289"/>
                  </a:cubicBezTo>
                  <a:cubicBezTo>
                    <a:pt x="139" y="289"/>
                    <a:pt x="150" y="288"/>
                    <a:pt x="160" y="285"/>
                  </a:cubicBezTo>
                  <a:cubicBezTo>
                    <a:pt x="259" y="257"/>
                    <a:pt x="365" y="229"/>
                    <a:pt x="461" y="229"/>
                  </a:cubicBezTo>
                  <a:cubicBezTo>
                    <a:pt x="526" y="229"/>
                    <a:pt x="587" y="242"/>
                    <a:pt x="636" y="277"/>
                  </a:cubicBezTo>
                  <a:cubicBezTo>
                    <a:pt x="777" y="375"/>
                    <a:pt x="769" y="605"/>
                    <a:pt x="760" y="699"/>
                  </a:cubicBezTo>
                  <a:cubicBezTo>
                    <a:pt x="754" y="752"/>
                    <a:pt x="745" y="805"/>
                    <a:pt x="736" y="857"/>
                  </a:cubicBezTo>
                  <a:cubicBezTo>
                    <a:pt x="713" y="1004"/>
                    <a:pt x="688" y="1155"/>
                    <a:pt x="719" y="1312"/>
                  </a:cubicBezTo>
                  <a:cubicBezTo>
                    <a:pt x="728" y="1353"/>
                    <a:pt x="742" y="1412"/>
                    <a:pt x="782" y="1462"/>
                  </a:cubicBezTo>
                  <a:cubicBezTo>
                    <a:pt x="837" y="1530"/>
                    <a:pt x="917" y="1560"/>
                    <a:pt x="1001" y="1560"/>
                  </a:cubicBezTo>
                  <a:cubicBezTo>
                    <a:pt x="1075" y="1560"/>
                    <a:pt x="1151" y="1536"/>
                    <a:pt x="1217" y="1499"/>
                  </a:cubicBezTo>
                  <a:cubicBezTo>
                    <a:pt x="1419" y="1384"/>
                    <a:pt x="1547" y="1156"/>
                    <a:pt x="1544" y="925"/>
                  </a:cubicBezTo>
                  <a:cubicBezTo>
                    <a:pt x="1543" y="862"/>
                    <a:pt x="1492" y="810"/>
                    <a:pt x="1429" y="810"/>
                  </a:cubicBezTo>
                  <a:lnTo>
                    <a:pt x="1428" y="810"/>
                  </a:lnTo>
                  <a:cubicBezTo>
                    <a:pt x="1364" y="813"/>
                    <a:pt x="1313" y="864"/>
                    <a:pt x="1314" y="927"/>
                  </a:cubicBezTo>
                  <a:cubicBezTo>
                    <a:pt x="1316" y="1077"/>
                    <a:pt x="1231" y="1229"/>
                    <a:pt x="1101" y="1304"/>
                  </a:cubicBezTo>
                  <a:cubicBezTo>
                    <a:pt x="1068" y="1322"/>
                    <a:pt x="1030" y="1332"/>
                    <a:pt x="1001" y="1332"/>
                  </a:cubicBezTo>
                  <a:cubicBezTo>
                    <a:pt x="983" y="1332"/>
                    <a:pt x="968" y="1328"/>
                    <a:pt x="961" y="1320"/>
                  </a:cubicBezTo>
                  <a:cubicBezTo>
                    <a:pt x="954" y="1311"/>
                    <a:pt x="949" y="1295"/>
                    <a:pt x="944" y="1270"/>
                  </a:cubicBezTo>
                  <a:cubicBezTo>
                    <a:pt x="921" y="1152"/>
                    <a:pt x="940" y="1027"/>
                    <a:pt x="962" y="894"/>
                  </a:cubicBezTo>
                  <a:cubicBezTo>
                    <a:pt x="971" y="837"/>
                    <a:pt x="981" y="780"/>
                    <a:pt x="986" y="724"/>
                  </a:cubicBezTo>
                  <a:cubicBezTo>
                    <a:pt x="1017" y="439"/>
                    <a:pt x="937" y="206"/>
                    <a:pt x="767" y="89"/>
                  </a:cubicBezTo>
                  <a:cubicBezTo>
                    <a:pt x="673" y="22"/>
                    <a:pt x="565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0;p54">
              <a:extLst>
                <a:ext uri="{FF2B5EF4-FFF2-40B4-BE49-F238E27FC236}">
                  <a16:creationId xmlns:a16="http://schemas.microsoft.com/office/drawing/2014/main" id="{B00F107F-3358-90FB-C415-1098AC1CFB3E}"/>
                </a:ext>
              </a:extLst>
            </p:cNvPr>
            <p:cNvSpPr/>
            <p:nvPr/>
          </p:nvSpPr>
          <p:spPr>
            <a:xfrm>
              <a:off x="9294900" y="2423788"/>
              <a:ext cx="55650" cy="30525"/>
            </a:xfrm>
            <a:custGeom>
              <a:avLst/>
              <a:gdLst/>
              <a:ahLst/>
              <a:cxnLst/>
              <a:rect l="l" t="t" r="r" b="b"/>
              <a:pathLst>
                <a:path w="2226" h="1221" extrusionOk="0">
                  <a:moveTo>
                    <a:pt x="551" y="1"/>
                  </a:moveTo>
                  <a:cubicBezTo>
                    <a:pt x="520" y="1"/>
                    <a:pt x="490" y="4"/>
                    <a:pt x="460" y="12"/>
                  </a:cubicBezTo>
                  <a:cubicBezTo>
                    <a:pt x="294" y="51"/>
                    <a:pt x="187" y="192"/>
                    <a:pt x="118" y="287"/>
                  </a:cubicBezTo>
                  <a:lnTo>
                    <a:pt x="38" y="396"/>
                  </a:lnTo>
                  <a:cubicBezTo>
                    <a:pt x="1" y="446"/>
                    <a:pt x="11" y="519"/>
                    <a:pt x="63" y="556"/>
                  </a:cubicBezTo>
                  <a:cubicBezTo>
                    <a:pt x="83" y="571"/>
                    <a:pt x="106" y="579"/>
                    <a:pt x="130" y="579"/>
                  </a:cubicBezTo>
                  <a:cubicBezTo>
                    <a:pt x="165" y="579"/>
                    <a:pt x="200" y="562"/>
                    <a:pt x="223" y="532"/>
                  </a:cubicBezTo>
                  <a:lnTo>
                    <a:pt x="303" y="424"/>
                  </a:lnTo>
                  <a:cubicBezTo>
                    <a:pt x="369" y="334"/>
                    <a:pt x="434" y="253"/>
                    <a:pt x="513" y="234"/>
                  </a:cubicBezTo>
                  <a:cubicBezTo>
                    <a:pt x="525" y="231"/>
                    <a:pt x="537" y="230"/>
                    <a:pt x="549" y="230"/>
                  </a:cubicBezTo>
                  <a:cubicBezTo>
                    <a:pt x="605" y="230"/>
                    <a:pt x="667" y="256"/>
                    <a:pt x="717" y="303"/>
                  </a:cubicBezTo>
                  <a:cubicBezTo>
                    <a:pt x="785" y="367"/>
                    <a:pt x="832" y="458"/>
                    <a:pt x="874" y="552"/>
                  </a:cubicBezTo>
                  <a:cubicBezTo>
                    <a:pt x="898" y="605"/>
                    <a:pt x="927" y="672"/>
                    <a:pt x="988" y="720"/>
                  </a:cubicBezTo>
                  <a:cubicBezTo>
                    <a:pt x="1032" y="755"/>
                    <a:pt x="1084" y="772"/>
                    <a:pt x="1134" y="772"/>
                  </a:cubicBezTo>
                  <a:cubicBezTo>
                    <a:pt x="1194" y="772"/>
                    <a:pt x="1251" y="748"/>
                    <a:pt x="1288" y="702"/>
                  </a:cubicBezTo>
                  <a:cubicBezTo>
                    <a:pt x="1310" y="675"/>
                    <a:pt x="1320" y="649"/>
                    <a:pt x="1329" y="629"/>
                  </a:cubicBezTo>
                  <a:cubicBezTo>
                    <a:pt x="1331" y="624"/>
                    <a:pt x="1333" y="618"/>
                    <a:pt x="1335" y="615"/>
                  </a:cubicBezTo>
                  <a:cubicBezTo>
                    <a:pt x="1337" y="611"/>
                    <a:pt x="1349" y="606"/>
                    <a:pt x="1364" y="606"/>
                  </a:cubicBezTo>
                  <a:cubicBezTo>
                    <a:pt x="1372" y="606"/>
                    <a:pt x="1380" y="608"/>
                    <a:pt x="1388" y="611"/>
                  </a:cubicBezTo>
                  <a:cubicBezTo>
                    <a:pt x="1420" y="624"/>
                    <a:pt x="1453" y="659"/>
                    <a:pt x="1489" y="716"/>
                  </a:cubicBezTo>
                  <a:cubicBezTo>
                    <a:pt x="1563" y="836"/>
                    <a:pt x="1605" y="973"/>
                    <a:pt x="1613" y="1113"/>
                  </a:cubicBezTo>
                  <a:cubicBezTo>
                    <a:pt x="1616" y="1170"/>
                    <a:pt x="1661" y="1216"/>
                    <a:pt x="1719" y="1220"/>
                  </a:cubicBezTo>
                  <a:lnTo>
                    <a:pt x="1735" y="1220"/>
                  </a:lnTo>
                  <a:cubicBezTo>
                    <a:pt x="1830" y="1220"/>
                    <a:pt x="1915" y="1156"/>
                    <a:pt x="1968" y="1042"/>
                  </a:cubicBezTo>
                  <a:lnTo>
                    <a:pt x="1980" y="1017"/>
                  </a:lnTo>
                  <a:cubicBezTo>
                    <a:pt x="1986" y="1007"/>
                    <a:pt x="1991" y="994"/>
                    <a:pt x="1996" y="983"/>
                  </a:cubicBezTo>
                  <a:cubicBezTo>
                    <a:pt x="2007" y="999"/>
                    <a:pt x="2023" y="1013"/>
                    <a:pt x="2043" y="1023"/>
                  </a:cubicBezTo>
                  <a:cubicBezTo>
                    <a:pt x="2059" y="1030"/>
                    <a:pt x="2075" y="1034"/>
                    <a:pt x="2091" y="1034"/>
                  </a:cubicBezTo>
                  <a:cubicBezTo>
                    <a:pt x="2134" y="1034"/>
                    <a:pt x="2175" y="1009"/>
                    <a:pt x="2195" y="967"/>
                  </a:cubicBezTo>
                  <a:cubicBezTo>
                    <a:pt x="2226" y="901"/>
                    <a:pt x="2210" y="826"/>
                    <a:pt x="2155" y="775"/>
                  </a:cubicBezTo>
                  <a:cubicBezTo>
                    <a:pt x="2115" y="737"/>
                    <a:pt x="2061" y="717"/>
                    <a:pt x="2008" y="717"/>
                  </a:cubicBezTo>
                  <a:cubicBezTo>
                    <a:pt x="1976" y="717"/>
                    <a:pt x="1945" y="724"/>
                    <a:pt x="1917" y="739"/>
                  </a:cubicBezTo>
                  <a:cubicBezTo>
                    <a:pt x="1862" y="770"/>
                    <a:pt x="1826" y="816"/>
                    <a:pt x="1801" y="862"/>
                  </a:cubicBezTo>
                  <a:cubicBezTo>
                    <a:pt x="1774" y="768"/>
                    <a:pt x="1735" y="679"/>
                    <a:pt x="1683" y="596"/>
                  </a:cubicBezTo>
                  <a:cubicBezTo>
                    <a:pt x="1644" y="532"/>
                    <a:pt x="1579" y="441"/>
                    <a:pt x="1472" y="398"/>
                  </a:cubicBezTo>
                  <a:cubicBezTo>
                    <a:pt x="1436" y="384"/>
                    <a:pt x="1399" y="377"/>
                    <a:pt x="1363" y="377"/>
                  </a:cubicBezTo>
                  <a:cubicBezTo>
                    <a:pt x="1267" y="377"/>
                    <a:pt x="1178" y="425"/>
                    <a:pt x="1133" y="505"/>
                  </a:cubicBezTo>
                  <a:cubicBezTo>
                    <a:pt x="1130" y="514"/>
                    <a:pt x="1126" y="521"/>
                    <a:pt x="1122" y="531"/>
                  </a:cubicBezTo>
                  <a:cubicBezTo>
                    <a:pt x="1107" y="515"/>
                    <a:pt x="1095" y="485"/>
                    <a:pt x="1080" y="453"/>
                  </a:cubicBezTo>
                  <a:cubicBezTo>
                    <a:pt x="1034" y="348"/>
                    <a:pt x="972" y="227"/>
                    <a:pt x="872" y="136"/>
                  </a:cubicBezTo>
                  <a:cubicBezTo>
                    <a:pt x="778" y="48"/>
                    <a:pt x="663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;p54">
              <a:extLst>
                <a:ext uri="{FF2B5EF4-FFF2-40B4-BE49-F238E27FC236}">
                  <a16:creationId xmlns:a16="http://schemas.microsoft.com/office/drawing/2014/main" id="{69939933-C195-7EFA-FE22-7B74C8F4C902}"/>
                </a:ext>
              </a:extLst>
            </p:cNvPr>
            <p:cNvSpPr/>
            <p:nvPr/>
          </p:nvSpPr>
          <p:spPr>
            <a:xfrm>
              <a:off x="9291275" y="2404138"/>
              <a:ext cx="45325" cy="21025"/>
            </a:xfrm>
            <a:custGeom>
              <a:avLst/>
              <a:gdLst/>
              <a:ahLst/>
              <a:cxnLst/>
              <a:rect l="l" t="t" r="r" b="b"/>
              <a:pathLst>
                <a:path w="1813" h="841" extrusionOk="0">
                  <a:moveTo>
                    <a:pt x="753" y="1"/>
                  </a:moveTo>
                  <a:cubicBezTo>
                    <a:pt x="728" y="1"/>
                    <a:pt x="702" y="2"/>
                    <a:pt x="676" y="5"/>
                  </a:cubicBezTo>
                  <a:cubicBezTo>
                    <a:pt x="520" y="25"/>
                    <a:pt x="388" y="104"/>
                    <a:pt x="273" y="173"/>
                  </a:cubicBezTo>
                  <a:cubicBezTo>
                    <a:pt x="212" y="208"/>
                    <a:pt x="139" y="253"/>
                    <a:pt x="84" y="325"/>
                  </a:cubicBezTo>
                  <a:cubicBezTo>
                    <a:pt x="11" y="422"/>
                    <a:pt x="0" y="545"/>
                    <a:pt x="54" y="638"/>
                  </a:cubicBezTo>
                  <a:cubicBezTo>
                    <a:pt x="75" y="674"/>
                    <a:pt x="113" y="694"/>
                    <a:pt x="152" y="694"/>
                  </a:cubicBezTo>
                  <a:cubicBezTo>
                    <a:pt x="172" y="694"/>
                    <a:pt x="191" y="689"/>
                    <a:pt x="210" y="678"/>
                  </a:cubicBezTo>
                  <a:cubicBezTo>
                    <a:pt x="264" y="646"/>
                    <a:pt x="283" y="577"/>
                    <a:pt x="251" y="522"/>
                  </a:cubicBezTo>
                  <a:cubicBezTo>
                    <a:pt x="246" y="513"/>
                    <a:pt x="249" y="485"/>
                    <a:pt x="267" y="461"/>
                  </a:cubicBezTo>
                  <a:cubicBezTo>
                    <a:pt x="294" y="425"/>
                    <a:pt x="343" y="395"/>
                    <a:pt x="390" y="367"/>
                  </a:cubicBezTo>
                  <a:cubicBezTo>
                    <a:pt x="492" y="308"/>
                    <a:pt x="596" y="245"/>
                    <a:pt x="705" y="232"/>
                  </a:cubicBezTo>
                  <a:cubicBezTo>
                    <a:pt x="721" y="230"/>
                    <a:pt x="736" y="229"/>
                    <a:pt x="753" y="229"/>
                  </a:cubicBezTo>
                  <a:cubicBezTo>
                    <a:pt x="830" y="229"/>
                    <a:pt x="913" y="248"/>
                    <a:pt x="993" y="267"/>
                  </a:cubicBezTo>
                  <a:cubicBezTo>
                    <a:pt x="1053" y="282"/>
                    <a:pt x="1116" y="297"/>
                    <a:pt x="1163" y="325"/>
                  </a:cubicBezTo>
                  <a:cubicBezTo>
                    <a:pt x="1229" y="366"/>
                    <a:pt x="1281" y="442"/>
                    <a:pt x="1329" y="517"/>
                  </a:cubicBezTo>
                  <a:lnTo>
                    <a:pt x="1462" y="723"/>
                  </a:lnTo>
                  <a:cubicBezTo>
                    <a:pt x="1481" y="753"/>
                    <a:pt x="1519" y="811"/>
                    <a:pt x="1590" y="833"/>
                  </a:cubicBezTo>
                  <a:cubicBezTo>
                    <a:pt x="1606" y="837"/>
                    <a:pt x="1622" y="840"/>
                    <a:pt x="1638" y="840"/>
                  </a:cubicBezTo>
                  <a:cubicBezTo>
                    <a:pt x="1681" y="840"/>
                    <a:pt x="1722" y="826"/>
                    <a:pt x="1754" y="799"/>
                  </a:cubicBezTo>
                  <a:cubicBezTo>
                    <a:pt x="1794" y="763"/>
                    <a:pt x="1812" y="709"/>
                    <a:pt x="1802" y="659"/>
                  </a:cubicBezTo>
                  <a:cubicBezTo>
                    <a:pt x="1791" y="604"/>
                    <a:pt x="1744" y="567"/>
                    <a:pt x="1689" y="567"/>
                  </a:cubicBezTo>
                  <a:cubicBezTo>
                    <a:pt x="1682" y="567"/>
                    <a:pt x="1675" y="568"/>
                    <a:pt x="1667" y="569"/>
                  </a:cubicBezTo>
                  <a:cubicBezTo>
                    <a:pt x="1658" y="571"/>
                    <a:pt x="1648" y="575"/>
                    <a:pt x="1640" y="579"/>
                  </a:cubicBezTo>
                  <a:lnTo>
                    <a:pt x="1520" y="394"/>
                  </a:lnTo>
                  <a:cubicBezTo>
                    <a:pt x="1463" y="308"/>
                    <a:pt x="1392" y="200"/>
                    <a:pt x="1282" y="131"/>
                  </a:cubicBezTo>
                  <a:cubicBezTo>
                    <a:pt x="1204" y="83"/>
                    <a:pt x="1119" y="63"/>
                    <a:pt x="1045" y="46"/>
                  </a:cubicBezTo>
                  <a:cubicBezTo>
                    <a:pt x="956" y="25"/>
                    <a:pt x="857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2;p54">
              <a:extLst>
                <a:ext uri="{FF2B5EF4-FFF2-40B4-BE49-F238E27FC236}">
                  <a16:creationId xmlns:a16="http://schemas.microsoft.com/office/drawing/2014/main" id="{9DFCE6CA-6B16-25D5-FD1C-39168E330EC3}"/>
                </a:ext>
              </a:extLst>
            </p:cNvPr>
            <p:cNvSpPr/>
            <p:nvPr/>
          </p:nvSpPr>
          <p:spPr>
            <a:xfrm>
              <a:off x="9219425" y="2484388"/>
              <a:ext cx="104475" cy="69525"/>
            </a:xfrm>
            <a:custGeom>
              <a:avLst/>
              <a:gdLst/>
              <a:ahLst/>
              <a:cxnLst/>
              <a:rect l="l" t="t" r="r" b="b"/>
              <a:pathLst>
                <a:path w="4179" h="2781" extrusionOk="0">
                  <a:moveTo>
                    <a:pt x="3213" y="228"/>
                  </a:moveTo>
                  <a:cubicBezTo>
                    <a:pt x="3243" y="228"/>
                    <a:pt x="3271" y="231"/>
                    <a:pt x="3298" y="237"/>
                  </a:cubicBezTo>
                  <a:cubicBezTo>
                    <a:pt x="3472" y="265"/>
                    <a:pt x="3634" y="393"/>
                    <a:pt x="3810" y="638"/>
                  </a:cubicBezTo>
                  <a:cubicBezTo>
                    <a:pt x="3874" y="729"/>
                    <a:pt x="3936" y="825"/>
                    <a:pt x="3941" y="922"/>
                  </a:cubicBezTo>
                  <a:cubicBezTo>
                    <a:pt x="3944" y="994"/>
                    <a:pt x="3904" y="1080"/>
                    <a:pt x="3841" y="1089"/>
                  </a:cubicBezTo>
                  <a:cubicBezTo>
                    <a:pt x="3836" y="1090"/>
                    <a:pt x="3832" y="1090"/>
                    <a:pt x="3827" y="1090"/>
                  </a:cubicBezTo>
                  <a:cubicBezTo>
                    <a:pt x="3787" y="1090"/>
                    <a:pt x="3738" y="1066"/>
                    <a:pt x="3679" y="1021"/>
                  </a:cubicBezTo>
                  <a:cubicBezTo>
                    <a:pt x="3639" y="989"/>
                    <a:pt x="3602" y="952"/>
                    <a:pt x="3564" y="917"/>
                  </a:cubicBezTo>
                  <a:cubicBezTo>
                    <a:pt x="3503" y="860"/>
                    <a:pt x="3440" y="803"/>
                    <a:pt x="3367" y="754"/>
                  </a:cubicBezTo>
                  <a:cubicBezTo>
                    <a:pt x="3264" y="685"/>
                    <a:pt x="3154" y="651"/>
                    <a:pt x="3051" y="651"/>
                  </a:cubicBezTo>
                  <a:cubicBezTo>
                    <a:pt x="2989" y="651"/>
                    <a:pt x="2929" y="663"/>
                    <a:pt x="2875" y="689"/>
                  </a:cubicBezTo>
                  <a:cubicBezTo>
                    <a:pt x="2721" y="762"/>
                    <a:pt x="2626" y="933"/>
                    <a:pt x="2601" y="1182"/>
                  </a:cubicBezTo>
                  <a:cubicBezTo>
                    <a:pt x="2598" y="1209"/>
                    <a:pt x="2597" y="1233"/>
                    <a:pt x="2594" y="1260"/>
                  </a:cubicBezTo>
                  <a:cubicBezTo>
                    <a:pt x="2585" y="1385"/>
                    <a:pt x="2575" y="1500"/>
                    <a:pt x="2517" y="1584"/>
                  </a:cubicBezTo>
                  <a:cubicBezTo>
                    <a:pt x="2458" y="1669"/>
                    <a:pt x="2343" y="1723"/>
                    <a:pt x="2208" y="1729"/>
                  </a:cubicBezTo>
                  <a:cubicBezTo>
                    <a:pt x="2202" y="1729"/>
                    <a:pt x="2197" y="1729"/>
                    <a:pt x="2191" y="1729"/>
                  </a:cubicBezTo>
                  <a:cubicBezTo>
                    <a:pt x="2114" y="1729"/>
                    <a:pt x="2019" y="1704"/>
                    <a:pt x="1926" y="1681"/>
                  </a:cubicBezTo>
                  <a:cubicBezTo>
                    <a:pt x="1827" y="1656"/>
                    <a:pt x="1707" y="1626"/>
                    <a:pt x="1592" y="1626"/>
                  </a:cubicBezTo>
                  <a:cubicBezTo>
                    <a:pt x="1426" y="1626"/>
                    <a:pt x="1269" y="1689"/>
                    <a:pt x="1199" y="1920"/>
                  </a:cubicBezTo>
                  <a:cubicBezTo>
                    <a:pt x="1173" y="2001"/>
                    <a:pt x="1162" y="2093"/>
                    <a:pt x="1150" y="2181"/>
                  </a:cubicBezTo>
                  <a:cubicBezTo>
                    <a:pt x="1131" y="2327"/>
                    <a:pt x="1109" y="2479"/>
                    <a:pt x="1038" y="2529"/>
                  </a:cubicBezTo>
                  <a:cubicBezTo>
                    <a:pt x="1016" y="2545"/>
                    <a:pt x="986" y="2553"/>
                    <a:pt x="947" y="2553"/>
                  </a:cubicBezTo>
                  <a:cubicBezTo>
                    <a:pt x="919" y="2553"/>
                    <a:pt x="886" y="2549"/>
                    <a:pt x="850" y="2540"/>
                  </a:cubicBezTo>
                  <a:cubicBezTo>
                    <a:pt x="693" y="2506"/>
                    <a:pt x="501" y="2447"/>
                    <a:pt x="402" y="2311"/>
                  </a:cubicBezTo>
                  <a:cubicBezTo>
                    <a:pt x="264" y="2118"/>
                    <a:pt x="350" y="1829"/>
                    <a:pt x="515" y="1661"/>
                  </a:cubicBezTo>
                  <a:cubicBezTo>
                    <a:pt x="704" y="1467"/>
                    <a:pt x="988" y="1370"/>
                    <a:pt x="1237" y="1284"/>
                  </a:cubicBezTo>
                  <a:lnTo>
                    <a:pt x="2058" y="1005"/>
                  </a:lnTo>
                  <a:cubicBezTo>
                    <a:pt x="2155" y="970"/>
                    <a:pt x="2287" y="926"/>
                    <a:pt x="2369" y="809"/>
                  </a:cubicBezTo>
                  <a:cubicBezTo>
                    <a:pt x="2417" y="742"/>
                    <a:pt x="2437" y="669"/>
                    <a:pt x="2453" y="604"/>
                  </a:cubicBezTo>
                  <a:cubicBezTo>
                    <a:pt x="2463" y="565"/>
                    <a:pt x="2473" y="527"/>
                    <a:pt x="2486" y="499"/>
                  </a:cubicBezTo>
                  <a:cubicBezTo>
                    <a:pt x="2551" y="361"/>
                    <a:pt x="2742" y="306"/>
                    <a:pt x="2938" y="266"/>
                  </a:cubicBezTo>
                  <a:cubicBezTo>
                    <a:pt x="3030" y="248"/>
                    <a:pt x="3123" y="228"/>
                    <a:pt x="3213" y="228"/>
                  </a:cubicBezTo>
                  <a:close/>
                  <a:moveTo>
                    <a:pt x="3214" y="0"/>
                  </a:moveTo>
                  <a:cubicBezTo>
                    <a:pt x="3101" y="0"/>
                    <a:pt x="2993" y="22"/>
                    <a:pt x="2893" y="42"/>
                  </a:cubicBezTo>
                  <a:cubicBezTo>
                    <a:pt x="2639" y="93"/>
                    <a:pt x="2389" y="173"/>
                    <a:pt x="2281" y="401"/>
                  </a:cubicBezTo>
                  <a:cubicBezTo>
                    <a:pt x="2256" y="450"/>
                    <a:pt x="2244" y="501"/>
                    <a:pt x="2233" y="547"/>
                  </a:cubicBezTo>
                  <a:cubicBezTo>
                    <a:pt x="2219" y="599"/>
                    <a:pt x="2207" y="644"/>
                    <a:pt x="2185" y="676"/>
                  </a:cubicBezTo>
                  <a:cubicBezTo>
                    <a:pt x="2148" y="728"/>
                    <a:pt x="2072" y="756"/>
                    <a:pt x="1984" y="787"/>
                  </a:cubicBezTo>
                  <a:lnTo>
                    <a:pt x="1165" y="1067"/>
                  </a:lnTo>
                  <a:cubicBezTo>
                    <a:pt x="889" y="1162"/>
                    <a:pt x="579" y="1268"/>
                    <a:pt x="351" y="1501"/>
                  </a:cubicBezTo>
                  <a:cubicBezTo>
                    <a:pt x="125" y="1734"/>
                    <a:pt x="1" y="2144"/>
                    <a:pt x="218" y="2444"/>
                  </a:cubicBezTo>
                  <a:cubicBezTo>
                    <a:pt x="362" y="2644"/>
                    <a:pt x="605" y="2719"/>
                    <a:pt x="800" y="2763"/>
                  </a:cubicBezTo>
                  <a:cubicBezTo>
                    <a:pt x="853" y="2775"/>
                    <a:pt x="903" y="2780"/>
                    <a:pt x="948" y="2780"/>
                  </a:cubicBezTo>
                  <a:cubicBezTo>
                    <a:pt x="1035" y="2780"/>
                    <a:pt x="1108" y="2759"/>
                    <a:pt x="1172" y="2718"/>
                  </a:cubicBezTo>
                  <a:cubicBezTo>
                    <a:pt x="1327" y="2612"/>
                    <a:pt x="1355" y="2399"/>
                    <a:pt x="1381" y="2212"/>
                  </a:cubicBezTo>
                  <a:cubicBezTo>
                    <a:pt x="1392" y="2129"/>
                    <a:pt x="1402" y="2051"/>
                    <a:pt x="1422" y="1987"/>
                  </a:cubicBezTo>
                  <a:cubicBezTo>
                    <a:pt x="1451" y="1893"/>
                    <a:pt x="1496" y="1854"/>
                    <a:pt x="1592" y="1854"/>
                  </a:cubicBezTo>
                  <a:cubicBezTo>
                    <a:pt x="1659" y="1854"/>
                    <a:pt x="1749" y="1872"/>
                    <a:pt x="1875" y="1904"/>
                  </a:cubicBezTo>
                  <a:cubicBezTo>
                    <a:pt x="1981" y="1931"/>
                    <a:pt x="2092" y="1959"/>
                    <a:pt x="2196" y="1959"/>
                  </a:cubicBezTo>
                  <a:cubicBezTo>
                    <a:pt x="2204" y="1959"/>
                    <a:pt x="2213" y="1959"/>
                    <a:pt x="2222" y="1958"/>
                  </a:cubicBezTo>
                  <a:cubicBezTo>
                    <a:pt x="2427" y="1950"/>
                    <a:pt x="2608" y="1859"/>
                    <a:pt x="2708" y="1716"/>
                  </a:cubicBezTo>
                  <a:cubicBezTo>
                    <a:pt x="2800" y="1582"/>
                    <a:pt x="2812" y="1422"/>
                    <a:pt x="2825" y="1280"/>
                  </a:cubicBezTo>
                  <a:cubicBezTo>
                    <a:pt x="2827" y="1256"/>
                    <a:pt x="2828" y="1230"/>
                    <a:pt x="2832" y="1205"/>
                  </a:cubicBezTo>
                  <a:cubicBezTo>
                    <a:pt x="2842" y="1091"/>
                    <a:pt x="2876" y="944"/>
                    <a:pt x="2977" y="896"/>
                  </a:cubicBezTo>
                  <a:cubicBezTo>
                    <a:pt x="3001" y="885"/>
                    <a:pt x="3026" y="880"/>
                    <a:pt x="3053" y="880"/>
                  </a:cubicBezTo>
                  <a:cubicBezTo>
                    <a:pt x="3119" y="880"/>
                    <a:pt x="3189" y="910"/>
                    <a:pt x="3243" y="946"/>
                  </a:cubicBezTo>
                  <a:cubicBezTo>
                    <a:pt x="3300" y="984"/>
                    <a:pt x="3354" y="1033"/>
                    <a:pt x="3409" y="1086"/>
                  </a:cubicBezTo>
                  <a:cubicBezTo>
                    <a:pt x="3451" y="1124"/>
                    <a:pt x="3493" y="1163"/>
                    <a:pt x="3537" y="1199"/>
                  </a:cubicBezTo>
                  <a:cubicBezTo>
                    <a:pt x="3638" y="1280"/>
                    <a:pt x="3734" y="1319"/>
                    <a:pt x="3826" y="1319"/>
                  </a:cubicBezTo>
                  <a:cubicBezTo>
                    <a:pt x="3843" y="1319"/>
                    <a:pt x="3859" y="1318"/>
                    <a:pt x="3875" y="1315"/>
                  </a:cubicBezTo>
                  <a:cubicBezTo>
                    <a:pt x="4069" y="1285"/>
                    <a:pt x="4178" y="1082"/>
                    <a:pt x="4169" y="910"/>
                  </a:cubicBezTo>
                  <a:cubicBezTo>
                    <a:pt x="4160" y="755"/>
                    <a:pt x="4080" y="623"/>
                    <a:pt x="3996" y="505"/>
                  </a:cubicBezTo>
                  <a:cubicBezTo>
                    <a:pt x="3862" y="317"/>
                    <a:pt x="3647" y="62"/>
                    <a:pt x="3336" y="9"/>
                  </a:cubicBezTo>
                  <a:cubicBezTo>
                    <a:pt x="3295" y="3"/>
                    <a:pt x="3254" y="0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;p54">
              <a:extLst>
                <a:ext uri="{FF2B5EF4-FFF2-40B4-BE49-F238E27FC236}">
                  <a16:creationId xmlns:a16="http://schemas.microsoft.com/office/drawing/2014/main" id="{5C08A267-B5AE-6B15-D80B-A9956881418C}"/>
                </a:ext>
              </a:extLst>
            </p:cNvPr>
            <p:cNvSpPr/>
            <p:nvPr/>
          </p:nvSpPr>
          <p:spPr>
            <a:xfrm>
              <a:off x="9191225" y="2556438"/>
              <a:ext cx="63150" cy="66450"/>
            </a:xfrm>
            <a:custGeom>
              <a:avLst/>
              <a:gdLst/>
              <a:ahLst/>
              <a:cxnLst/>
              <a:rect l="l" t="t" r="r" b="b"/>
              <a:pathLst>
                <a:path w="2526" h="2658" extrusionOk="0">
                  <a:moveTo>
                    <a:pt x="1182" y="229"/>
                  </a:moveTo>
                  <a:cubicBezTo>
                    <a:pt x="1199" y="229"/>
                    <a:pt x="1216" y="230"/>
                    <a:pt x="1234" y="231"/>
                  </a:cubicBezTo>
                  <a:cubicBezTo>
                    <a:pt x="1374" y="245"/>
                    <a:pt x="1506" y="330"/>
                    <a:pt x="1629" y="419"/>
                  </a:cubicBezTo>
                  <a:cubicBezTo>
                    <a:pt x="1709" y="477"/>
                    <a:pt x="1797" y="544"/>
                    <a:pt x="1841" y="632"/>
                  </a:cubicBezTo>
                  <a:cubicBezTo>
                    <a:pt x="1924" y="790"/>
                    <a:pt x="1848" y="987"/>
                    <a:pt x="1744" y="1104"/>
                  </a:cubicBezTo>
                  <a:cubicBezTo>
                    <a:pt x="1606" y="1254"/>
                    <a:pt x="1399" y="1337"/>
                    <a:pt x="1234" y="1390"/>
                  </a:cubicBezTo>
                  <a:cubicBezTo>
                    <a:pt x="998" y="1466"/>
                    <a:pt x="978" y="1599"/>
                    <a:pt x="988" y="1671"/>
                  </a:cubicBezTo>
                  <a:cubicBezTo>
                    <a:pt x="1000" y="1764"/>
                    <a:pt x="1073" y="1840"/>
                    <a:pt x="1180" y="1867"/>
                  </a:cubicBezTo>
                  <a:cubicBezTo>
                    <a:pt x="1218" y="1878"/>
                    <a:pt x="1254" y="1882"/>
                    <a:pt x="1290" y="1882"/>
                  </a:cubicBezTo>
                  <a:cubicBezTo>
                    <a:pt x="1398" y="1882"/>
                    <a:pt x="1498" y="1843"/>
                    <a:pt x="1590" y="1808"/>
                  </a:cubicBezTo>
                  <a:cubicBezTo>
                    <a:pt x="1621" y="1796"/>
                    <a:pt x="1653" y="1783"/>
                    <a:pt x="1684" y="1772"/>
                  </a:cubicBezTo>
                  <a:cubicBezTo>
                    <a:pt x="1762" y="1747"/>
                    <a:pt x="1845" y="1734"/>
                    <a:pt x="1927" y="1734"/>
                  </a:cubicBezTo>
                  <a:cubicBezTo>
                    <a:pt x="2039" y="1734"/>
                    <a:pt x="2150" y="1757"/>
                    <a:pt x="2251" y="1803"/>
                  </a:cubicBezTo>
                  <a:cubicBezTo>
                    <a:pt x="2258" y="1806"/>
                    <a:pt x="2263" y="1809"/>
                    <a:pt x="2266" y="1810"/>
                  </a:cubicBezTo>
                  <a:cubicBezTo>
                    <a:pt x="2264" y="1818"/>
                    <a:pt x="2262" y="1833"/>
                    <a:pt x="2251" y="1856"/>
                  </a:cubicBezTo>
                  <a:cubicBezTo>
                    <a:pt x="2146" y="2090"/>
                    <a:pt x="1938" y="2282"/>
                    <a:pt x="1696" y="2368"/>
                  </a:cubicBezTo>
                  <a:cubicBezTo>
                    <a:pt x="1574" y="2411"/>
                    <a:pt x="1447" y="2429"/>
                    <a:pt x="1316" y="2429"/>
                  </a:cubicBezTo>
                  <a:cubicBezTo>
                    <a:pt x="1025" y="2429"/>
                    <a:pt x="719" y="2340"/>
                    <a:pt x="424" y="2242"/>
                  </a:cubicBezTo>
                  <a:cubicBezTo>
                    <a:pt x="383" y="2228"/>
                    <a:pt x="336" y="2213"/>
                    <a:pt x="312" y="2189"/>
                  </a:cubicBezTo>
                  <a:cubicBezTo>
                    <a:pt x="257" y="2137"/>
                    <a:pt x="276" y="2016"/>
                    <a:pt x="294" y="1927"/>
                  </a:cubicBezTo>
                  <a:cubicBezTo>
                    <a:pt x="352" y="1664"/>
                    <a:pt x="426" y="1390"/>
                    <a:pt x="590" y="1171"/>
                  </a:cubicBezTo>
                  <a:cubicBezTo>
                    <a:pt x="673" y="1059"/>
                    <a:pt x="784" y="968"/>
                    <a:pt x="928" y="897"/>
                  </a:cubicBezTo>
                  <a:cubicBezTo>
                    <a:pt x="949" y="886"/>
                    <a:pt x="972" y="881"/>
                    <a:pt x="996" y="874"/>
                  </a:cubicBezTo>
                  <a:cubicBezTo>
                    <a:pt x="1045" y="861"/>
                    <a:pt x="1118" y="842"/>
                    <a:pt x="1145" y="766"/>
                  </a:cubicBezTo>
                  <a:cubicBezTo>
                    <a:pt x="1172" y="687"/>
                    <a:pt x="1120" y="618"/>
                    <a:pt x="1103" y="596"/>
                  </a:cubicBezTo>
                  <a:cubicBezTo>
                    <a:pt x="1047" y="520"/>
                    <a:pt x="965" y="478"/>
                    <a:pt x="868" y="478"/>
                  </a:cubicBezTo>
                  <a:cubicBezTo>
                    <a:pt x="852" y="478"/>
                    <a:pt x="836" y="479"/>
                    <a:pt x="817" y="480"/>
                  </a:cubicBezTo>
                  <a:cubicBezTo>
                    <a:pt x="668" y="501"/>
                    <a:pt x="508" y="613"/>
                    <a:pt x="405" y="713"/>
                  </a:cubicBezTo>
                  <a:cubicBezTo>
                    <a:pt x="377" y="672"/>
                    <a:pt x="353" y="632"/>
                    <a:pt x="340" y="589"/>
                  </a:cubicBezTo>
                  <a:cubicBezTo>
                    <a:pt x="320" y="527"/>
                    <a:pt x="324" y="445"/>
                    <a:pt x="371" y="406"/>
                  </a:cubicBezTo>
                  <a:cubicBezTo>
                    <a:pt x="409" y="374"/>
                    <a:pt x="476" y="366"/>
                    <a:pt x="548" y="357"/>
                  </a:cubicBezTo>
                  <a:cubicBezTo>
                    <a:pt x="567" y="356"/>
                    <a:pt x="587" y="354"/>
                    <a:pt x="607" y="351"/>
                  </a:cubicBezTo>
                  <a:cubicBezTo>
                    <a:pt x="698" y="339"/>
                    <a:pt x="784" y="314"/>
                    <a:pt x="868" y="290"/>
                  </a:cubicBezTo>
                  <a:cubicBezTo>
                    <a:pt x="978" y="258"/>
                    <a:pt x="1081" y="229"/>
                    <a:pt x="1182" y="229"/>
                  </a:cubicBezTo>
                  <a:close/>
                  <a:moveTo>
                    <a:pt x="1185" y="0"/>
                  </a:moveTo>
                  <a:cubicBezTo>
                    <a:pt x="1053" y="0"/>
                    <a:pt x="928" y="35"/>
                    <a:pt x="809" y="69"/>
                  </a:cubicBezTo>
                  <a:cubicBezTo>
                    <a:pt x="729" y="93"/>
                    <a:pt x="652" y="114"/>
                    <a:pt x="577" y="125"/>
                  </a:cubicBezTo>
                  <a:cubicBezTo>
                    <a:pt x="560" y="127"/>
                    <a:pt x="542" y="128"/>
                    <a:pt x="524" y="131"/>
                  </a:cubicBezTo>
                  <a:cubicBezTo>
                    <a:pt x="426" y="142"/>
                    <a:pt x="315" y="155"/>
                    <a:pt x="225" y="233"/>
                  </a:cubicBezTo>
                  <a:cubicBezTo>
                    <a:pt x="112" y="328"/>
                    <a:pt x="73" y="500"/>
                    <a:pt x="123" y="660"/>
                  </a:cubicBezTo>
                  <a:cubicBezTo>
                    <a:pt x="164" y="787"/>
                    <a:pt x="248" y="886"/>
                    <a:pt x="321" y="975"/>
                  </a:cubicBezTo>
                  <a:cubicBezTo>
                    <a:pt x="343" y="1002"/>
                    <a:pt x="375" y="1015"/>
                    <a:pt x="407" y="1015"/>
                  </a:cubicBezTo>
                  <a:cubicBezTo>
                    <a:pt x="412" y="1015"/>
                    <a:pt x="416" y="1015"/>
                    <a:pt x="421" y="1014"/>
                  </a:cubicBezTo>
                  <a:lnTo>
                    <a:pt x="421" y="1014"/>
                  </a:lnTo>
                  <a:cubicBezTo>
                    <a:pt x="416" y="1020"/>
                    <a:pt x="411" y="1027"/>
                    <a:pt x="406" y="1033"/>
                  </a:cubicBezTo>
                  <a:cubicBezTo>
                    <a:pt x="217" y="1286"/>
                    <a:pt x="133" y="1590"/>
                    <a:pt x="72" y="1879"/>
                  </a:cubicBezTo>
                  <a:cubicBezTo>
                    <a:pt x="53" y="1969"/>
                    <a:pt x="0" y="2207"/>
                    <a:pt x="153" y="2353"/>
                  </a:cubicBezTo>
                  <a:cubicBezTo>
                    <a:pt x="216" y="2413"/>
                    <a:pt x="294" y="2440"/>
                    <a:pt x="353" y="2459"/>
                  </a:cubicBezTo>
                  <a:cubicBezTo>
                    <a:pt x="668" y="2561"/>
                    <a:pt x="996" y="2657"/>
                    <a:pt x="1317" y="2657"/>
                  </a:cubicBezTo>
                  <a:cubicBezTo>
                    <a:pt x="1472" y="2657"/>
                    <a:pt x="1623" y="2636"/>
                    <a:pt x="1777" y="2581"/>
                  </a:cubicBezTo>
                  <a:cubicBezTo>
                    <a:pt x="2081" y="2472"/>
                    <a:pt x="2332" y="2241"/>
                    <a:pt x="2465" y="1946"/>
                  </a:cubicBezTo>
                  <a:cubicBezTo>
                    <a:pt x="2526" y="1808"/>
                    <a:pt x="2496" y="1721"/>
                    <a:pt x="2458" y="1671"/>
                  </a:cubicBezTo>
                  <a:cubicBezTo>
                    <a:pt x="2427" y="1631"/>
                    <a:pt x="2386" y="1609"/>
                    <a:pt x="2349" y="1593"/>
                  </a:cubicBezTo>
                  <a:cubicBezTo>
                    <a:pt x="2219" y="1534"/>
                    <a:pt x="2076" y="1504"/>
                    <a:pt x="1933" y="1504"/>
                  </a:cubicBezTo>
                  <a:cubicBezTo>
                    <a:pt x="1826" y="1504"/>
                    <a:pt x="1719" y="1521"/>
                    <a:pt x="1617" y="1553"/>
                  </a:cubicBezTo>
                  <a:cubicBezTo>
                    <a:pt x="1583" y="1566"/>
                    <a:pt x="1546" y="1579"/>
                    <a:pt x="1511" y="1593"/>
                  </a:cubicBezTo>
                  <a:cubicBezTo>
                    <a:pt x="1434" y="1623"/>
                    <a:pt x="1360" y="1653"/>
                    <a:pt x="1293" y="1653"/>
                  </a:cubicBezTo>
                  <a:cubicBezTo>
                    <a:pt x="1276" y="1653"/>
                    <a:pt x="1259" y="1651"/>
                    <a:pt x="1243" y="1646"/>
                  </a:cubicBezTo>
                  <a:cubicBezTo>
                    <a:pt x="1238" y="1644"/>
                    <a:pt x="1234" y="1643"/>
                    <a:pt x="1230" y="1642"/>
                  </a:cubicBezTo>
                  <a:cubicBezTo>
                    <a:pt x="1243" y="1632"/>
                    <a:pt x="1268" y="1621"/>
                    <a:pt x="1307" y="1607"/>
                  </a:cubicBezTo>
                  <a:cubicBezTo>
                    <a:pt x="1500" y="1546"/>
                    <a:pt x="1743" y="1450"/>
                    <a:pt x="1916" y="1258"/>
                  </a:cubicBezTo>
                  <a:cubicBezTo>
                    <a:pt x="2106" y="1046"/>
                    <a:pt x="2159" y="746"/>
                    <a:pt x="2047" y="527"/>
                  </a:cubicBezTo>
                  <a:cubicBezTo>
                    <a:pt x="1980" y="398"/>
                    <a:pt x="1867" y="308"/>
                    <a:pt x="1766" y="235"/>
                  </a:cubicBezTo>
                  <a:cubicBezTo>
                    <a:pt x="1618" y="127"/>
                    <a:pt x="1455" y="25"/>
                    <a:pt x="1260" y="4"/>
                  </a:cubicBezTo>
                  <a:cubicBezTo>
                    <a:pt x="1235" y="1"/>
                    <a:pt x="1210" y="0"/>
                    <a:pt x="1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4;p54">
              <a:extLst>
                <a:ext uri="{FF2B5EF4-FFF2-40B4-BE49-F238E27FC236}">
                  <a16:creationId xmlns:a16="http://schemas.microsoft.com/office/drawing/2014/main" id="{80557776-13CA-2F2F-199D-704740B4CE93}"/>
                </a:ext>
              </a:extLst>
            </p:cNvPr>
            <p:cNvSpPr/>
            <p:nvPr/>
          </p:nvSpPr>
          <p:spPr>
            <a:xfrm>
              <a:off x="9191325" y="2445063"/>
              <a:ext cx="38750" cy="101875"/>
            </a:xfrm>
            <a:custGeom>
              <a:avLst/>
              <a:gdLst/>
              <a:ahLst/>
              <a:cxnLst/>
              <a:rect l="l" t="t" r="r" b="b"/>
              <a:pathLst>
                <a:path w="1550" h="4075" extrusionOk="0">
                  <a:moveTo>
                    <a:pt x="532" y="1"/>
                  </a:moveTo>
                  <a:cubicBezTo>
                    <a:pt x="529" y="1"/>
                    <a:pt x="525" y="1"/>
                    <a:pt x="522" y="1"/>
                  </a:cubicBezTo>
                  <a:cubicBezTo>
                    <a:pt x="413" y="1"/>
                    <a:pt x="309" y="45"/>
                    <a:pt x="237" y="121"/>
                  </a:cubicBezTo>
                  <a:cubicBezTo>
                    <a:pt x="145" y="219"/>
                    <a:pt x="95" y="365"/>
                    <a:pt x="87" y="555"/>
                  </a:cubicBezTo>
                  <a:cubicBezTo>
                    <a:pt x="81" y="775"/>
                    <a:pt x="123" y="989"/>
                    <a:pt x="165" y="1194"/>
                  </a:cubicBezTo>
                  <a:cubicBezTo>
                    <a:pt x="205" y="1397"/>
                    <a:pt x="243" y="1588"/>
                    <a:pt x="237" y="1781"/>
                  </a:cubicBezTo>
                  <a:cubicBezTo>
                    <a:pt x="234" y="1837"/>
                    <a:pt x="229" y="1891"/>
                    <a:pt x="224" y="1946"/>
                  </a:cubicBezTo>
                  <a:cubicBezTo>
                    <a:pt x="214" y="2030"/>
                    <a:pt x="206" y="2116"/>
                    <a:pt x="209" y="2206"/>
                  </a:cubicBezTo>
                  <a:cubicBezTo>
                    <a:pt x="213" y="2322"/>
                    <a:pt x="242" y="2534"/>
                    <a:pt x="403" y="2661"/>
                  </a:cubicBezTo>
                  <a:cubicBezTo>
                    <a:pt x="465" y="2708"/>
                    <a:pt x="541" y="2734"/>
                    <a:pt x="619" y="2734"/>
                  </a:cubicBezTo>
                  <a:cubicBezTo>
                    <a:pt x="648" y="2734"/>
                    <a:pt x="676" y="2730"/>
                    <a:pt x="704" y="2723"/>
                  </a:cubicBezTo>
                  <a:cubicBezTo>
                    <a:pt x="797" y="2698"/>
                    <a:pt x="872" y="2635"/>
                    <a:pt x="909" y="2550"/>
                  </a:cubicBezTo>
                  <a:cubicBezTo>
                    <a:pt x="940" y="2479"/>
                    <a:pt x="941" y="2406"/>
                    <a:pt x="942" y="2347"/>
                  </a:cubicBezTo>
                  <a:lnTo>
                    <a:pt x="957" y="1653"/>
                  </a:lnTo>
                  <a:cubicBezTo>
                    <a:pt x="959" y="1591"/>
                    <a:pt x="908" y="1539"/>
                    <a:pt x="845" y="1538"/>
                  </a:cubicBezTo>
                  <a:cubicBezTo>
                    <a:pt x="785" y="1538"/>
                    <a:pt x="731" y="1587"/>
                    <a:pt x="729" y="1650"/>
                  </a:cubicBezTo>
                  <a:lnTo>
                    <a:pt x="715" y="2344"/>
                  </a:lnTo>
                  <a:cubicBezTo>
                    <a:pt x="713" y="2387"/>
                    <a:pt x="712" y="2430"/>
                    <a:pt x="700" y="2459"/>
                  </a:cubicBezTo>
                  <a:cubicBezTo>
                    <a:pt x="688" y="2485"/>
                    <a:pt x="664" y="2496"/>
                    <a:pt x="647" y="2501"/>
                  </a:cubicBezTo>
                  <a:cubicBezTo>
                    <a:pt x="637" y="2503"/>
                    <a:pt x="627" y="2505"/>
                    <a:pt x="617" y="2505"/>
                  </a:cubicBezTo>
                  <a:cubicBezTo>
                    <a:pt x="590" y="2505"/>
                    <a:pt x="563" y="2496"/>
                    <a:pt x="544" y="2480"/>
                  </a:cubicBezTo>
                  <a:cubicBezTo>
                    <a:pt x="480" y="2431"/>
                    <a:pt x="439" y="2326"/>
                    <a:pt x="435" y="2198"/>
                  </a:cubicBezTo>
                  <a:cubicBezTo>
                    <a:pt x="433" y="2125"/>
                    <a:pt x="441" y="2048"/>
                    <a:pt x="449" y="1968"/>
                  </a:cubicBezTo>
                  <a:cubicBezTo>
                    <a:pt x="454" y="1909"/>
                    <a:pt x="460" y="1849"/>
                    <a:pt x="462" y="1790"/>
                  </a:cubicBezTo>
                  <a:cubicBezTo>
                    <a:pt x="469" y="1570"/>
                    <a:pt x="427" y="1356"/>
                    <a:pt x="385" y="1149"/>
                  </a:cubicBezTo>
                  <a:cubicBezTo>
                    <a:pt x="344" y="947"/>
                    <a:pt x="306" y="756"/>
                    <a:pt x="312" y="563"/>
                  </a:cubicBezTo>
                  <a:cubicBezTo>
                    <a:pt x="317" y="432"/>
                    <a:pt x="348" y="335"/>
                    <a:pt x="400" y="280"/>
                  </a:cubicBezTo>
                  <a:cubicBezTo>
                    <a:pt x="430" y="249"/>
                    <a:pt x="473" y="231"/>
                    <a:pt x="520" y="231"/>
                  </a:cubicBezTo>
                  <a:cubicBezTo>
                    <a:pt x="524" y="230"/>
                    <a:pt x="528" y="230"/>
                    <a:pt x="532" y="230"/>
                  </a:cubicBezTo>
                  <a:cubicBezTo>
                    <a:pt x="578" y="230"/>
                    <a:pt x="613" y="250"/>
                    <a:pt x="640" y="279"/>
                  </a:cubicBezTo>
                  <a:cubicBezTo>
                    <a:pt x="659" y="299"/>
                    <a:pt x="675" y="322"/>
                    <a:pt x="691" y="346"/>
                  </a:cubicBezTo>
                  <a:cubicBezTo>
                    <a:pt x="736" y="408"/>
                    <a:pt x="792" y="486"/>
                    <a:pt x="887" y="517"/>
                  </a:cubicBezTo>
                  <a:cubicBezTo>
                    <a:pt x="918" y="527"/>
                    <a:pt x="947" y="530"/>
                    <a:pt x="975" y="530"/>
                  </a:cubicBezTo>
                  <a:cubicBezTo>
                    <a:pt x="1001" y="530"/>
                    <a:pt x="1025" y="527"/>
                    <a:pt x="1046" y="525"/>
                  </a:cubicBezTo>
                  <a:cubicBezTo>
                    <a:pt x="1061" y="525"/>
                    <a:pt x="1076" y="523"/>
                    <a:pt x="1090" y="523"/>
                  </a:cubicBezTo>
                  <a:cubicBezTo>
                    <a:pt x="1094" y="523"/>
                    <a:pt x="1097" y="523"/>
                    <a:pt x="1100" y="523"/>
                  </a:cubicBezTo>
                  <a:cubicBezTo>
                    <a:pt x="1190" y="530"/>
                    <a:pt x="1257" y="675"/>
                    <a:pt x="1261" y="800"/>
                  </a:cubicBezTo>
                  <a:cubicBezTo>
                    <a:pt x="1263" y="891"/>
                    <a:pt x="1245" y="982"/>
                    <a:pt x="1224" y="1081"/>
                  </a:cubicBezTo>
                  <a:cubicBezTo>
                    <a:pt x="1209" y="1155"/>
                    <a:pt x="1193" y="1232"/>
                    <a:pt x="1187" y="1312"/>
                  </a:cubicBezTo>
                  <a:cubicBezTo>
                    <a:pt x="1169" y="1523"/>
                    <a:pt x="1209" y="1727"/>
                    <a:pt x="1249" y="1924"/>
                  </a:cubicBezTo>
                  <a:cubicBezTo>
                    <a:pt x="1284" y="2109"/>
                    <a:pt x="1319" y="2282"/>
                    <a:pt x="1308" y="2456"/>
                  </a:cubicBezTo>
                  <a:cubicBezTo>
                    <a:pt x="1295" y="2629"/>
                    <a:pt x="1235" y="2802"/>
                    <a:pt x="1176" y="2967"/>
                  </a:cubicBezTo>
                  <a:lnTo>
                    <a:pt x="968" y="3557"/>
                  </a:lnTo>
                  <a:cubicBezTo>
                    <a:pt x="937" y="3643"/>
                    <a:pt x="900" y="3750"/>
                    <a:pt x="836" y="3803"/>
                  </a:cubicBezTo>
                  <a:cubicBezTo>
                    <a:pt x="802" y="3831"/>
                    <a:pt x="760" y="3845"/>
                    <a:pt x="711" y="3845"/>
                  </a:cubicBezTo>
                  <a:cubicBezTo>
                    <a:pt x="612" y="3845"/>
                    <a:pt x="481" y="3788"/>
                    <a:pt x="319" y="3673"/>
                  </a:cubicBezTo>
                  <a:cubicBezTo>
                    <a:pt x="300" y="3659"/>
                    <a:pt x="285" y="3642"/>
                    <a:pt x="272" y="3617"/>
                  </a:cubicBezTo>
                  <a:cubicBezTo>
                    <a:pt x="241" y="3558"/>
                    <a:pt x="236" y="3480"/>
                    <a:pt x="257" y="3397"/>
                  </a:cubicBezTo>
                  <a:cubicBezTo>
                    <a:pt x="277" y="3320"/>
                    <a:pt x="288" y="3247"/>
                    <a:pt x="299" y="3177"/>
                  </a:cubicBezTo>
                  <a:cubicBezTo>
                    <a:pt x="308" y="3108"/>
                    <a:pt x="317" y="3044"/>
                    <a:pt x="335" y="2978"/>
                  </a:cubicBezTo>
                  <a:cubicBezTo>
                    <a:pt x="335" y="2978"/>
                    <a:pt x="336" y="2975"/>
                    <a:pt x="336" y="2974"/>
                  </a:cubicBezTo>
                  <a:cubicBezTo>
                    <a:pt x="433" y="2979"/>
                    <a:pt x="502" y="3005"/>
                    <a:pt x="545" y="3050"/>
                  </a:cubicBezTo>
                  <a:cubicBezTo>
                    <a:pt x="586" y="3092"/>
                    <a:pt x="596" y="3173"/>
                    <a:pt x="567" y="3205"/>
                  </a:cubicBezTo>
                  <a:cubicBezTo>
                    <a:pt x="524" y="3252"/>
                    <a:pt x="527" y="3325"/>
                    <a:pt x="573" y="3368"/>
                  </a:cubicBezTo>
                  <a:cubicBezTo>
                    <a:pt x="595" y="3388"/>
                    <a:pt x="623" y="3398"/>
                    <a:pt x="650" y="3398"/>
                  </a:cubicBezTo>
                  <a:cubicBezTo>
                    <a:pt x="682" y="3398"/>
                    <a:pt x="713" y="3385"/>
                    <a:pt x="735" y="3360"/>
                  </a:cubicBezTo>
                  <a:cubicBezTo>
                    <a:pt x="858" y="3227"/>
                    <a:pt x="823" y="3012"/>
                    <a:pt x="712" y="2894"/>
                  </a:cubicBezTo>
                  <a:cubicBezTo>
                    <a:pt x="628" y="2803"/>
                    <a:pt x="502" y="2754"/>
                    <a:pt x="341" y="2745"/>
                  </a:cubicBezTo>
                  <a:cubicBezTo>
                    <a:pt x="337" y="2745"/>
                    <a:pt x="332" y="2745"/>
                    <a:pt x="326" y="2745"/>
                  </a:cubicBezTo>
                  <a:cubicBezTo>
                    <a:pt x="293" y="2745"/>
                    <a:pt x="236" y="2748"/>
                    <a:pt x="187" y="2788"/>
                  </a:cubicBezTo>
                  <a:cubicBezTo>
                    <a:pt x="137" y="2830"/>
                    <a:pt x="121" y="2890"/>
                    <a:pt x="113" y="2923"/>
                  </a:cubicBezTo>
                  <a:cubicBezTo>
                    <a:pt x="92" y="3000"/>
                    <a:pt x="82" y="3072"/>
                    <a:pt x="71" y="3144"/>
                  </a:cubicBezTo>
                  <a:cubicBezTo>
                    <a:pt x="63" y="3211"/>
                    <a:pt x="53" y="3275"/>
                    <a:pt x="36" y="3342"/>
                  </a:cubicBezTo>
                  <a:cubicBezTo>
                    <a:pt x="1" y="3478"/>
                    <a:pt x="12" y="3614"/>
                    <a:pt x="69" y="3722"/>
                  </a:cubicBezTo>
                  <a:cubicBezTo>
                    <a:pt x="98" y="3780"/>
                    <a:pt x="136" y="3825"/>
                    <a:pt x="186" y="3860"/>
                  </a:cubicBezTo>
                  <a:cubicBezTo>
                    <a:pt x="388" y="4003"/>
                    <a:pt x="565" y="4075"/>
                    <a:pt x="716" y="4075"/>
                  </a:cubicBezTo>
                  <a:cubicBezTo>
                    <a:pt x="816" y="4075"/>
                    <a:pt x="904" y="4043"/>
                    <a:pt x="982" y="3975"/>
                  </a:cubicBezTo>
                  <a:cubicBezTo>
                    <a:pt x="1094" y="3882"/>
                    <a:pt x="1143" y="3740"/>
                    <a:pt x="1183" y="3628"/>
                  </a:cubicBezTo>
                  <a:lnTo>
                    <a:pt x="1391" y="3039"/>
                  </a:lnTo>
                  <a:cubicBezTo>
                    <a:pt x="1453" y="2867"/>
                    <a:pt x="1521" y="2672"/>
                    <a:pt x="1535" y="2468"/>
                  </a:cubicBezTo>
                  <a:cubicBezTo>
                    <a:pt x="1550" y="2264"/>
                    <a:pt x="1510" y="2066"/>
                    <a:pt x="1473" y="1875"/>
                  </a:cubicBezTo>
                  <a:cubicBezTo>
                    <a:pt x="1436" y="1685"/>
                    <a:pt x="1399" y="1507"/>
                    <a:pt x="1415" y="1327"/>
                  </a:cubicBezTo>
                  <a:cubicBezTo>
                    <a:pt x="1421" y="1261"/>
                    <a:pt x="1434" y="1194"/>
                    <a:pt x="1449" y="1122"/>
                  </a:cubicBezTo>
                  <a:cubicBezTo>
                    <a:pt x="1470" y="1017"/>
                    <a:pt x="1491" y="908"/>
                    <a:pt x="1490" y="791"/>
                  </a:cubicBezTo>
                  <a:cubicBezTo>
                    <a:pt x="1486" y="561"/>
                    <a:pt x="1346" y="310"/>
                    <a:pt x="1120" y="292"/>
                  </a:cubicBezTo>
                  <a:cubicBezTo>
                    <a:pt x="1113" y="291"/>
                    <a:pt x="1106" y="291"/>
                    <a:pt x="1100" y="291"/>
                  </a:cubicBezTo>
                  <a:cubicBezTo>
                    <a:pt x="1072" y="291"/>
                    <a:pt x="1047" y="294"/>
                    <a:pt x="1025" y="296"/>
                  </a:cubicBezTo>
                  <a:cubicBezTo>
                    <a:pt x="1009" y="298"/>
                    <a:pt x="993" y="299"/>
                    <a:pt x="980" y="299"/>
                  </a:cubicBezTo>
                  <a:cubicBezTo>
                    <a:pt x="972" y="299"/>
                    <a:pt x="965" y="299"/>
                    <a:pt x="959" y="297"/>
                  </a:cubicBezTo>
                  <a:cubicBezTo>
                    <a:pt x="936" y="290"/>
                    <a:pt x="908" y="251"/>
                    <a:pt x="880" y="211"/>
                  </a:cubicBezTo>
                  <a:cubicBezTo>
                    <a:pt x="859" y="183"/>
                    <a:pt x="837" y="150"/>
                    <a:pt x="807" y="120"/>
                  </a:cubicBezTo>
                  <a:cubicBezTo>
                    <a:pt x="736" y="46"/>
                    <a:pt x="636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5;p54">
              <a:extLst>
                <a:ext uri="{FF2B5EF4-FFF2-40B4-BE49-F238E27FC236}">
                  <a16:creationId xmlns:a16="http://schemas.microsoft.com/office/drawing/2014/main" id="{23D81C6A-FF1E-E6FC-4A4F-5A18CE6CAF2B}"/>
                </a:ext>
              </a:extLst>
            </p:cNvPr>
            <p:cNvSpPr/>
            <p:nvPr/>
          </p:nvSpPr>
          <p:spPr>
            <a:xfrm>
              <a:off x="9244025" y="2541263"/>
              <a:ext cx="44850" cy="55950"/>
            </a:xfrm>
            <a:custGeom>
              <a:avLst/>
              <a:gdLst/>
              <a:ahLst/>
              <a:cxnLst/>
              <a:rect l="l" t="t" r="r" b="b"/>
              <a:pathLst>
                <a:path w="1794" h="2238" extrusionOk="0">
                  <a:moveTo>
                    <a:pt x="699" y="226"/>
                  </a:moveTo>
                  <a:cubicBezTo>
                    <a:pt x="772" y="226"/>
                    <a:pt x="850" y="255"/>
                    <a:pt x="904" y="311"/>
                  </a:cubicBezTo>
                  <a:cubicBezTo>
                    <a:pt x="996" y="407"/>
                    <a:pt x="1028" y="572"/>
                    <a:pt x="986" y="730"/>
                  </a:cubicBezTo>
                  <a:cubicBezTo>
                    <a:pt x="977" y="766"/>
                    <a:pt x="985" y="804"/>
                    <a:pt x="1009" y="832"/>
                  </a:cubicBezTo>
                  <a:cubicBezTo>
                    <a:pt x="1030" y="859"/>
                    <a:pt x="1062" y="874"/>
                    <a:pt x="1096" y="874"/>
                  </a:cubicBezTo>
                  <a:cubicBezTo>
                    <a:pt x="1099" y="874"/>
                    <a:pt x="1102" y="874"/>
                    <a:pt x="1106" y="874"/>
                  </a:cubicBezTo>
                  <a:cubicBezTo>
                    <a:pt x="1123" y="872"/>
                    <a:pt x="1141" y="872"/>
                    <a:pt x="1159" y="872"/>
                  </a:cubicBezTo>
                  <a:cubicBezTo>
                    <a:pt x="1306" y="872"/>
                    <a:pt x="1464" y="920"/>
                    <a:pt x="1504" y="1034"/>
                  </a:cubicBezTo>
                  <a:cubicBezTo>
                    <a:pt x="1544" y="1145"/>
                    <a:pt x="1469" y="1276"/>
                    <a:pt x="1389" y="1415"/>
                  </a:cubicBezTo>
                  <a:cubicBezTo>
                    <a:pt x="1365" y="1454"/>
                    <a:pt x="1344" y="1491"/>
                    <a:pt x="1324" y="1528"/>
                  </a:cubicBezTo>
                  <a:cubicBezTo>
                    <a:pt x="1299" y="1575"/>
                    <a:pt x="1277" y="1623"/>
                    <a:pt x="1256" y="1672"/>
                  </a:cubicBezTo>
                  <a:cubicBezTo>
                    <a:pt x="1216" y="1763"/>
                    <a:pt x="1178" y="1849"/>
                    <a:pt x="1123" y="1914"/>
                  </a:cubicBezTo>
                  <a:cubicBezTo>
                    <a:pt x="1077" y="1967"/>
                    <a:pt x="1002" y="2006"/>
                    <a:pt x="940" y="2006"/>
                  </a:cubicBezTo>
                  <a:cubicBezTo>
                    <a:pt x="914" y="2006"/>
                    <a:pt x="891" y="2000"/>
                    <a:pt x="872" y="1984"/>
                  </a:cubicBezTo>
                  <a:cubicBezTo>
                    <a:pt x="809" y="1935"/>
                    <a:pt x="824" y="1811"/>
                    <a:pt x="876" y="1731"/>
                  </a:cubicBezTo>
                  <a:cubicBezTo>
                    <a:pt x="904" y="1688"/>
                    <a:pt x="942" y="1650"/>
                    <a:pt x="985" y="1608"/>
                  </a:cubicBezTo>
                  <a:cubicBezTo>
                    <a:pt x="1022" y="1572"/>
                    <a:pt x="1060" y="1535"/>
                    <a:pt x="1094" y="1492"/>
                  </a:cubicBezTo>
                  <a:cubicBezTo>
                    <a:pt x="1118" y="1460"/>
                    <a:pt x="1124" y="1416"/>
                    <a:pt x="1108" y="1378"/>
                  </a:cubicBezTo>
                  <a:cubicBezTo>
                    <a:pt x="1091" y="1338"/>
                    <a:pt x="1054" y="1314"/>
                    <a:pt x="1014" y="1309"/>
                  </a:cubicBezTo>
                  <a:cubicBezTo>
                    <a:pt x="889" y="1299"/>
                    <a:pt x="770" y="1288"/>
                    <a:pt x="656" y="1237"/>
                  </a:cubicBezTo>
                  <a:cubicBezTo>
                    <a:pt x="519" y="1177"/>
                    <a:pt x="394" y="1085"/>
                    <a:pt x="274" y="991"/>
                  </a:cubicBezTo>
                  <a:cubicBezTo>
                    <a:pt x="305" y="969"/>
                    <a:pt x="347" y="952"/>
                    <a:pt x="392" y="932"/>
                  </a:cubicBezTo>
                  <a:cubicBezTo>
                    <a:pt x="494" y="892"/>
                    <a:pt x="620" y="840"/>
                    <a:pt x="665" y="701"/>
                  </a:cubicBezTo>
                  <a:cubicBezTo>
                    <a:pt x="703" y="583"/>
                    <a:pt x="657" y="475"/>
                    <a:pt x="620" y="387"/>
                  </a:cubicBezTo>
                  <a:cubicBezTo>
                    <a:pt x="598" y="338"/>
                    <a:pt x="578" y="290"/>
                    <a:pt x="579" y="258"/>
                  </a:cubicBezTo>
                  <a:cubicBezTo>
                    <a:pt x="613" y="236"/>
                    <a:pt x="655" y="226"/>
                    <a:pt x="699" y="226"/>
                  </a:cubicBezTo>
                  <a:close/>
                  <a:moveTo>
                    <a:pt x="697" y="1"/>
                  </a:moveTo>
                  <a:cubicBezTo>
                    <a:pt x="587" y="1"/>
                    <a:pt x="481" y="36"/>
                    <a:pt x="401" y="108"/>
                  </a:cubicBezTo>
                  <a:cubicBezTo>
                    <a:pt x="390" y="119"/>
                    <a:pt x="381" y="131"/>
                    <a:pt x="374" y="144"/>
                  </a:cubicBezTo>
                  <a:cubicBezTo>
                    <a:pt x="315" y="268"/>
                    <a:pt x="366" y="386"/>
                    <a:pt x="406" y="481"/>
                  </a:cubicBezTo>
                  <a:cubicBezTo>
                    <a:pt x="432" y="541"/>
                    <a:pt x="456" y="598"/>
                    <a:pt x="445" y="632"/>
                  </a:cubicBezTo>
                  <a:cubicBezTo>
                    <a:pt x="433" y="669"/>
                    <a:pt x="384" y="691"/>
                    <a:pt x="302" y="724"/>
                  </a:cubicBezTo>
                  <a:cubicBezTo>
                    <a:pt x="240" y="751"/>
                    <a:pt x="167" y="781"/>
                    <a:pt x="108" y="831"/>
                  </a:cubicBezTo>
                  <a:cubicBezTo>
                    <a:pt x="27" y="900"/>
                    <a:pt x="0" y="1002"/>
                    <a:pt x="42" y="1084"/>
                  </a:cubicBezTo>
                  <a:cubicBezTo>
                    <a:pt x="63" y="1125"/>
                    <a:pt x="95" y="1148"/>
                    <a:pt x="114" y="1162"/>
                  </a:cubicBezTo>
                  <a:cubicBezTo>
                    <a:pt x="252" y="1267"/>
                    <a:pt x="395" y="1373"/>
                    <a:pt x="563" y="1447"/>
                  </a:cubicBezTo>
                  <a:cubicBezTo>
                    <a:pt x="631" y="1476"/>
                    <a:pt x="700" y="1495"/>
                    <a:pt x="765" y="1508"/>
                  </a:cubicBezTo>
                  <a:cubicBezTo>
                    <a:pt x="737" y="1539"/>
                    <a:pt x="709" y="1571"/>
                    <a:pt x="685" y="1608"/>
                  </a:cubicBezTo>
                  <a:cubicBezTo>
                    <a:pt x="576" y="1776"/>
                    <a:pt x="561" y="2031"/>
                    <a:pt x="729" y="2165"/>
                  </a:cubicBezTo>
                  <a:cubicBezTo>
                    <a:pt x="792" y="2216"/>
                    <a:pt x="865" y="2237"/>
                    <a:pt x="939" y="2237"/>
                  </a:cubicBezTo>
                  <a:cubicBezTo>
                    <a:pt x="1072" y="2237"/>
                    <a:pt x="1208" y="2166"/>
                    <a:pt x="1295" y="2064"/>
                  </a:cubicBezTo>
                  <a:cubicBezTo>
                    <a:pt x="1374" y="1974"/>
                    <a:pt x="1421" y="1869"/>
                    <a:pt x="1464" y="1767"/>
                  </a:cubicBezTo>
                  <a:cubicBezTo>
                    <a:pt x="1484" y="1723"/>
                    <a:pt x="1502" y="1679"/>
                    <a:pt x="1524" y="1636"/>
                  </a:cubicBezTo>
                  <a:cubicBezTo>
                    <a:pt x="1542" y="1603"/>
                    <a:pt x="1564" y="1567"/>
                    <a:pt x="1583" y="1533"/>
                  </a:cubicBezTo>
                  <a:cubicBezTo>
                    <a:pt x="1681" y="1363"/>
                    <a:pt x="1793" y="1171"/>
                    <a:pt x="1716" y="959"/>
                  </a:cubicBezTo>
                  <a:cubicBezTo>
                    <a:pt x="1642" y="751"/>
                    <a:pt x="1430" y="664"/>
                    <a:pt x="1228" y="648"/>
                  </a:cubicBezTo>
                  <a:cubicBezTo>
                    <a:pt x="1241" y="461"/>
                    <a:pt x="1185" y="280"/>
                    <a:pt x="1067" y="156"/>
                  </a:cubicBezTo>
                  <a:cubicBezTo>
                    <a:pt x="969" y="53"/>
                    <a:pt x="831" y="1"/>
                    <a:pt x="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6;p54">
              <a:extLst>
                <a:ext uri="{FF2B5EF4-FFF2-40B4-BE49-F238E27FC236}">
                  <a16:creationId xmlns:a16="http://schemas.microsoft.com/office/drawing/2014/main" id="{BD32F658-C088-4B09-ED7F-666FAF2D874F}"/>
                </a:ext>
              </a:extLst>
            </p:cNvPr>
            <p:cNvSpPr/>
            <p:nvPr/>
          </p:nvSpPr>
          <p:spPr>
            <a:xfrm>
              <a:off x="9282875" y="2353988"/>
              <a:ext cx="44825" cy="55900"/>
            </a:xfrm>
            <a:custGeom>
              <a:avLst/>
              <a:gdLst/>
              <a:ahLst/>
              <a:cxnLst/>
              <a:rect l="l" t="t" r="r" b="b"/>
              <a:pathLst>
                <a:path w="1793" h="2236" extrusionOk="0">
                  <a:moveTo>
                    <a:pt x="699" y="225"/>
                  </a:moveTo>
                  <a:cubicBezTo>
                    <a:pt x="772" y="225"/>
                    <a:pt x="851" y="254"/>
                    <a:pt x="903" y="310"/>
                  </a:cubicBezTo>
                  <a:cubicBezTo>
                    <a:pt x="995" y="407"/>
                    <a:pt x="1027" y="570"/>
                    <a:pt x="986" y="729"/>
                  </a:cubicBezTo>
                  <a:cubicBezTo>
                    <a:pt x="977" y="765"/>
                    <a:pt x="985" y="804"/>
                    <a:pt x="1009" y="832"/>
                  </a:cubicBezTo>
                  <a:cubicBezTo>
                    <a:pt x="1029" y="859"/>
                    <a:pt x="1061" y="874"/>
                    <a:pt x="1095" y="874"/>
                  </a:cubicBezTo>
                  <a:cubicBezTo>
                    <a:pt x="1099" y="874"/>
                    <a:pt x="1102" y="874"/>
                    <a:pt x="1105" y="873"/>
                  </a:cubicBezTo>
                  <a:cubicBezTo>
                    <a:pt x="1123" y="872"/>
                    <a:pt x="1140" y="871"/>
                    <a:pt x="1158" y="871"/>
                  </a:cubicBezTo>
                  <a:cubicBezTo>
                    <a:pt x="1306" y="871"/>
                    <a:pt x="1463" y="919"/>
                    <a:pt x="1503" y="1033"/>
                  </a:cubicBezTo>
                  <a:cubicBezTo>
                    <a:pt x="1544" y="1144"/>
                    <a:pt x="1468" y="1275"/>
                    <a:pt x="1388" y="1414"/>
                  </a:cubicBezTo>
                  <a:cubicBezTo>
                    <a:pt x="1365" y="1453"/>
                    <a:pt x="1343" y="1490"/>
                    <a:pt x="1324" y="1528"/>
                  </a:cubicBezTo>
                  <a:cubicBezTo>
                    <a:pt x="1298" y="1576"/>
                    <a:pt x="1277" y="1624"/>
                    <a:pt x="1256" y="1673"/>
                  </a:cubicBezTo>
                  <a:cubicBezTo>
                    <a:pt x="1215" y="1763"/>
                    <a:pt x="1178" y="1848"/>
                    <a:pt x="1122" y="1913"/>
                  </a:cubicBezTo>
                  <a:cubicBezTo>
                    <a:pt x="1076" y="1967"/>
                    <a:pt x="1002" y="2006"/>
                    <a:pt x="940" y="2006"/>
                  </a:cubicBezTo>
                  <a:cubicBezTo>
                    <a:pt x="914" y="2006"/>
                    <a:pt x="890" y="1999"/>
                    <a:pt x="871" y="1984"/>
                  </a:cubicBezTo>
                  <a:cubicBezTo>
                    <a:pt x="808" y="1935"/>
                    <a:pt x="823" y="1811"/>
                    <a:pt x="876" y="1731"/>
                  </a:cubicBezTo>
                  <a:cubicBezTo>
                    <a:pt x="903" y="1688"/>
                    <a:pt x="942" y="1648"/>
                    <a:pt x="985" y="1608"/>
                  </a:cubicBezTo>
                  <a:cubicBezTo>
                    <a:pt x="1022" y="1572"/>
                    <a:pt x="1059" y="1534"/>
                    <a:pt x="1092" y="1491"/>
                  </a:cubicBezTo>
                  <a:cubicBezTo>
                    <a:pt x="1118" y="1459"/>
                    <a:pt x="1123" y="1416"/>
                    <a:pt x="1107" y="1376"/>
                  </a:cubicBezTo>
                  <a:cubicBezTo>
                    <a:pt x="1090" y="1338"/>
                    <a:pt x="1054" y="1312"/>
                    <a:pt x="1012" y="1309"/>
                  </a:cubicBezTo>
                  <a:cubicBezTo>
                    <a:pt x="887" y="1298"/>
                    <a:pt x="770" y="1288"/>
                    <a:pt x="656" y="1236"/>
                  </a:cubicBezTo>
                  <a:cubicBezTo>
                    <a:pt x="519" y="1176"/>
                    <a:pt x="394" y="1085"/>
                    <a:pt x="273" y="992"/>
                  </a:cubicBezTo>
                  <a:cubicBezTo>
                    <a:pt x="304" y="969"/>
                    <a:pt x="347" y="952"/>
                    <a:pt x="392" y="933"/>
                  </a:cubicBezTo>
                  <a:cubicBezTo>
                    <a:pt x="493" y="892"/>
                    <a:pt x="619" y="840"/>
                    <a:pt x="664" y="701"/>
                  </a:cubicBezTo>
                  <a:cubicBezTo>
                    <a:pt x="703" y="584"/>
                    <a:pt x="657" y="476"/>
                    <a:pt x="619" y="387"/>
                  </a:cubicBezTo>
                  <a:cubicBezTo>
                    <a:pt x="598" y="337"/>
                    <a:pt x="578" y="289"/>
                    <a:pt x="579" y="257"/>
                  </a:cubicBezTo>
                  <a:cubicBezTo>
                    <a:pt x="613" y="236"/>
                    <a:pt x="655" y="225"/>
                    <a:pt x="699" y="225"/>
                  </a:cubicBezTo>
                  <a:close/>
                  <a:moveTo>
                    <a:pt x="697" y="0"/>
                  </a:moveTo>
                  <a:cubicBezTo>
                    <a:pt x="587" y="0"/>
                    <a:pt x="480" y="36"/>
                    <a:pt x="400" y="108"/>
                  </a:cubicBezTo>
                  <a:cubicBezTo>
                    <a:pt x="390" y="118"/>
                    <a:pt x="380" y="130"/>
                    <a:pt x="374" y="143"/>
                  </a:cubicBezTo>
                  <a:cubicBezTo>
                    <a:pt x="315" y="268"/>
                    <a:pt x="365" y="385"/>
                    <a:pt x="406" y="479"/>
                  </a:cubicBezTo>
                  <a:cubicBezTo>
                    <a:pt x="431" y="540"/>
                    <a:pt x="456" y="597"/>
                    <a:pt x="444" y="632"/>
                  </a:cubicBezTo>
                  <a:cubicBezTo>
                    <a:pt x="432" y="668"/>
                    <a:pt x="383" y="691"/>
                    <a:pt x="301" y="724"/>
                  </a:cubicBezTo>
                  <a:cubicBezTo>
                    <a:pt x="238" y="750"/>
                    <a:pt x="167" y="780"/>
                    <a:pt x="108" y="831"/>
                  </a:cubicBezTo>
                  <a:cubicBezTo>
                    <a:pt x="27" y="900"/>
                    <a:pt x="0" y="1001"/>
                    <a:pt x="42" y="1083"/>
                  </a:cubicBezTo>
                  <a:cubicBezTo>
                    <a:pt x="63" y="1123"/>
                    <a:pt x="95" y="1147"/>
                    <a:pt x="113" y="1162"/>
                  </a:cubicBezTo>
                  <a:cubicBezTo>
                    <a:pt x="252" y="1266"/>
                    <a:pt x="395" y="1373"/>
                    <a:pt x="563" y="1446"/>
                  </a:cubicBezTo>
                  <a:cubicBezTo>
                    <a:pt x="631" y="1475"/>
                    <a:pt x="699" y="1494"/>
                    <a:pt x="765" y="1507"/>
                  </a:cubicBezTo>
                  <a:cubicBezTo>
                    <a:pt x="737" y="1538"/>
                    <a:pt x="709" y="1570"/>
                    <a:pt x="684" y="1608"/>
                  </a:cubicBezTo>
                  <a:cubicBezTo>
                    <a:pt x="576" y="1775"/>
                    <a:pt x="561" y="2031"/>
                    <a:pt x="728" y="2164"/>
                  </a:cubicBezTo>
                  <a:cubicBezTo>
                    <a:pt x="791" y="2214"/>
                    <a:pt x="865" y="2236"/>
                    <a:pt x="939" y="2236"/>
                  </a:cubicBezTo>
                  <a:cubicBezTo>
                    <a:pt x="1072" y="2236"/>
                    <a:pt x="1208" y="2165"/>
                    <a:pt x="1293" y="2064"/>
                  </a:cubicBezTo>
                  <a:cubicBezTo>
                    <a:pt x="1372" y="1973"/>
                    <a:pt x="1419" y="1867"/>
                    <a:pt x="1463" y="1766"/>
                  </a:cubicBezTo>
                  <a:cubicBezTo>
                    <a:pt x="1483" y="1722"/>
                    <a:pt x="1501" y="1678"/>
                    <a:pt x="1524" y="1636"/>
                  </a:cubicBezTo>
                  <a:cubicBezTo>
                    <a:pt x="1543" y="1603"/>
                    <a:pt x="1563" y="1566"/>
                    <a:pt x="1582" y="1531"/>
                  </a:cubicBezTo>
                  <a:cubicBezTo>
                    <a:pt x="1681" y="1362"/>
                    <a:pt x="1793" y="1170"/>
                    <a:pt x="1716" y="959"/>
                  </a:cubicBezTo>
                  <a:cubicBezTo>
                    <a:pt x="1641" y="750"/>
                    <a:pt x="1430" y="664"/>
                    <a:pt x="1228" y="648"/>
                  </a:cubicBezTo>
                  <a:cubicBezTo>
                    <a:pt x="1241" y="460"/>
                    <a:pt x="1184" y="280"/>
                    <a:pt x="1067" y="156"/>
                  </a:cubicBezTo>
                  <a:cubicBezTo>
                    <a:pt x="969" y="53"/>
                    <a:pt x="831" y="0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7;p54">
              <a:extLst>
                <a:ext uri="{FF2B5EF4-FFF2-40B4-BE49-F238E27FC236}">
                  <a16:creationId xmlns:a16="http://schemas.microsoft.com/office/drawing/2014/main" id="{E77D5507-F042-38CC-C012-7D25FE0671C1}"/>
                </a:ext>
              </a:extLst>
            </p:cNvPr>
            <p:cNvSpPr/>
            <p:nvPr/>
          </p:nvSpPr>
          <p:spPr>
            <a:xfrm>
              <a:off x="9320325" y="2493938"/>
              <a:ext cx="26850" cy="40400"/>
            </a:xfrm>
            <a:custGeom>
              <a:avLst/>
              <a:gdLst/>
              <a:ahLst/>
              <a:cxnLst/>
              <a:rect l="l" t="t" r="r" b="b"/>
              <a:pathLst>
                <a:path w="1074" h="1616" extrusionOk="0">
                  <a:moveTo>
                    <a:pt x="410" y="0"/>
                  </a:moveTo>
                  <a:cubicBezTo>
                    <a:pt x="367" y="0"/>
                    <a:pt x="327" y="24"/>
                    <a:pt x="307" y="64"/>
                  </a:cubicBezTo>
                  <a:cubicBezTo>
                    <a:pt x="278" y="122"/>
                    <a:pt x="302" y="190"/>
                    <a:pt x="358" y="218"/>
                  </a:cubicBezTo>
                  <a:cubicBezTo>
                    <a:pt x="436" y="256"/>
                    <a:pt x="522" y="278"/>
                    <a:pt x="609" y="283"/>
                  </a:cubicBezTo>
                  <a:cubicBezTo>
                    <a:pt x="632" y="284"/>
                    <a:pt x="654" y="284"/>
                    <a:pt x="676" y="284"/>
                  </a:cubicBezTo>
                  <a:cubicBezTo>
                    <a:pt x="685" y="284"/>
                    <a:pt x="695" y="284"/>
                    <a:pt x="704" y="284"/>
                  </a:cubicBezTo>
                  <a:cubicBezTo>
                    <a:pt x="726" y="284"/>
                    <a:pt x="747" y="285"/>
                    <a:pt x="766" y="288"/>
                  </a:cubicBezTo>
                  <a:cubicBezTo>
                    <a:pt x="792" y="294"/>
                    <a:pt x="808" y="306"/>
                    <a:pt x="809" y="309"/>
                  </a:cubicBezTo>
                  <a:cubicBezTo>
                    <a:pt x="808" y="316"/>
                    <a:pt x="789" y="343"/>
                    <a:pt x="758" y="354"/>
                  </a:cubicBezTo>
                  <a:cubicBezTo>
                    <a:pt x="721" y="367"/>
                    <a:pt x="675" y="369"/>
                    <a:pt x="625" y="370"/>
                  </a:cubicBezTo>
                  <a:cubicBezTo>
                    <a:pt x="597" y="370"/>
                    <a:pt x="568" y="372"/>
                    <a:pt x="539" y="374"/>
                  </a:cubicBezTo>
                  <a:cubicBezTo>
                    <a:pt x="433" y="383"/>
                    <a:pt x="328" y="418"/>
                    <a:pt x="234" y="474"/>
                  </a:cubicBezTo>
                  <a:cubicBezTo>
                    <a:pt x="149" y="527"/>
                    <a:pt x="86" y="588"/>
                    <a:pt x="50" y="662"/>
                  </a:cubicBezTo>
                  <a:cubicBezTo>
                    <a:pt x="0" y="764"/>
                    <a:pt x="3" y="880"/>
                    <a:pt x="58" y="968"/>
                  </a:cubicBezTo>
                  <a:cubicBezTo>
                    <a:pt x="138" y="1094"/>
                    <a:pt x="291" y="1120"/>
                    <a:pt x="373" y="1133"/>
                  </a:cubicBezTo>
                  <a:lnTo>
                    <a:pt x="716" y="1191"/>
                  </a:lnTo>
                  <a:cubicBezTo>
                    <a:pt x="735" y="1195"/>
                    <a:pt x="758" y="1199"/>
                    <a:pt x="768" y="1205"/>
                  </a:cubicBezTo>
                  <a:cubicBezTo>
                    <a:pt x="772" y="1206"/>
                    <a:pt x="773" y="1216"/>
                    <a:pt x="773" y="1218"/>
                  </a:cubicBezTo>
                  <a:cubicBezTo>
                    <a:pt x="776" y="1245"/>
                    <a:pt x="761" y="1280"/>
                    <a:pt x="741" y="1297"/>
                  </a:cubicBezTo>
                  <a:cubicBezTo>
                    <a:pt x="696" y="1336"/>
                    <a:pt x="624" y="1355"/>
                    <a:pt x="549" y="1375"/>
                  </a:cubicBezTo>
                  <a:lnTo>
                    <a:pt x="489" y="1391"/>
                  </a:lnTo>
                  <a:cubicBezTo>
                    <a:pt x="427" y="1409"/>
                    <a:pt x="393" y="1473"/>
                    <a:pt x="410" y="1532"/>
                  </a:cubicBezTo>
                  <a:cubicBezTo>
                    <a:pt x="425" y="1584"/>
                    <a:pt x="471" y="1616"/>
                    <a:pt x="520" y="1616"/>
                  </a:cubicBezTo>
                  <a:cubicBezTo>
                    <a:pt x="531" y="1616"/>
                    <a:pt x="541" y="1614"/>
                    <a:pt x="550" y="1611"/>
                  </a:cubicBezTo>
                  <a:cubicBezTo>
                    <a:pt x="568" y="1606"/>
                    <a:pt x="586" y="1602"/>
                    <a:pt x="606" y="1596"/>
                  </a:cubicBezTo>
                  <a:cubicBezTo>
                    <a:pt x="698" y="1573"/>
                    <a:pt x="804" y="1546"/>
                    <a:pt x="891" y="1469"/>
                  </a:cubicBezTo>
                  <a:cubicBezTo>
                    <a:pt x="965" y="1405"/>
                    <a:pt x="1008" y="1301"/>
                    <a:pt x="1001" y="1201"/>
                  </a:cubicBezTo>
                  <a:cubicBezTo>
                    <a:pt x="993" y="1119"/>
                    <a:pt x="955" y="1052"/>
                    <a:pt x="890" y="1010"/>
                  </a:cubicBezTo>
                  <a:cubicBezTo>
                    <a:pt x="843" y="980"/>
                    <a:pt x="793" y="972"/>
                    <a:pt x="753" y="965"/>
                  </a:cubicBezTo>
                  <a:lnTo>
                    <a:pt x="410" y="908"/>
                  </a:lnTo>
                  <a:cubicBezTo>
                    <a:pt x="363" y="900"/>
                    <a:pt x="276" y="885"/>
                    <a:pt x="251" y="847"/>
                  </a:cubicBezTo>
                  <a:cubicBezTo>
                    <a:pt x="239" y="827"/>
                    <a:pt x="240" y="793"/>
                    <a:pt x="255" y="765"/>
                  </a:cubicBezTo>
                  <a:cubicBezTo>
                    <a:pt x="272" y="730"/>
                    <a:pt x="304" y="700"/>
                    <a:pt x="352" y="671"/>
                  </a:cubicBezTo>
                  <a:cubicBezTo>
                    <a:pt x="415" y="633"/>
                    <a:pt x="488" y="609"/>
                    <a:pt x="561" y="602"/>
                  </a:cubicBezTo>
                  <a:cubicBezTo>
                    <a:pt x="584" y="599"/>
                    <a:pt x="608" y="598"/>
                    <a:pt x="632" y="598"/>
                  </a:cubicBezTo>
                  <a:cubicBezTo>
                    <a:pt x="693" y="597"/>
                    <a:pt x="762" y="594"/>
                    <a:pt x="833" y="570"/>
                  </a:cubicBezTo>
                  <a:cubicBezTo>
                    <a:pt x="963" y="524"/>
                    <a:pt x="1073" y="386"/>
                    <a:pt x="1025" y="239"/>
                  </a:cubicBezTo>
                  <a:cubicBezTo>
                    <a:pt x="997" y="151"/>
                    <a:pt x="913" y="84"/>
                    <a:pt x="808" y="64"/>
                  </a:cubicBezTo>
                  <a:cubicBezTo>
                    <a:pt x="760" y="55"/>
                    <a:pt x="714" y="55"/>
                    <a:pt x="675" y="55"/>
                  </a:cubicBezTo>
                  <a:cubicBezTo>
                    <a:pt x="665" y="56"/>
                    <a:pt x="656" y="56"/>
                    <a:pt x="647" y="56"/>
                  </a:cubicBezTo>
                  <a:cubicBezTo>
                    <a:pt x="639" y="56"/>
                    <a:pt x="630" y="56"/>
                    <a:pt x="622" y="55"/>
                  </a:cubicBezTo>
                  <a:cubicBezTo>
                    <a:pt x="565" y="51"/>
                    <a:pt x="509" y="36"/>
                    <a:pt x="459" y="12"/>
                  </a:cubicBezTo>
                  <a:cubicBezTo>
                    <a:pt x="443" y="4"/>
                    <a:pt x="426" y="0"/>
                    <a:pt x="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8;p54">
              <a:extLst>
                <a:ext uri="{FF2B5EF4-FFF2-40B4-BE49-F238E27FC236}">
                  <a16:creationId xmlns:a16="http://schemas.microsoft.com/office/drawing/2014/main" id="{C3F1F8DB-4929-D008-8216-7817501C4F14}"/>
                </a:ext>
              </a:extLst>
            </p:cNvPr>
            <p:cNvSpPr/>
            <p:nvPr/>
          </p:nvSpPr>
          <p:spPr>
            <a:xfrm>
              <a:off x="9198675" y="2293738"/>
              <a:ext cx="26875" cy="40400"/>
            </a:xfrm>
            <a:custGeom>
              <a:avLst/>
              <a:gdLst/>
              <a:ahLst/>
              <a:cxnLst/>
              <a:rect l="l" t="t" r="r" b="b"/>
              <a:pathLst>
                <a:path w="1075" h="1616" extrusionOk="0">
                  <a:moveTo>
                    <a:pt x="411" y="0"/>
                  </a:moveTo>
                  <a:cubicBezTo>
                    <a:pt x="368" y="0"/>
                    <a:pt x="327" y="24"/>
                    <a:pt x="307" y="64"/>
                  </a:cubicBezTo>
                  <a:cubicBezTo>
                    <a:pt x="279" y="122"/>
                    <a:pt x="304" y="190"/>
                    <a:pt x="359" y="218"/>
                  </a:cubicBezTo>
                  <a:cubicBezTo>
                    <a:pt x="437" y="256"/>
                    <a:pt x="523" y="278"/>
                    <a:pt x="610" y="283"/>
                  </a:cubicBezTo>
                  <a:cubicBezTo>
                    <a:pt x="632" y="284"/>
                    <a:pt x="656" y="284"/>
                    <a:pt x="677" y="284"/>
                  </a:cubicBezTo>
                  <a:cubicBezTo>
                    <a:pt x="686" y="284"/>
                    <a:pt x="695" y="284"/>
                    <a:pt x="704" y="284"/>
                  </a:cubicBezTo>
                  <a:cubicBezTo>
                    <a:pt x="726" y="284"/>
                    <a:pt x="746" y="284"/>
                    <a:pt x="765" y="288"/>
                  </a:cubicBezTo>
                  <a:cubicBezTo>
                    <a:pt x="791" y="293"/>
                    <a:pt x="807" y="305"/>
                    <a:pt x="809" y="308"/>
                  </a:cubicBezTo>
                  <a:cubicBezTo>
                    <a:pt x="807" y="316"/>
                    <a:pt x="789" y="343"/>
                    <a:pt x="758" y="353"/>
                  </a:cubicBezTo>
                  <a:cubicBezTo>
                    <a:pt x="721" y="366"/>
                    <a:pt x="674" y="367"/>
                    <a:pt x="625" y="368"/>
                  </a:cubicBezTo>
                  <a:cubicBezTo>
                    <a:pt x="597" y="368"/>
                    <a:pt x="567" y="369"/>
                    <a:pt x="539" y="372"/>
                  </a:cubicBezTo>
                  <a:cubicBezTo>
                    <a:pt x="433" y="382"/>
                    <a:pt x="326" y="416"/>
                    <a:pt x="234" y="473"/>
                  </a:cubicBezTo>
                  <a:cubicBezTo>
                    <a:pt x="149" y="524"/>
                    <a:pt x="86" y="587"/>
                    <a:pt x="49" y="661"/>
                  </a:cubicBezTo>
                  <a:cubicBezTo>
                    <a:pt x="0" y="762"/>
                    <a:pt x="2" y="879"/>
                    <a:pt x="58" y="966"/>
                  </a:cubicBezTo>
                  <a:cubicBezTo>
                    <a:pt x="136" y="1092"/>
                    <a:pt x="290" y="1119"/>
                    <a:pt x="373" y="1132"/>
                  </a:cubicBezTo>
                  <a:lnTo>
                    <a:pt x="716" y="1189"/>
                  </a:lnTo>
                  <a:cubicBezTo>
                    <a:pt x="734" y="1194"/>
                    <a:pt x="758" y="1197"/>
                    <a:pt x="768" y="1202"/>
                  </a:cubicBezTo>
                  <a:cubicBezTo>
                    <a:pt x="771" y="1205"/>
                    <a:pt x="773" y="1215"/>
                    <a:pt x="773" y="1217"/>
                  </a:cubicBezTo>
                  <a:cubicBezTo>
                    <a:pt x="775" y="1244"/>
                    <a:pt x="761" y="1279"/>
                    <a:pt x="741" y="1296"/>
                  </a:cubicBezTo>
                  <a:cubicBezTo>
                    <a:pt x="695" y="1336"/>
                    <a:pt x="625" y="1355"/>
                    <a:pt x="549" y="1375"/>
                  </a:cubicBezTo>
                  <a:lnTo>
                    <a:pt x="488" y="1391"/>
                  </a:lnTo>
                  <a:cubicBezTo>
                    <a:pt x="427" y="1408"/>
                    <a:pt x="393" y="1472"/>
                    <a:pt x="410" y="1532"/>
                  </a:cubicBezTo>
                  <a:cubicBezTo>
                    <a:pt x="423" y="1581"/>
                    <a:pt x="470" y="1615"/>
                    <a:pt x="519" y="1615"/>
                  </a:cubicBezTo>
                  <a:cubicBezTo>
                    <a:pt x="530" y="1615"/>
                    <a:pt x="541" y="1613"/>
                    <a:pt x="551" y="1612"/>
                  </a:cubicBezTo>
                  <a:cubicBezTo>
                    <a:pt x="568" y="1607"/>
                    <a:pt x="588" y="1603"/>
                    <a:pt x="606" y="1597"/>
                  </a:cubicBezTo>
                  <a:cubicBezTo>
                    <a:pt x="700" y="1574"/>
                    <a:pt x="805" y="1547"/>
                    <a:pt x="892" y="1471"/>
                  </a:cubicBezTo>
                  <a:cubicBezTo>
                    <a:pt x="967" y="1405"/>
                    <a:pt x="1009" y="1300"/>
                    <a:pt x="1001" y="1201"/>
                  </a:cubicBezTo>
                  <a:cubicBezTo>
                    <a:pt x="994" y="1119"/>
                    <a:pt x="956" y="1052"/>
                    <a:pt x="891" y="1010"/>
                  </a:cubicBezTo>
                  <a:cubicBezTo>
                    <a:pt x="843" y="980"/>
                    <a:pt x="791" y="971"/>
                    <a:pt x="754" y="965"/>
                  </a:cubicBezTo>
                  <a:lnTo>
                    <a:pt x="411" y="907"/>
                  </a:lnTo>
                  <a:cubicBezTo>
                    <a:pt x="364" y="900"/>
                    <a:pt x="277" y="885"/>
                    <a:pt x="252" y="847"/>
                  </a:cubicBezTo>
                  <a:cubicBezTo>
                    <a:pt x="241" y="827"/>
                    <a:pt x="242" y="793"/>
                    <a:pt x="257" y="764"/>
                  </a:cubicBezTo>
                  <a:cubicBezTo>
                    <a:pt x="273" y="730"/>
                    <a:pt x="306" y="699"/>
                    <a:pt x="354" y="670"/>
                  </a:cubicBezTo>
                  <a:cubicBezTo>
                    <a:pt x="417" y="633"/>
                    <a:pt x="488" y="608"/>
                    <a:pt x="562" y="602"/>
                  </a:cubicBezTo>
                  <a:cubicBezTo>
                    <a:pt x="584" y="599"/>
                    <a:pt x="609" y="598"/>
                    <a:pt x="632" y="598"/>
                  </a:cubicBezTo>
                  <a:cubicBezTo>
                    <a:pt x="694" y="597"/>
                    <a:pt x="764" y="593"/>
                    <a:pt x="834" y="570"/>
                  </a:cubicBezTo>
                  <a:cubicBezTo>
                    <a:pt x="963" y="524"/>
                    <a:pt x="1074" y="385"/>
                    <a:pt x="1026" y="239"/>
                  </a:cubicBezTo>
                  <a:cubicBezTo>
                    <a:pt x="998" y="149"/>
                    <a:pt x="915" y="84"/>
                    <a:pt x="809" y="64"/>
                  </a:cubicBezTo>
                  <a:cubicBezTo>
                    <a:pt x="761" y="54"/>
                    <a:pt x="715" y="54"/>
                    <a:pt x="675" y="54"/>
                  </a:cubicBezTo>
                  <a:cubicBezTo>
                    <a:pt x="666" y="55"/>
                    <a:pt x="657" y="56"/>
                    <a:pt x="648" y="56"/>
                  </a:cubicBezTo>
                  <a:cubicBezTo>
                    <a:pt x="640" y="56"/>
                    <a:pt x="631" y="55"/>
                    <a:pt x="622" y="54"/>
                  </a:cubicBezTo>
                  <a:cubicBezTo>
                    <a:pt x="566" y="51"/>
                    <a:pt x="512" y="36"/>
                    <a:pt x="460" y="12"/>
                  </a:cubicBezTo>
                  <a:cubicBezTo>
                    <a:pt x="444" y="4"/>
                    <a:pt x="427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9;p54">
              <a:extLst>
                <a:ext uri="{FF2B5EF4-FFF2-40B4-BE49-F238E27FC236}">
                  <a16:creationId xmlns:a16="http://schemas.microsoft.com/office/drawing/2014/main" id="{F6CD993B-B00A-04F3-314F-80C7A403FC8C}"/>
                </a:ext>
              </a:extLst>
            </p:cNvPr>
            <p:cNvSpPr/>
            <p:nvPr/>
          </p:nvSpPr>
          <p:spPr>
            <a:xfrm>
              <a:off x="9192225" y="2630363"/>
              <a:ext cx="54750" cy="46400"/>
            </a:xfrm>
            <a:custGeom>
              <a:avLst/>
              <a:gdLst/>
              <a:ahLst/>
              <a:cxnLst/>
              <a:rect l="l" t="t" r="r" b="b"/>
              <a:pathLst>
                <a:path w="2190" h="1856" extrusionOk="0">
                  <a:moveTo>
                    <a:pt x="251" y="1370"/>
                  </a:moveTo>
                  <a:cubicBezTo>
                    <a:pt x="295" y="1387"/>
                    <a:pt x="336" y="1404"/>
                    <a:pt x="377" y="1423"/>
                  </a:cubicBezTo>
                  <a:cubicBezTo>
                    <a:pt x="440" y="1447"/>
                    <a:pt x="503" y="1474"/>
                    <a:pt x="571" y="1494"/>
                  </a:cubicBezTo>
                  <a:cubicBezTo>
                    <a:pt x="566" y="1493"/>
                    <a:pt x="562" y="1493"/>
                    <a:pt x="556" y="1493"/>
                  </a:cubicBezTo>
                  <a:cubicBezTo>
                    <a:pt x="493" y="1489"/>
                    <a:pt x="433" y="1485"/>
                    <a:pt x="377" y="1473"/>
                  </a:cubicBezTo>
                  <a:cubicBezTo>
                    <a:pt x="313" y="1458"/>
                    <a:pt x="272" y="1426"/>
                    <a:pt x="251" y="1370"/>
                  </a:cubicBezTo>
                  <a:close/>
                  <a:moveTo>
                    <a:pt x="1415" y="228"/>
                  </a:moveTo>
                  <a:cubicBezTo>
                    <a:pt x="1636" y="228"/>
                    <a:pt x="1779" y="284"/>
                    <a:pt x="1842" y="395"/>
                  </a:cubicBezTo>
                  <a:cubicBezTo>
                    <a:pt x="1933" y="559"/>
                    <a:pt x="1893" y="991"/>
                    <a:pt x="1824" y="1193"/>
                  </a:cubicBezTo>
                  <a:cubicBezTo>
                    <a:pt x="1734" y="1450"/>
                    <a:pt x="1463" y="1626"/>
                    <a:pt x="1194" y="1626"/>
                  </a:cubicBezTo>
                  <a:cubicBezTo>
                    <a:pt x="1140" y="1626"/>
                    <a:pt x="1087" y="1619"/>
                    <a:pt x="1036" y="1604"/>
                  </a:cubicBezTo>
                  <a:cubicBezTo>
                    <a:pt x="1000" y="1595"/>
                    <a:pt x="967" y="1581"/>
                    <a:pt x="934" y="1569"/>
                  </a:cubicBezTo>
                  <a:cubicBezTo>
                    <a:pt x="891" y="1554"/>
                    <a:pt x="846" y="1537"/>
                    <a:pt x="797" y="1525"/>
                  </a:cubicBezTo>
                  <a:cubicBezTo>
                    <a:pt x="817" y="1524"/>
                    <a:pt x="835" y="1522"/>
                    <a:pt x="852" y="1520"/>
                  </a:cubicBezTo>
                  <a:cubicBezTo>
                    <a:pt x="1102" y="1492"/>
                    <a:pt x="1322" y="1312"/>
                    <a:pt x="1400" y="1073"/>
                  </a:cubicBezTo>
                  <a:cubicBezTo>
                    <a:pt x="1429" y="985"/>
                    <a:pt x="1427" y="908"/>
                    <a:pt x="1397" y="843"/>
                  </a:cubicBezTo>
                  <a:cubicBezTo>
                    <a:pt x="1368" y="780"/>
                    <a:pt x="1314" y="735"/>
                    <a:pt x="1245" y="715"/>
                  </a:cubicBezTo>
                  <a:cubicBezTo>
                    <a:pt x="1217" y="707"/>
                    <a:pt x="1187" y="702"/>
                    <a:pt x="1156" y="702"/>
                  </a:cubicBezTo>
                  <a:cubicBezTo>
                    <a:pt x="1088" y="702"/>
                    <a:pt x="1017" y="722"/>
                    <a:pt x="957" y="759"/>
                  </a:cubicBezTo>
                  <a:cubicBezTo>
                    <a:pt x="913" y="787"/>
                    <a:pt x="875" y="817"/>
                    <a:pt x="839" y="848"/>
                  </a:cubicBezTo>
                  <a:cubicBezTo>
                    <a:pt x="796" y="885"/>
                    <a:pt x="758" y="918"/>
                    <a:pt x="716" y="934"/>
                  </a:cubicBezTo>
                  <a:cubicBezTo>
                    <a:pt x="696" y="942"/>
                    <a:pt x="675" y="945"/>
                    <a:pt x="652" y="945"/>
                  </a:cubicBezTo>
                  <a:cubicBezTo>
                    <a:pt x="606" y="945"/>
                    <a:pt x="557" y="929"/>
                    <a:pt x="521" y="897"/>
                  </a:cubicBezTo>
                  <a:cubicBezTo>
                    <a:pt x="466" y="852"/>
                    <a:pt x="433" y="774"/>
                    <a:pt x="438" y="697"/>
                  </a:cubicBezTo>
                  <a:cubicBezTo>
                    <a:pt x="443" y="571"/>
                    <a:pt x="541" y="440"/>
                    <a:pt x="686" y="366"/>
                  </a:cubicBezTo>
                  <a:cubicBezTo>
                    <a:pt x="836" y="288"/>
                    <a:pt x="1012" y="265"/>
                    <a:pt x="1185" y="244"/>
                  </a:cubicBezTo>
                  <a:cubicBezTo>
                    <a:pt x="1269" y="233"/>
                    <a:pt x="1346" y="228"/>
                    <a:pt x="1415" y="228"/>
                  </a:cubicBezTo>
                  <a:close/>
                  <a:moveTo>
                    <a:pt x="1404" y="0"/>
                  </a:moveTo>
                  <a:cubicBezTo>
                    <a:pt x="1328" y="0"/>
                    <a:pt x="1245" y="6"/>
                    <a:pt x="1156" y="17"/>
                  </a:cubicBezTo>
                  <a:cubicBezTo>
                    <a:pt x="974" y="40"/>
                    <a:pt x="767" y="67"/>
                    <a:pt x="583" y="161"/>
                  </a:cubicBezTo>
                  <a:cubicBezTo>
                    <a:pt x="363" y="275"/>
                    <a:pt x="220" y="476"/>
                    <a:pt x="210" y="686"/>
                  </a:cubicBezTo>
                  <a:cubicBezTo>
                    <a:pt x="204" y="836"/>
                    <a:pt x="267" y="980"/>
                    <a:pt x="376" y="1072"/>
                  </a:cubicBezTo>
                  <a:cubicBezTo>
                    <a:pt x="455" y="1137"/>
                    <a:pt x="556" y="1172"/>
                    <a:pt x="655" y="1172"/>
                  </a:cubicBezTo>
                  <a:cubicBezTo>
                    <a:pt x="705" y="1172"/>
                    <a:pt x="755" y="1163"/>
                    <a:pt x="802" y="1145"/>
                  </a:cubicBezTo>
                  <a:cubicBezTo>
                    <a:pt x="878" y="1114"/>
                    <a:pt x="936" y="1065"/>
                    <a:pt x="989" y="1020"/>
                  </a:cubicBezTo>
                  <a:cubicBezTo>
                    <a:pt x="1020" y="996"/>
                    <a:pt x="1048" y="970"/>
                    <a:pt x="1078" y="953"/>
                  </a:cubicBezTo>
                  <a:cubicBezTo>
                    <a:pt x="1100" y="938"/>
                    <a:pt x="1131" y="929"/>
                    <a:pt x="1157" y="929"/>
                  </a:cubicBezTo>
                  <a:cubicBezTo>
                    <a:pt x="1166" y="929"/>
                    <a:pt x="1175" y="930"/>
                    <a:pt x="1182" y="933"/>
                  </a:cubicBezTo>
                  <a:cubicBezTo>
                    <a:pt x="1191" y="935"/>
                    <a:pt x="1193" y="938"/>
                    <a:pt x="1193" y="939"/>
                  </a:cubicBezTo>
                  <a:cubicBezTo>
                    <a:pt x="1193" y="942"/>
                    <a:pt x="1199" y="956"/>
                    <a:pt x="1185" y="1002"/>
                  </a:cubicBezTo>
                  <a:cubicBezTo>
                    <a:pt x="1134" y="1156"/>
                    <a:pt x="989" y="1274"/>
                    <a:pt x="828" y="1293"/>
                  </a:cubicBezTo>
                  <a:cubicBezTo>
                    <a:pt x="811" y="1295"/>
                    <a:pt x="793" y="1296"/>
                    <a:pt x="777" y="1296"/>
                  </a:cubicBezTo>
                  <a:cubicBezTo>
                    <a:pt x="670" y="1296"/>
                    <a:pt x="578" y="1257"/>
                    <a:pt x="466" y="1210"/>
                  </a:cubicBezTo>
                  <a:cubicBezTo>
                    <a:pt x="403" y="1184"/>
                    <a:pt x="339" y="1157"/>
                    <a:pt x="267" y="1135"/>
                  </a:cubicBezTo>
                  <a:cubicBezTo>
                    <a:pt x="250" y="1130"/>
                    <a:pt x="221" y="1120"/>
                    <a:pt x="186" y="1120"/>
                  </a:cubicBezTo>
                  <a:cubicBezTo>
                    <a:pt x="161" y="1120"/>
                    <a:pt x="132" y="1125"/>
                    <a:pt x="103" y="1141"/>
                  </a:cubicBezTo>
                  <a:cubicBezTo>
                    <a:pt x="37" y="1177"/>
                    <a:pt x="1" y="1253"/>
                    <a:pt x="12" y="1341"/>
                  </a:cubicBezTo>
                  <a:cubicBezTo>
                    <a:pt x="33" y="1527"/>
                    <a:pt x="149" y="1658"/>
                    <a:pt x="331" y="1696"/>
                  </a:cubicBezTo>
                  <a:cubicBezTo>
                    <a:pt x="402" y="1712"/>
                    <a:pt x="475" y="1718"/>
                    <a:pt x="542" y="1722"/>
                  </a:cubicBezTo>
                  <a:cubicBezTo>
                    <a:pt x="611" y="1725"/>
                    <a:pt x="675" y="1729"/>
                    <a:pt x="734" y="1744"/>
                  </a:cubicBezTo>
                  <a:cubicBezTo>
                    <a:pt x="774" y="1754"/>
                    <a:pt x="813" y="1768"/>
                    <a:pt x="856" y="1784"/>
                  </a:cubicBezTo>
                  <a:cubicBezTo>
                    <a:pt x="895" y="1799"/>
                    <a:pt x="934" y="1814"/>
                    <a:pt x="974" y="1824"/>
                  </a:cubicBezTo>
                  <a:cubicBezTo>
                    <a:pt x="1047" y="1846"/>
                    <a:pt x="1122" y="1855"/>
                    <a:pt x="1197" y="1855"/>
                  </a:cubicBezTo>
                  <a:cubicBezTo>
                    <a:pt x="1561" y="1855"/>
                    <a:pt x="1918" y="1620"/>
                    <a:pt x="2041" y="1269"/>
                  </a:cubicBezTo>
                  <a:cubicBezTo>
                    <a:pt x="2112" y="1063"/>
                    <a:pt x="2190" y="547"/>
                    <a:pt x="2041" y="283"/>
                  </a:cubicBezTo>
                  <a:cubicBezTo>
                    <a:pt x="1935" y="94"/>
                    <a:pt x="1722" y="0"/>
                    <a:pt x="1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0;p54">
              <a:extLst>
                <a:ext uri="{FF2B5EF4-FFF2-40B4-BE49-F238E27FC236}">
                  <a16:creationId xmlns:a16="http://schemas.microsoft.com/office/drawing/2014/main" id="{73CBFEA5-C643-E4C4-C416-A074C509F68E}"/>
                </a:ext>
              </a:extLst>
            </p:cNvPr>
            <p:cNvSpPr/>
            <p:nvPr/>
          </p:nvSpPr>
          <p:spPr>
            <a:xfrm>
              <a:off x="9255925" y="2634988"/>
              <a:ext cx="36875" cy="37050"/>
            </a:xfrm>
            <a:custGeom>
              <a:avLst/>
              <a:gdLst/>
              <a:ahLst/>
              <a:cxnLst/>
              <a:rect l="l" t="t" r="r" b="b"/>
              <a:pathLst>
                <a:path w="1475" h="1482" extrusionOk="0">
                  <a:moveTo>
                    <a:pt x="655" y="230"/>
                  </a:moveTo>
                  <a:cubicBezTo>
                    <a:pt x="695" y="230"/>
                    <a:pt x="735" y="235"/>
                    <a:pt x="774" y="246"/>
                  </a:cubicBezTo>
                  <a:cubicBezTo>
                    <a:pt x="1019" y="312"/>
                    <a:pt x="1230" y="431"/>
                    <a:pt x="1241" y="483"/>
                  </a:cubicBezTo>
                  <a:cubicBezTo>
                    <a:pt x="1241" y="510"/>
                    <a:pt x="1234" y="521"/>
                    <a:pt x="1224" y="530"/>
                  </a:cubicBezTo>
                  <a:cubicBezTo>
                    <a:pt x="1178" y="573"/>
                    <a:pt x="1059" y="582"/>
                    <a:pt x="956" y="582"/>
                  </a:cubicBezTo>
                  <a:cubicBezTo>
                    <a:pt x="914" y="582"/>
                    <a:pt x="874" y="580"/>
                    <a:pt x="844" y="579"/>
                  </a:cubicBezTo>
                  <a:cubicBezTo>
                    <a:pt x="819" y="578"/>
                    <a:pt x="796" y="576"/>
                    <a:pt x="776" y="576"/>
                  </a:cubicBezTo>
                  <a:cubicBezTo>
                    <a:pt x="770" y="576"/>
                    <a:pt x="764" y="576"/>
                    <a:pt x="759" y="577"/>
                  </a:cubicBezTo>
                  <a:cubicBezTo>
                    <a:pt x="748" y="577"/>
                    <a:pt x="738" y="577"/>
                    <a:pt x="728" y="577"/>
                  </a:cubicBezTo>
                  <a:cubicBezTo>
                    <a:pt x="703" y="577"/>
                    <a:pt x="681" y="576"/>
                    <a:pt x="662" y="572"/>
                  </a:cubicBezTo>
                  <a:cubicBezTo>
                    <a:pt x="612" y="561"/>
                    <a:pt x="562" y="522"/>
                    <a:pt x="514" y="484"/>
                  </a:cubicBezTo>
                  <a:cubicBezTo>
                    <a:pt x="495" y="468"/>
                    <a:pt x="471" y="460"/>
                    <a:pt x="446" y="460"/>
                  </a:cubicBezTo>
                  <a:cubicBezTo>
                    <a:pt x="436" y="460"/>
                    <a:pt x="425" y="462"/>
                    <a:pt x="415" y="465"/>
                  </a:cubicBezTo>
                  <a:cubicBezTo>
                    <a:pt x="380" y="474"/>
                    <a:pt x="352" y="499"/>
                    <a:pt x="338" y="533"/>
                  </a:cubicBezTo>
                  <a:cubicBezTo>
                    <a:pt x="324" y="574"/>
                    <a:pt x="319" y="614"/>
                    <a:pt x="322" y="654"/>
                  </a:cubicBezTo>
                  <a:cubicBezTo>
                    <a:pt x="319" y="651"/>
                    <a:pt x="312" y="647"/>
                    <a:pt x="309" y="643"/>
                  </a:cubicBezTo>
                  <a:lnTo>
                    <a:pt x="285" y="624"/>
                  </a:lnTo>
                  <a:cubicBezTo>
                    <a:pt x="255" y="593"/>
                    <a:pt x="241" y="536"/>
                    <a:pt x="255" y="485"/>
                  </a:cubicBezTo>
                  <a:cubicBezTo>
                    <a:pt x="268" y="430"/>
                    <a:pt x="306" y="375"/>
                    <a:pt x="364" y="330"/>
                  </a:cubicBezTo>
                  <a:cubicBezTo>
                    <a:pt x="445" y="264"/>
                    <a:pt x="551" y="230"/>
                    <a:pt x="655" y="230"/>
                  </a:cubicBezTo>
                  <a:close/>
                  <a:moveTo>
                    <a:pt x="429" y="867"/>
                  </a:moveTo>
                  <a:lnTo>
                    <a:pt x="429" y="867"/>
                  </a:lnTo>
                  <a:cubicBezTo>
                    <a:pt x="442" y="878"/>
                    <a:pt x="452" y="889"/>
                    <a:pt x="464" y="899"/>
                  </a:cubicBezTo>
                  <a:cubicBezTo>
                    <a:pt x="504" y="932"/>
                    <a:pt x="546" y="957"/>
                    <a:pt x="588" y="980"/>
                  </a:cubicBezTo>
                  <a:cubicBezTo>
                    <a:pt x="624" y="1003"/>
                    <a:pt x="658" y="1022"/>
                    <a:pt x="687" y="1045"/>
                  </a:cubicBezTo>
                  <a:cubicBezTo>
                    <a:pt x="730" y="1080"/>
                    <a:pt x="748" y="1127"/>
                    <a:pt x="738" y="1147"/>
                  </a:cubicBezTo>
                  <a:cubicBezTo>
                    <a:pt x="737" y="1150"/>
                    <a:pt x="733" y="1156"/>
                    <a:pt x="726" y="1166"/>
                  </a:cubicBezTo>
                  <a:cubicBezTo>
                    <a:pt x="678" y="1223"/>
                    <a:pt x="602" y="1254"/>
                    <a:pt x="527" y="1254"/>
                  </a:cubicBezTo>
                  <a:cubicBezTo>
                    <a:pt x="484" y="1254"/>
                    <a:pt x="441" y="1244"/>
                    <a:pt x="404" y="1222"/>
                  </a:cubicBezTo>
                  <a:cubicBezTo>
                    <a:pt x="386" y="1211"/>
                    <a:pt x="380" y="1204"/>
                    <a:pt x="378" y="1200"/>
                  </a:cubicBezTo>
                  <a:cubicBezTo>
                    <a:pt x="362" y="1176"/>
                    <a:pt x="380" y="1112"/>
                    <a:pt x="396" y="1054"/>
                  </a:cubicBezTo>
                  <a:cubicBezTo>
                    <a:pt x="412" y="1001"/>
                    <a:pt x="431" y="935"/>
                    <a:pt x="429" y="867"/>
                  </a:cubicBezTo>
                  <a:close/>
                  <a:moveTo>
                    <a:pt x="659" y="0"/>
                  </a:moveTo>
                  <a:cubicBezTo>
                    <a:pt x="502" y="0"/>
                    <a:pt x="345" y="52"/>
                    <a:pt x="222" y="150"/>
                  </a:cubicBezTo>
                  <a:cubicBezTo>
                    <a:pt x="124" y="227"/>
                    <a:pt x="59" y="324"/>
                    <a:pt x="34" y="428"/>
                  </a:cubicBezTo>
                  <a:cubicBezTo>
                    <a:pt x="1" y="562"/>
                    <a:pt x="37" y="698"/>
                    <a:pt x="128" y="786"/>
                  </a:cubicBezTo>
                  <a:cubicBezTo>
                    <a:pt x="141" y="798"/>
                    <a:pt x="154" y="811"/>
                    <a:pt x="167" y="821"/>
                  </a:cubicBezTo>
                  <a:cubicBezTo>
                    <a:pt x="178" y="830"/>
                    <a:pt x="191" y="840"/>
                    <a:pt x="195" y="846"/>
                  </a:cubicBezTo>
                  <a:cubicBezTo>
                    <a:pt x="212" y="869"/>
                    <a:pt x="193" y="933"/>
                    <a:pt x="177" y="990"/>
                  </a:cubicBezTo>
                  <a:cubicBezTo>
                    <a:pt x="150" y="1086"/>
                    <a:pt x="112" y="1219"/>
                    <a:pt x="193" y="1332"/>
                  </a:cubicBezTo>
                  <a:cubicBezTo>
                    <a:pt x="215" y="1364"/>
                    <a:pt x="246" y="1393"/>
                    <a:pt x="288" y="1416"/>
                  </a:cubicBezTo>
                  <a:cubicBezTo>
                    <a:pt x="362" y="1460"/>
                    <a:pt x="445" y="1481"/>
                    <a:pt x="529" y="1481"/>
                  </a:cubicBezTo>
                  <a:cubicBezTo>
                    <a:pt x="669" y="1481"/>
                    <a:pt x="810" y="1423"/>
                    <a:pt x="903" y="1310"/>
                  </a:cubicBezTo>
                  <a:cubicBezTo>
                    <a:pt x="924" y="1287"/>
                    <a:pt x="939" y="1262"/>
                    <a:pt x="950" y="1239"/>
                  </a:cubicBezTo>
                  <a:cubicBezTo>
                    <a:pt x="1011" y="1100"/>
                    <a:pt x="936" y="952"/>
                    <a:pt x="835" y="867"/>
                  </a:cubicBezTo>
                  <a:cubicBezTo>
                    <a:pt x="806" y="844"/>
                    <a:pt x="775" y="824"/>
                    <a:pt x="746" y="805"/>
                  </a:cubicBezTo>
                  <a:lnTo>
                    <a:pt x="763" y="805"/>
                  </a:lnTo>
                  <a:cubicBezTo>
                    <a:pt x="784" y="806"/>
                    <a:pt x="808" y="806"/>
                    <a:pt x="838" y="807"/>
                  </a:cubicBezTo>
                  <a:cubicBezTo>
                    <a:pt x="875" y="809"/>
                    <a:pt x="918" y="810"/>
                    <a:pt x="962" y="810"/>
                  </a:cubicBezTo>
                  <a:cubicBezTo>
                    <a:pt x="1109" y="810"/>
                    <a:pt x="1280" y="794"/>
                    <a:pt x="1383" y="694"/>
                  </a:cubicBezTo>
                  <a:cubicBezTo>
                    <a:pt x="1441" y="640"/>
                    <a:pt x="1472" y="567"/>
                    <a:pt x="1472" y="483"/>
                  </a:cubicBezTo>
                  <a:cubicBezTo>
                    <a:pt x="1474" y="226"/>
                    <a:pt x="1027" y="75"/>
                    <a:pt x="835" y="23"/>
                  </a:cubicBezTo>
                  <a:cubicBezTo>
                    <a:pt x="777" y="7"/>
                    <a:pt x="718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1;p54">
              <a:extLst>
                <a:ext uri="{FF2B5EF4-FFF2-40B4-BE49-F238E27FC236}">
                  <a16:creationId xmlns:a16="http://schemas.microsoft.com/office/drawing/2014/main" id="{5118BF8A-FA81-A652-C9AF-28E189CC80FE}"/>
                </a:ext>
              </a:extLst>
            </p:cNvPr>
            <p:cNvSpPr/>
            <p:nvPr/>
          </p:nvSpPr>
          <p:spPr>
            <a:xfrm>
              <a:off x="9247425" y="2343088"/>
              <a:ext cx="36850" cy="37050"/>
            </a:xfrm>
            <a:custGeom>
              <a:avLst/>
              <a:gdLst/>
              <a:ahLst/>
              <a:cxnLst/>
              <a:rect l="l" t="t" r="r" b="b"/>
              <a:pathLst>
                <a:path w="1474" h="1482" extrusionOk="0">
                  <a:moveTo>
                    <a:pt x="656" y="230"/>
                  </a:moveTo>
                  <a:cubicBezTo>
                    <a:pt x="696" y="230"/>
                    <a:pt x="737" y="235"/>
                    <a:pt x="773" y="246"/>
                  </a:cubicBezTo>
                  <a:cubicBezTo>
                    <a:pt x="1019" y="312"/>
                    <a:pt x="1230" y="430"/>
                    <a:pt x="1242" y="483"/>
                  </a:cubicBezTo>
                  <a:cubicBezTo>
                    <a:pt x="1242" y="509"/>
                    <a:pt x="1233" y="521"/>
                    <a:pt x="1225" y="530"/>
                  </a:cubicBezTo>
                  <a:cubicBezTo>
                    <a:pt x="1178" y="573"/>
                    <a:pt x="1059" y="582"/>
                    <a:pt x="956" y="582"/>
                  </a:cubicBezTo>
                  <a:cubicBezTo>
                    <a:pt x="914" y="582"/>
                    <a:pt x="874" y="580"/>
                    <a:pt x="844" y="579"/>
                  </a:cubicBezTo>
                  <a:cubicBezTo>
                    <a:pt x="810" y="578"/>
                    <a:pt x="782" y="577"/>
                    <a:pt x="758" y="577"/>
                  </a:cubicBezTo>
                  <a:cubicBezTo>
                    <a:pt x="748" y="577"/>
                    <a:pt x="738" y="577"/>
                    <a:pt x="728" y="577"/>
                  </a:cubicBezTo>
                  <a:cubicBezTo>
                    <a:pt x="704" y="577"/>
                    <a:pt x="681" y="576"/>
                    <a:pt x="661" y="571"/>
                  </a:cubicBezTo>
                  <a:cubicBezTo>
                    <a:pt x="612" y="561"/>
                    <a:pt x="563" y="521"/>
                    <a:pt x="515" y="484"/>
                  </a:cubicBezTo>
                  <a:cubicBezTo>
                    <a:pt x="494" y="468"/>
                    <a:pt x="470" y="460"/>
                    <a:pt x="446" y="460"/>
                  </a:cubicBezTo>
                  <a:cubicBezTo>
                    <a:pt x="435" y="460"/>
                    <a:pt x="425" y="462"/>
                    <a:pt x="414" y="465"/>
                  </a:cubicBezTo>
                  <a:cubicBezTo>
                    <a:pt x="379" y="474"/>
                    <a:pt x="351" y="499"/>
                    <a:pt x="338" y="533"/>
                  </a:cubicBezTo>
                  <a:cubicBezTo>
                    <a:pt x="322" y="574"/>
                    <a:pt x="318" y="614"/>
                    <a:pt x="322" y="654"/>
                  </a:cubicBezTo>
                  <a:cubicBezTo>
                    <a:pt x="318" y="650"/>
                    <a:pt x="313" y="647"/>
                    <a:pt x="309" y="643"/>
                  </a:cubicBezTo>
                  <a:cubicBezTo>
                    <a:pt x="301" y="637"/>
                    <a:pt x="293" y="630"/>
                    <a:pt x="286" y="624"/>
                  </a:cubicBezTo>
                  <a:cubicBezTo>
                    <a:pt x="255" y="593"/>
                    <a:pt x="242" y="536"/>
                    <a:pt x="255" y="485"/>
                  </a:cubicBezTo>
                  <a:cubicBezTo>
                    <a:pt x="269" y="429"/>
                    <a:pt x="308" y="375"/>
                    <a:pt x="365" y="330"/>
                  </a:cubicBezTo>
                  <a:cubicBezTo>
                    <a:pt x="446" y="264"/>
                    <a:pt x="552" y="230"/>
                    <a:pt x="656" y="230"/>
                  </a:cubicBezTo>
                  <a:close/>
                  <a:moveTo>
                    <a:pt x="430" y="867"/>
                  </a:moveTo>
                  <a:cubicBezTo>
                    <a:pt x="442" y="878"/>
                    <a:pt x="453" y="889"/>
                    <a:pt x="464" y="898"/>
                  </a:cubicBezTo>
                  <a:cubicBezTo>
                    <a:pt x="505" y="931"/>
                    <a:pt x="548" y="956"/>
                    <a:pt x="589" y="979"/>
                  </a:cubicBezTo>
                  <a:cubicBezTo>
                    <a:pt x="625" y="1001"/>
                    <a:pt x="660" y="1022"/>
                    <a:pt x="688" y="1044"/>
                  </a:cubicBezTo>
                  <a:cubicBezTo>
                    <a:pt x="726" y="1075"/>
                    <a:pt x="751" y="1123"/>
                    <a:pt x="740" y="1147"/>
                  </a:cubicBezTo>
                  <a:cubicBezTo>
                    <a:pt x="739" y="1150"/>
                    <a:pt x="735" y="1155"/>
                    <a:pt x="726" y="1166"/>
                  </a:cubicBezTo>
                  <a:cubicBezTo>
                    <a:pt x="679" y="1223"/>
                    <a:pt x="603" y="1254"/>
                    <a:pt x="528" y="1254"/>
                  </a:cubicBezTo>
                  <a:cubicBezTo>
                    <a:pt x="485" y="1254"/>
                    <a:pt x="442" y="1244"/>
                    <a:pt x="405" y="1222"/>
                  </a:cubicBezTo>
                  <a:cubicBezTo>
                    <a:pt x="388" y="1211"/>
                    <a:pt x="381" y="1202"/>
                    <a:pt x="378" y="1200"/>
                  </a:cubicBezTo>
                  <a:cubicBezTo>
                    <a:pt x="362" y="1176"/>
                    <a:pt x="381" y="1112"/>
                    <a:pt x="397" y="1054"/>
                  </a:cubicBezTo>
                  <a:cubicBezTo>
                    <a:pt x="413" y="1001"/>
                    <a:pt x="431" y="934"/>
                    <a:pt x="430" y="867"/>
                  </a:cubicBezTo>
                  <a:close/>
                  <a:moveTo>
                    <a:pt x="658" y="1"/>
                  </a:moveTo>
                  <a:cubicBezTo>
                    <a:pt x="502" y="1"/>
                    <a:pt x="345" y="53"/>
                    <a:pt x="222" y="151"/>
                  </a:cubicBezTo>
                  <a:cubicBezTo>
                    <a:pt x="124" y="228"/>
                    <a:pt x="59" y="326"/>
                    <a:pt x="33" y="429"/>
                  </a:cubicBezTo>
                  <a:cubicBezTo>
                    <a:pt x="0" y="562"/>
                    <a:pt x="36" y="700"/>
                    <a:pt x="127" y="787"/>
                  </a:cubicBezTo>
                  <a:cubicBezTo>
                    <a:pt x="140" y="800"/>
                    <a:pt x="154" y="811"/>
                    <a:pt x="167" y="821"/>
                  </a:cubicBezTo>
                  <a:cubicBezTo>
                    <a:pt x="179" y="830"/>
                    <a:pt x="191" y="839"/>
                    <a:pt x="196" y="846"/>
                  </a:cubicBezTo>
                  <a:cubicBezTo>
                    <a:pt x="212" y="868"/>
                    <a:pt x="194" y="933"/>
                    <a:pt x="178" y="990"/>
                  </a:cubicBezTo>
                  <a:cubicBezTo>
                    <a:pt x="152" y="1086"/>
                    <a:pt x="112" y="1218"/>
                    <a:pt x="194" y="1332"/>
                  </a:cubicBezTo>
                  <a:cubicBezTo>
                    <a:pt x="217" y="1364"/>
                    <a:pt x="248" y="1393"/>
                    <a:pt x="288" y="1416"/>
                  </a:cubicBezTo>
                  <a:cubicBezTo>
                    <a:pt x="362" y="1460"/>
                    <a:pt x="446" y="1481"/>
                    <a:pt x="531" y="1481"/>
                  </a:cubicBezTo>
                  <a:cubicBezTo>
                    <a:pt x="671" y="1481"/>
                    <a:pt x="810" y="1422"/>
                    <a:pt x="901" y="1311"/>
                  </a:cubicBezTo>
                  <a:cubicBezTo>
                    <a:pt x="923" y="1287"/>
                    <a:pt x="938" y="1264"/>
                    <a:pt x="948" y="1240"/>
                  </a:cubicBezTo>
                  <a:cubicBezTo>
                    <a:pt x="1011" y="1102"/>
                    <a:pt x="936" y="955"/>
                    <a:pt x="835" y="870"/>
                  </a:cubicBezTo>
                  <a:cubicBezTo>
                    <a:pt x="805" y="846"/>
                    <a:pt x="774" y="827"/>
                    <a:pt x="745" y="807"/>
                  </a:cubicBezTo>
                  <a:lnTo>
                    <a:pt x="762" y="807"/>
                  </a:lnTo>
                  <a:cubicBezTo>
                    <a:pt x="784" y="807"/>
                    <a:pt x="807" y="807"/>
                    <a:pt x="837" y="808"/>
                  </a:cubicBezTo>
                  <a:cubicBezTo>
                    <a:pt x="874" y="810"/>
                    <a:pt x="915" y="811"/>
                    <a:pt x="958" y="811"/>
                  </a:cubicBezTo>
                  <a:cubicBezTo>
                    <a:pt x="1106" y="811"/>
                    <a:pt x="1279" y="794"/>
                    <a:pt x="1383" y="695"/>
                  </a:cubicBezTo>
                  <a:cubicBezTo>
                    <a:pt x="1440" y="641"/>
                    <a:pt x="1469" y="568"/>
                    <a:pt x="1471" y="485"/>
                  </a:cubicBezTo>
                  <a:cubicBezTo>
                    <a:pt x="1474" y="226"/>
                    <a:pt x="1026" y="76"/>
                    <a:pt x="834" y="24"/>
                  </a:cubicBezTo>
                  <a:cubicBezTo>
                    <a:pt x="777" y="8"/>
                    <a:pt x="717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2;p54">
              <a:extLst>
                <a:ext uri="{FF2B5EF4-FFF2-40B4-BE49-F238E27FC236}">
                  <a16:creationId xmlns:a16="http://schemas.microsoft.com/office/drawing/2014/main" id="{32E6D722-DA12-7BF9-DC89-856C4577A68F}"/>
                </a:ext>
              </a:extLst>
            </p:cNvPr>
            <p:cNvSpPr/>
            <p:nvPr/>
          </p:nvSpPr>
          <p:spPr>
            <a:xfrm>
              <a:off x="9260225" y="2578088"/>
              <a:ext cx="64275" cy="50000"/>
            </a:xfrm>
            <a:custGeom>
              <a:avLst/>
              <a:gdLst/>
              <a:ahLst/>
              <a:cxnLst/>
              <a:rect l="l" t="t" r="r" b="b"/>
              <a:pathLst>
                <a:path w="2571" h="2000" extrusionOk="0">
                  <a:moveTo>
                    <a:pt x="1842" y="231"/>
                  </a:moveTo>
                  <a:cubicBezTo>
                    <a:pt x="1904" y="231"/>
                    <a:pt x="1974" y="249"/>
                    <a:pt x="1992" y="287"/>
                  </a:cubicBezTo>
                  <a:cubicBezTo>
                    <a:pt x="2000" y="305"/>
                    <a:pt x="2003" y="333"/>
                    <a:pt x="1999" y="372"/>
                  </a:cubicBezTo>
                  <a:cubicBezTo>
                    <a:pt x="1981" y="548"/>
                    <a:pt x="1893" y="714"/>
                    <a:pt x="1805" y="876"/>
                  </a:cubicBezTo>
                  <a:cubicBezTo>
                    <a:pt x="1789" y="906"/>
                    <a:pt x="1788" y="944"/>
                    <a:pt x="1802" y="976"/>
                  </a:cubicBezTo>
                  <a:cubicBezTo>
                    <a:pt x="1816" y="1008"/>
                    <a:pt x="1845" y="1032"/>
                    <a:pt x="1878" y="1042"/>
                  </a:cubicBezTo>
                  <a:cubicBezTo>
                    <a:pt x="1929" y="1055"/>
                    <a:pt x="1980" y="1062"/>
                    <a:pt x="2028" y="1062"/>
                  </a:cubicBezTo>
                  <a:cubicBezTo>
                    <a:pt x="2099" y="1062"/>
                    <a:pt x="2166" y="1048"/>
                    <a:pt x="2227" y="1021"/>
                  </a:cubicBezTo>
                  <a:lnTo>
                    <a:pt x="2227" y="1021"/>
                  </a:lnTo>
                  <a:cubicBezTo>
                    <a:pt x="2199" y="1078"/>
                    <a:pt x="2178" y="1134"/>
                    <a:pt x="2156" y="1187"/>
                  </a:cubicBezTo>
                  <a:cubicBezTo>
                    <a:pt x="2129" y="1258"/>
                    <a:pt x="2103" y="1325"/>
                    <a:pt x="2060" y="1396"/>
                  </a:cubicBezTo>
                  <a:cubicBezTo>
                    <a:pt x="1995" y="1509"/>
                    <a:pt x="1920" y="1636"/>
                    <a:pt x="1816" y="1711"/>
                  </a:cubicBezTo>
                  <a:cubicBezTo>
                    <a:pt x="1766" y="1748"/>
                    <a:pt x="1699" y="1773"/>
                    <a:pt x="1636" y="1773"/>
                  </a:cubicBezTo>
                  <a:cubicBezTo>
                    <a:pt x="1597" y="1773"/>
                    <a:pt x="1561" y="1764"/>
                    <a:pt x="1531" y="1742"/>
                  </a:cubicBezTo>
                  <a:cubicBezTo>
                    <a:pt x="1429" y="1670"/>
                    <a:pt x="1437" y="1490"/>
                    <a:pt x="1503" y="1358"/>
                  </a:cubicBezTo>
                  <a:cubicBezTo>
                    <a:pt x="1510" y="1343"/>
                    <a:pt x="1519" y="1328"/>
                    <a:pt x="1526" y="1312"/>
                  </a:cubicBezTo>
                  <a:cubicBezTo>
                    <a:pt x="1584" y="1204"/>
                    <a:pt x="1669" y="1040"/>
                    <a:pt x="1579" y="885"/>
                  </a:cubicBezTo>
                  <a:cubicBezTo>
                    <a:pt x="1563" y="857"/>
                    <a:pt x="1535" y="837"/>
                    <a:pt x="1503" y="830"/>
                  </a:cubicBezTo>
                  <a:cubicBezTo>
                    <a:pt x="1494" y="829"/>
                    <a:pt x="1488" y="828"/>
                    <a:pt x="1479" y="828"/>
                  </a:cubicBezTo>
                  <a:cubicBezTo>
                    <a:pt x="1455" y="828"/>
                    <a:pt x="1430" y="836"/>
                    <a:pt x="1414" y="853"/>
                  </a:cubicBezTo>
                  <a:cubicBezTo>
                    <a:pt x="1322" y="922"/>
                    <a:pt x="1271" y="1018"/>
                    <a:pt x="1226" y="1103"/>
                  </a:cubicBezTo>
                  <a:cubicBezTo>
                    <a:pt x="1186" y="1178"/>
                    <a:pt x="1152" y="1242"/>
                    <a:pt x="1098" y="1279"/>
                  </a:cubicBezTo>
                  <a:cubicBezTo>
                    <a:pt x="999" y="1348"/>
                    <a:pt x="821" y="1354"/>
                    <a:pt x="661" y="1359"/>
                  </a:cubicBezTo>
                  <a:cubicBezTo>
                    <a:pt x="604" y="1360"/>
                    <a:pt x="549" y="1363"/>
                    <a:pt x="501" y="1368"/>
                  </a:cubicBezTo>
                  <a:cubicBezTo>
                    <a:pt x="470" y="1370"/>
                    <a:pt x="442" y="1371"/>
                    <a:pt x="417" y="1371"/>
                  </a:cubicBezTo>
                  <a:cubicBezTo>
                    <a:pt x="326" y="1371"/>
                    <a:pt x="271" y="1355"/>
                    <a:pt x="250" y="1320"/>
                  </a:cubicBezTo>
                  <a:cubicBezTo>
                    <a:pt x="241" y="1305"/>
                    <a:pt x="240" y="1284"/>
                    <a:pt x="246" y="1261"/>
                  </a:cubicBezTo>
                  <a:cubicBezTo>
                    <a:pt x="259" y="1219"/>
                    <a:pt x="293" y="1176"/>
                    <a:pt x="334" y="1156"/>
                  </a:cubicBezTo>
                  <a:cubicBezTo>
                    <a:pt x="400" y="1122"/>
                    <a:pt x="482" y="1117"/>
                    <a:pt x="571" y="1117"/>
                  </a:cubicBezTo>
                  <a:cubicBezTo>
                    <a:pt x="593" y="1117"/>
                    <a:pt x="616" y="1118"/>
                    <a:pt x="639" y="1118"/>
                  </a:cubicBezTo>
                  <a:lnTo>
                    <a:pt x="664" y="1118"/>
                  </a:lnTo>
                  <a:cubicBezTo>
                    <a:pt x="670" y="1118"/>
                    <a:pt x="676" y="1118"/>
                    <a:pt x="683" y="1118"/>
                  </a:cubicBezTo>
                  <a:cubicBezTo>
                    <a:pt x="833" y="1118"/>
                    <a:pt x="986" y="1104"/>
                    <a:pt x="1110" y="1008"/>
                  </a:cubicBezTo>
                  <a:cubicBezTo>
                    <a:pt x="1228" y="916"/>
                    <a:pt x="1280" y="780"/>
                    <a:pt x="1324" y="660"/>
                  </a:cubicBezTo>
                  <a:cubicBezTo>
                    <a:pt x="1344" y="605"/>
                    <a:pt x="1362" y="553"/>
                    <a:pt x="1387" y="508"/>
                  </a:cubicBezTo>
                  <a:cubicBezTo>
                    <a:pt x="1473" y="344"/>
                    <a:pt x="1656" y="233"/>
                    <a:pt x="1841" y="231"/>
                  </a:cubicBezTo>
                  <a:close/>
                  <a:moveTo>
                    <a:pt x="1850" y="1"/>
                  </a:moveTo>
                  <a:cubicBezTo>
                    <a:pt x="1847" y="1"/>
                    <a:pt x="1843" y="1"/>
                    <a:pt x="1839" y="1"/>
                  </a:cubicBezTo>
                  <a:cubicBezTo>
                    <a:pt x="1568" y="3"/>
                    <a:pt x="1311" y="159"/>
                    <a:pt x="1184" y="399"/>
                  </a:cubicBezTo>
                  <a:cubicBezTo>
                    <a:pt x="1152" y="460"/>
                    <a:pt x="1129" y="521"/>
                    <a:pt x="1108" y="580"/>
                  </a:cubicBezTo>
                  <a:cubicBezTo>
                    <a:pt x="1070" y="684"/>
                    <a:pt x="1036" y="775"/>
                    <a:pt x="969" y="826"/>
                  </a:cubicBezTo>
                  <a:cubicBezTo>
                    <a:pt x="900" y="879"/>
                    <a:pt x="793" y="888"/>
                    <a:pt x="686" y="888"/>
                  </a:cubicBezTo>
                  <a:cubicBezTo>
                    <a:pt x="680" y="888"/>
                    <a:pt x="673" y="888"/>
                    <a:pt x="666" y="888"/>
                  </a:cubicBezTo>
                  <a:lnTo>
                    <a:pt x="640" y="888"/>
                  </a:lnTo>
                  <a:cubicBezTo>
                    <a:pt x="620" y="888"/>
                    <a:pt x="600" y="888"/>
                    <a:pt x="580" y="888"/>
                  </a:cubicBezTo>
                  <a:cubicBezTo>
                    <a:pt x="466" y="888"/>
                    <a:pt x="342" y="894"/>
                    <a:pt x="228" y="952"/>
                  </a:cubicBezTo>
                  <a:cubicBezTo>
                    <a:pt x="132" y="1001"/>
                    <a:pt x="54" y="1095"/>
                    <a:pt x="25" y="1198"/>
                  </a:cubicBezTo>
                  <a:cubicBezTo>
                    <a:pt x="1" y="1283"/>
                    <a:pt x="10" y="1368"/>
                    <a:pt x="53" y="1438"/>
                  </a:cubicBezTo>
                  <a:cubicBezTo>
                    <a:pt x="135" y="1575"/>
                    <a:pt x="294" y="1600"/>
                    <a:pt x="411" y="1600"/>
                  </a:cubicBezTo>
                  <a:cubicBezTo>
                    <a:pt x="455" y="1600"/>
                    <a:pt x="492" y="1596"/>
                    <a:pt x="518" y="1594"/>
                  </a:cubicBezTo>
                  <a:cubicBezTo>
                    <a:pt x="563" y="1590"/>
                    <a:pt x="613" y="1588"/>
                    <a:pt x="666" y="1586"/>
                  </a:cubicBezTo>
                  <a:cubicBezTo>
                    <a:pt x="855" y="1579"/>
                    <a:pt x="1070" y="1573"/>
                    <a:pt x="1225" y="1465"/>
                  </a:cubicBezTo>
                  <a:cubicBezTo>
                    <a:pt x="1227" y="1464"/>
                    <a:pt x="1231" y="1460"/>
                    <a:pt x="1233" y="1459"/>
                  </a:cubicBezTo>
                  <a:lnTo>
                    <a:pt x="1233" y="1459"/>
                  </a:lnTo>
                  <a:cubicBezTo>
                    <a:pt x="1205" y="1637"/>
                    <a:pt x="1248" y="1821"/>
                    <a:pt x="1397" y="1928"/>
                  </a:cubicBezTo>
                  <a:cubicBezTo>
                    <a:pt x="1466" y="1976"/>
                    <a:pt x="1548" y="2000"/>
                    <a:pt x="1636" y="2000"/>
                  </a:cubicBezTo>
                  <a:cubicBezTo>
                    <a:pt x="1743" y="2000"/>
                    <a:pt x="1853" y="1963"/>
                    <a:pt x="1947" y="1894"/>
                  </a:cubicBezTo>
                  <a:cubicBezTo>
                    <a:pt x="2090" y="1790"/>
                    <a:pt x="2177" y="1641"/>
                    <a:pt x="2254" y="1509"/>
                  </a:cubicBezTo>
                  <a:cubicBezTo>
                    <a:pt x="2306" y="1422"/>
                    <a:pt x="2337" y="1343"/>
                    <a:pt x="2366" y="1267"/>
                  </a:cubicBezTo>
                  <a:cubicBezTo>
                    <a:pt x="2394" y="1197"/>
                    <a:pt x="2419" y="1129"/>
                    <a:pt x="2462" y="1058"/>
                  </a:cubicBezTo>
                  <a:cubicBezTo>
                    <a:pt x="2571" y="873"/>
                    <a:pt x="2560" y="709"/>
                    <a:pt x="2435" y="628"/>
                  </a:cubicBezTo>
                  <a:cubicBezTo>
                    <a:pt x="2416" y="615"/>
                    <a:pt x="2395" y="608"/>
                    <a:pt x="2373" y="608"/>
                  </a:cubicBezTo>
                  <a:cubicBezTo>
                    <a:pt x="2364" y="608"/>
                    <a:pt x="2355" y="609"/>
                    <a:pt x="2346" y="612"/>
                  </a:cubicBezTo>
                  <a:cubicBezTo>
                    <a:pt x="2315" y="618"/>
                    <a:pt x="2290" y="638"/>
                    <a:pt x="2274" y="666"/>
                  </a:cubicBezTo>
                  <a:cubicBezTo>
                    <a:pt x="2225" y="755"/>
                    <a:pt x="2163" y="807"/>
                    <a:pt x="2087" y="824"/>
                  </a:cubicBezTo>
                  <a:cubicBezTo>
                    <a:pt x="2152" y="692"/>
                    <a:pt x="2209" y="549"/>
                    <a:pt x="2225" y="393"/>
                  </a:cubicBezTo>
                  <a:cubicBezTo>
                    <a:pt x="2230" y="339"/>
                    <a:pt x="2232" y="260"/>
                    <a:pt x="2197" y="186"/>
                  </a:cubicBezTo>
                  <a:cubicBezTo>
                    <a:pt x="2142" y="71"/>
                    <a:pt x="2012" y="1"/>
                    <a:pt x="1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03;p54">
              <a:extLst>
                <a:ext uri="{FF2B5EF4-FFF2-40B4-BE49-F238E27FC236}">
                  <a16:creationId xmlns:a16="http://schemas.microsoft.com/office/drawing/2014/main" id="{BACC068E-BA1F-4758-CDB1-64D18C15A4B8}"/>
                </a:ext>
              </a:extLst>
            </p:cNvPr>
            <p:cNvSpPr/>
            <p:nvPr/>
          </p:nvSpPr>
          <p:spPr>
            <a:xfrm>
              <a:off x="9287675" y="2521388"/>
              <a:ext cx="46175" cy="55050"/>
            </a:xfrm>
            <a:custGeom>
              <a:avLst/>
              <a:gdLst/>
              <a:ahLst/>
              <a:cxnLst/>
              <a:rect l="l" t="t" r="r" b="b"/>
              <a:pathLst>
                <a:path w="1847" h="2202" extrusionOk="0">
                  <a:moveTo>
                    <a:pt x="855" y="228"/>
                  </a:moveTo>
                  <a:cubicBezTo>
                    <a:pt x="882" y="228"/>
                    <a:pt x="906" y="233"/>
                    <a:pt x="926" y="246"/>
                  </a:cubicBezTo>
                  <a:cubicBezTo>
                    <a:pt x="956" y="267"/>
                    <a:pt x="980" y="306"/>
                    <a:pt x="1007" y="349"/>
                  </a:cubicBezTo>
                  <a:cubicBezTo>
                    <a:pt x="1042" y="406"/>
                    <a:pt x="1082" y="470"/>
                    <a:pt x="1148" y="516"/>
                  </a:cubicBezTo>
                  <a:cubicBezTo>
                    <a:pt x="1203" y="555"/>
                    <a:pt x="1262" y="572"/>
                    <a:pt x="1315" y="588"/>
                  </a:cubicBezTo>
                  <a:cubicBezTo>
                    <a:pt x="1337" y="595"/>
                    <a:pt x="1359" y="600"/>
                    <a:pt x="1381" y="609"/>
                  </a:cubicBezTo>
                  <a:cubicBezTo>
                    <a:pt x="1541" y="676"/>
                    <a:pt x="1607" y="888"/>
                    <a:pt x="1587" y="1054"/>
                  </a:cubicBezTo>
                  <a:cubicBezTo>
                    <a:pt x="1562" y="1256"/>
                    <a:pt x="1442" y="1449"/>
                    <a:pt x="1336" y="1620"/>
                  </a:cubicBezTo>
                  <a:lnTo>
                    <a:pt x="1157" y="1908"/>
                  </a:lnTo>
                  <a:cubicBezTo>
                    <a:pt x="1145" y="1928"/>
                    <a:pt x="1121" y="1968"/>
                    <a:pt x="1105" y="1973"/>
                  </a:cubicBezTo>
                  <a:cubicBezTo>
                    <a:pt x="1105" y="1973"/>
                    <a:pt x="1105" y="1973"/>
                    <a:pt x="1104" y="1973"/>
                  </a:cubicBezTo>
                  <a:cubicBezTo>
                    <a:pt x="1089" y="1973"/>
                    <a:pt x="1057" y="1940"/>
                    <a:pt x="1053" y="1903"/>
                  </a:cubicBezTo>
                  <a:cubicBezTo>
                    <a:pt x="1048" y="1847"/>
                    <a:pt x="1070" y="1783"/>
                    <a:pt x="1096" y="1714"/>
                  </a:cubicBezTo>
                  <a:cubicBezTo>
                    <a:pt x="1102" y="1693"/>
                    <a:pt x="1110" y="1674"/>
                    <a:pt x="1116" y="1656"/>
                  </a:cubicBezTo>
                  <a:cubicBezTo>
                    <a:pt x="1199" y="1405"/>
                    <a:pt x="1203" y="1128"/>
                    <a:pt x="1121" y="878"/>
                  </a:cubicBezTo>
                  <a:cubicBezTo>
                    <a:pt x="1106" y="835"/>
                    <a:pt x="1069" y="804"/>
                    <a:pt x="1024" y="798"/>
                  </a:cubicBezTo>
                  <a:cubicBezTo>
                    <a:pt x="1015" y="797"/>
                    <a:pt x="1006" y="797"/>
                    <a:pt x="999" y="797"/>
                  </a:cubicBezTo>
                  <a:cubicBezTo>
                    <a:pt x="853" y="797"/>
                    <a:pt x="764" y="934"/>
                    <a:pt x="734" y="980"/>
                  </a:cubicBezTo>
                  <a:cubicBezTo>
                    <a:pt x="655" y="1100"/>
                    <a:pt x="589" y="1223"/>
                    <a:pt x="524" y="1345"/>
                  </a:cubicBezTo>
                  <a:cubicBezTo>
                    <a:pt x="476" y="1437"/>
                    <a:pt x="431" y="1524"/>
                    <a:pt x="380" y="1607"/>
                  </a:cubicBezTo>
                  <a:cubicBezTo>
                    <a:pt x="323" y="1581"/>
                    <a:pt x="262" y="1551"/>
                    <a:pt x="252" y="1533"/>
                  </a:cubicBezTo>
                  <a:cubicBezTo>
                    <a:pt x="252" y="1527"/>
                    <a:pt x="253" y="1491"/>
                    <a:pt x="340" y="1373"/>
                  </a:cubicBezTo>
                  <a:cubicBezTo>
                    <a:pt x="566" y="1059"/>
                    <a:pt x="642" y="780"/>
                    <a:pt x="593" y="435"/>
                  </a:cubicBezTo>
                  <a:lnTo>
                    <a:pt x="593" y="434"/>
                  </a:lnTo>
                  <a:cubicBezTo>
                    <a:pt x="589" y="400"/>
                    <a:pt x="579" y="336"/>
                    <a:pt x="591" y="321"/>
                  </a:cubicBezTo>
                  <a:cubicBezTo>
                    <a:pt x="596" y="315"/>
                    <a:pt x="621" y="302"/>
                    <a:pt x="636" y="296"/>
                  </a:cubicBezTo>
                  <a:cubicBezTo>
                    <a:pt x="706" y="262"/>
                    <a:pt x="788" y="228"/>
                    <a:pt x="855" y="228"/>
                  </a:cubicBezTo>
                  <a:close/>
                  <a:moveTo>
                    <a:pt x="858" y="0"/>
                  </a:moveTo>
                  <a:cubicBezTo>
                    <a:pt x="727" y="0"/>
                    <a:pt x="604" y="59"/>
                    <a:pt x="538" y="89"/>
                  </a:cubicBezTo>
                  <a:cubicBezTo>
                    <a:pt x="503" y="106"/>
                    <a:pt x="455" y="129"/>
                    <a:pt x="418" y="173"/>
                  </a:cubicBezTo>
                  <a:cubicBezTo>
                    <a:pt x="338" y="266"/>
                    <a:pt x="355" y="387"/>
                    <a:pt x="368" y="467"/>
                  </a:cubicBezTo>
                  <a:lnTo>
                    <a:pt x="481" y="453"/>
                  </a:lnTo>
                  <a:lnTo>
                    <a:pt x="481" y="453"/>
                  </a:lnTo>
                  <a:lnTo>
                    <a:pt x="368" y="469"/>
                  </a:lnTo>
                  <a:cubicBezTo>
                    <a:pt x="407" y="752"/>
                    <a:pt x="346" y="976"/>
                    <a:pt x="155" y="1239"/>
                  </a:cubicBezTo>
                  <a:cubicBezTo>
                    <a:pt x="59" y="1373"/>
                    <a:pt x="0" y="1483"/>
                    <a:pt x="32" y="1594"/>
                  </a:cubicBezTo>
                  <a:cubicBezTo>
                    <a:pt x="69" y="1717"/>
                    <a:pt x="193" y="1777"/>
                    <a:pt x="381" y="1855"/>
                  </a:cubicBezTo>
                  <a:cubicBezTo>
                    <a:pt x="396" y="1860"/>
                    <a:pt x="410" y="1863"/>
                    <a:pt x="425" y="1863"/>
                  </a:cubicBezTo>
                  <a:cubicBezTo>
                    <a:pt x="463" y="1863"/>
                    <a:pt x="499" y="1844"/>
                    <a:pt x="520" y="1812"/>
                  </a:cubicBezTo>
                  <a:cubicBezTo>
                    <a:pt x="598" y="1695"/>
                    <a:pt x="663" y="1572"/>
                    <a:pt x="727" y="1451"/>
                  </a:cubicBezTo>
                  <a:cubicBezTo>
                    <a:pt x="789" y="1336"/>
                    <a:pt x="853" y="1215"/>
                    <a:pt x="925" y="1106"/>
                  </a:cubicBezTo>
                  <a:cubicBezTo>
                    <a:pt x="930" y="1100"/>
                    <a:pt x="935" y="1092"/>
                    <a:pt x="939" y="1087"/>
                  </a:cubicBezTo>
                  <a:lnTo>
                    <a:pt x="939" y="1087"/>
                  </a:lnTo>
                  <a:cubicBezTo>
                    <a:pt x="967" y="1251"/>
                    <a:pt x="953" y="1423"/>
                    <a:pt x="899" y="1582"/>
                  </a:cubicBezTo>
                  <a:cubicBezTo>
                    <a:pt x="893" y="1599"/>
                    <a:pt x="888" y="1617"/>
                    <a:pt x="881" y="1635"/>
                  </a:cubicBezTo>
                  <a:cubicBezTo>
                    <a:pt x="849" y="1720"/>
                    <a:pt x="814" y="1817"/>
                    <a:pt x="825" y="1925"/>
                  </a:cubicBezTo>
                  <a:cubicBezTo>
                    <a:pt x="834" y="2020"/>
                    <a:pt x="893" y="2114"/>
                    <a:pt x="973" y="2163"/>
                  </a:cubicBezTo>
                  <a:cubicBezTo>
                    <a:pt x="1015" y="2189"/>
                    <a:pt x="1059" y="2202"/>
                    <a:pt x="1104" y="2202"/>
                  </a:cubicBezTo>
                  <a:cubicBezTo>
                    <a:pt x="1131" y="2202"/>
                    <a:pt x="1158" y="2196"/>
                    <a:pt x="1188" y="2190"/>
                  </a:cubicBezTo>
                  <a:cubicBezTo>
                    <a:pt x="1276" y="2156"/>
                    <a:pt x="1324" y="2078"/>
                    <a:pt x="1353" y="2031"/>
                  </a:cubicBezTo>
                  <a:lnTo>
                    <a:pt x="1532" y="1742"/>
                  </a:lnTo>
                  <a:cubicBezTo>
                    <a:pt x="1650" y="1551"/>
                    <a:pt x="1784" y="1336"/>
                    <a:pt x="1815" y="1083"/>
                  </a:cubicBezTo>
                  <a:cubicBezTo>
                    <a:pt x="1846" y="826"/>
                    <a:pt x="1737" y="509"/>
                    <a:pt x="1469" y="399"/>
                  </a:cubicBezTo>
                  <a:cubicBezTo>
                    <a:pt x="1441" y="387"/>
                    <a:pt x="1411" y="380"/>
                    <a:pt x="1380" y="370"/>
                  </a:cubicBezTo>
                  <a:cubicBezTo>
                    <a:pt x="1340" y="359"/>
                    <a:pt x="1305" y="349"/>
                    <a:pt x="1282" y="332"/>
                  </a:cubicBezTo>
                  <a:cubicBezTo>
                    <a:pt x="1252" y="312"/>
                    <a:pt x="1228" y="272"/>
                    <a:pt x="1203" y="230"/>
                  </a:cubicBezTo>
                  <a:cubicBezTo>
                    <a:pt x="1166" y="172"/>
                    <a:pt x="1126" y="103"/>
                    <a:pt x="1053" y="56"/>
                  </a:cubicBezTo>
                  <a:cubicBezTo>
                    <a:pt x="991" y="15"/>
                    <a:pt x="923" y="0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04;p54">
              <a:extLst>
                <a:ext uri="{FF2B5EF4-FFF2-40B4-BE49-F238E27FC236}">
                  <a16:creationId xmlns:a16="http://schemas.microsoft.com/office/drawing/2014/main" id="{4B25A7D8-E509-9AAB-E987-B86F0C0C1E56}"/>
                </a:ext>
              </a:extLst>
            </p:cNvPr>
            <p:cNvSpPr/>
            <p:nvPr/>
          </p:nvSpPr>
          <p:spPr>
            <a:xfrm>
              <a:off x="9219425" y="2283613"/>
              <a:ext cx="46175" cy="52175"/>
            </a:xfrm>
            <a:custGeom>
              <a:avLst/>
              <a:gdLst/>
              <a:ahLst/>
              <a:cxnLst/>
              <a:rect l="l" t="t" r="r" b="b"/>
              <a:pathLst>
                <a:path w="1847" h="2087" extrusionOk="0">
                  <a:moveTo>
                    <a:pt x="859" y="228"/>
                  </a:moveTo>
                  <a:cubicBezTo>
                    <a:pt x="886" y="228"/>
                    <a:pt x="909" y="233"/>
                    <a:pt x="929" y="246"/>
                  </a:cubicBezTo>
                  <a:cubicBezTo>
                    <a:pt x="997" y="292"/>
                    <a:pt x="1030" y="315"/>
                    <a:pt x="1078" y="350"/>
                  </a:cubicBezTo>
                  <a:lnTo>
                    <a:pt x="1150" y="401"/>
                  </a:lnTo>
                  <a:cubicBezTo>
                    <a:pt x="1204" y="440"/>
                    <a:pt x="1264" y="457"/>
                    <a:pt x="1316" y="473"/>
                  </a:cubicBezTo>
                  <a:cubicBezTo>
                    <a:pt x="1339" y="480"/>
                    <a:pt x="1361" y="485"/>
                    <a:pt x="1383" y="494"/>
                  </a:cubicBezTo>
                  <a:cubicBezTo>
                    <a:pt x="1543" y="561"/>
                    <a:pt x="1609" y="773"/>
                    <a:pt x="1589" y="939"/>
                  </a:cubicBezTo>
                  <a:cubicBezTo>
                    <a:pt x="1563" y="1141"/>
                    <a:pt x="1444" y="1334"/>
                    <a:pt x="1338" y="1505"/>
                  </a:cubicBezTo>
                  <a:lnTo>
                    <a:pt x="1158" y="1793"/>
                  </a:lnTo>
                  <a:cubicBezTo>
                    <a:pt x="1147" y="1813"/>
                    <a:pt x="1123" y="1853"/>
                    <a:pt x="1107" y="1858"/>
                  </a:cubicBezTo>
                  <a:cubicBezTo>
                    <a:pt x="1094" y="1858"/>
                    <a:pt x="1059" y="1826"/>
                    <a:pt x="1055" y="1788"/>
                  </a:cubicBezTo>
                  <a:cubicBezTo>
                    <a:pt x="1050" y="1732"/>
                    <a:pt x="1072" y="1666"/>
                    <a:pt x="1098" y="1599"/>
                  </a:cubicBezTo>
                  <a:cubicBezTo>
                    <a:pt x="1104" y="1579"/>
                    <a:pt x="1111" y="1559"/>
                    <a:pt x="1118" y="1541"/>
                  </a:cubicBezTo>
                  <a:cubicBezTo>
                    <a:pt x="1201" y="1290"/>
                    <a:pt x="1204" y="1013"/>
                    <a:pt x="1123" y="763"/>
                  </a:cubicBezTo>
                  <a:cubicBezTo>
                    <a:pt x="1108" y="720"/>
                    <a:pt x="1071" y="689"/>
                    <a:pt x="1026" y="683"/>
                  </a:cubicBezTo>
                  <a:cubicBezTo>
                    <a:pt x="1016" y="682"/>
                    <a:pt x="1008" y="682"/>
                    <a:pt x="1000" y="682"/>
                  </a:cubicBezTo>
                  <a:cubicBezTo>
                    <a:pt x="855" y="682"/>
                    <a:pt x="766" y="819"/>
                    <a:pt x="738" y="867"/>
                  </a:cubicBezTo>
                  <a:cubicBezTo>
                    <a:pt x="659" y="986"/>
                    <a:pt x="591" y="1110"/>
                    <a:pt x="527" y="1231"/>
                  </a:cubicBezTo>
                  <a:cubicBezTo>
                    <a:pt x="479" y="1322"/>
                    <a:pt x="433" y="1409"/>
                    <a:pt x="383" y="1492"/>
                  </a:cubicBezTo>
                  <a:cubicBezTo>
                    <a:pt x="326" y="1466"/>
                    <a:pt x="265" y="1436"/>
                    <a:pt x="255" y="1418"/>
                  </a:cubicBezTo>
                  <a:cubicBezTo>
                    <a:pt x="255" y="1412"/>
                    <a:pt x="257" y="1376"/>
                    <a:pt x="344" y="1258"/>
                  </a:cubicBezTo>
                  <a:cubicBezTo>
                    <a:pt x="569" y="944"/>
                    <a:pt x="645" y="665"/>
                    <a:pt x="596" y="320"/>
                  </a:cubicBezTo>
                  <a:lnTo>
                    <a:pt x="596" y="319"/>
                  </a:lnTo>
                  <a:cubicBezTo>
                    <a:pt x="596" y="315"/>
                    <a:pt x="595" y="312"/>
                    <a:pt x="595" y="308"/>
                  </a:cubicBezTo>
                  <a:cubicBezTo>
                    <a:pt x="611" y="307"/>
                    <a:pt x="625" y="302"/>
                    <a:pt x="638" y="296"/>
                  </a:cubicBezTo>
                  <a:cubicBezTo>
                    <a:pt x="709" y="262"/>
                    <a:pt x="792" y="228"/>
                    <a:pt x="859" y="228"/>
                  </a:cubicBezTo>
                  <a:close/>
                  <a:moveTo>
                    <a:pt x="859" y="0"/>
                  </a:moveTo>
                  <a:cubicBezTo>
                    <a:pt x="766" y="0"/>
                    <a:pt x="676" y="30"/>
                    <a:pt x="610" y="58"/>
                  </a:cubicBezTo>
                  <a:cubicBezTo>
                    <a:pt x="588" y="36"/>
                    <a:pt x="559" y="15"/>
                    <a:pt x="519" y="14"/>
                  </a:cubicBezTo>
                  <a:cubicBezTo>
                    <a:pt x="516" y="14"/>
                    <a:pt x="514" y="14"/>
                    <a:pt x="512" y="14"/>
                  </a:cubicBezTo>
                  <a:cubicBezTo>
                    <a:pt x="479" y="14"/>
                    <a:pt x="439" y="33"/>
                    <a:pt x="418" y="58"/>
                  </a:cubicBezTo>
                  <a:cubicBezTo>
                    <a:pt x="338" y="150"/>
                    <a:pt x="355" y="271"/>
                    <a:pt x="367" y="351"/>
                  </a:cubicBezTo>
                  <a:lnTo>
                    <a:pt x="481" y="336"/>
                  </a:lnTo>
                  <a:lnTo>
                    <a:pt x="367" y="352"/>
                  </a:lnTo>
                  <a:cubicBezTo>
                    <a:pt x="408" y="635"/>
                    <a:pt x="346" y="860"/>
                    <a:pt x="156" y="1122"/>
                  </a:cubicBezTo>
                  <a:cubicBezTo>
                    <a:pt x="60" y="1256"/>
                    <a:pt x="1" y="1367"/>
                    <a:pt x="33" y="1478"/>
                  </a:cubicBezTo>
                  <a:cubicBezTo>
                    <a:pt x="68" y="1602"/>
                    <a:pt x="194" y="1661"/>
                    <a:pt x="382" y="1738"/>
                  </a:cubicBezTo>
                  <a:cubicBezTo>
                    <a:pt x="396" y="1744"/>
                    <a:pt x="411" y="1747"/>
                    <a:pt x="425" y="1747"/>
                  </a:cubicBezTo>
                  <a:cubicBezTo>
                    <a:pt x="463" y="1747"/>
                    <a:pt x="499" y="1728"/>
                    <a:pt x="521" y="1696"/>
                  </a:cubicBezTo>
                  <a:cubicBezTo>
                    <a:pt x="597" y="1580"/>
                    <a:pt x="663" y="1457"/>
                    <a:pt x="727" y="1337"/>
                  </a:cubicBezTo>
                  <a:cubicBezTo>
                    <a:pt x="788" y="1221"/>
                    <a:pt x="852" y="1100"/>
                    <a:pt x="925" y="991"/>
                  </a:cubicBezTo>
                  <a:cubicBezTo>
                    <a:pt x="930" y="985"/>
                    <a:pt x="933" y="977"/>
                    <a:pt x="937" y="972"/>
                  </a:cubicBezTo>
                  <a:lnTo>
                    <a:pt x="937" y="972"/>
                  </a:lnTo>
                  <a:cubicBezTo>
                    <a:pt x="965" y="1136"/>
                    <a:pt x="952" y="1308"/>
                    <a:pt x="899" y="1467"/>
                  </a:cubicBezTo>
                  <a:cubicBezTo>
                    <a:pt x="893" y="1484"/>
                    <a:pt x="887" y="1502"/>
                    <a:pt x="880" y="1520"/>
                  </a:cubicBezTo>
                  <a:cubicBezTo>
                    <a:pt x="850" y="1605"/>
                    <a:pt x="815" y="1702"/>
                    <a:pt x="825" y="1810"/>
                  </a:cubicBezTo>
                  <a:cubicBezTo>
                    <a:pt x="835" y="1905"/>
                    <a:pt x="894" y="1999"/>
                    <a:pt x="974" y="2048"/>
                  </a:cubicBezTo>
                  <a:cubicBezTo>
                    <a:pt x="1014" y="2074"/>
                    <a:pt x="1060" y="2087"/>
                    <a:pt x="1104" y="2087"/>
                  </a:cubicBezTo>
                  <a:cubicBezTo>
                    <a:pt x="1133" y="2087"/>
                    <a:pt x="1160" y="2081"/>
                    <a:pt x="1188" y="2073"/>
                  </a:cubicBezTo>
                  <a:cubicBezTo>
                    <a:pt x="1277" y="2040"/>
                    <a:pt x="1324" y="1961"/>
                    <a:pt x="1354" y="1915"/>
                  </a:cubicBezTo>
                  <a:lnTo>
                    <a:pt x="1532" y="1626"/>
                  </a:lnTo>
                  <a:cubicBezTo>
                    <a:pt x="1651" y="1435"/>
                    <a:pt x="1785" y="1218"/>
                    <a:pt x="1815" y="966"/>
                  </a:cubicBezTo>
                  <a:cubicBezTo>
                    <a:pt x="1846" y="710"/>
                    <a:pt x="1738" y="394"/>
                    <a:pt x="1470" y="283"/>
                  </a:cubicBezTo>
                  <a:cubicBezTo>
                    <a:pt x="1440" y="271"/>
                    <a:pt x="1412" y="263"/>
                    <a:pt x="1381" y="254"/>
                  </a:cubicBezTo>
                  <a:cubicBezTo>
                    <a:pt x="1340" y="243"/>
                    <a:pt x="1306" y="233"/>
                    <a:pt x="1281" y="216"/>
                  </a:cubicBezTo>
                  <a:lnTo>
                    <a:pt x="1212" y="165"/>
                  </a:lnTo>
                  <a:cubicBezTo>
                    <a:pt x="1162" y="128"/>
                    <a:pt x="1125" y="104"/>
                    <a:pt x="1054" y="56"/>
                  </a:cubicBezTo>
                  <a:cubicBezTo>
                    <a:pt x="992" y="15"/>
                    <a:pt x="925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>
            <a:spLocks noGrp="1"/>
          </p:cNvSpPr>
          <p:nvPr>
            <p:ph type="title"/>
          </p:nvPr>
        </p:nvSpPr>
        <p:spPr>
          <a:xfrm>
            <a:off x="951711" y="225765"/>
            <a:ext cx="7684351" cy="759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</a:t>
            </a:r>
            <a:r>
              <a:rPr lang="en" dirty="0">
                <a:solidFill>
                  <a:schemeClr val="accent5"/>
                </a:solidFill>
              </a:rPr>
              <a:t>Sets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7642050" y="6054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8742325" y="3696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8742325" y="18536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37"/>
          <p:cNvCxnSpPr>
            <a:stCxn id="403" idx="5"/>
            <a:endCxn id="405" idx="1"/>
          </p:cNvCxnSpPr>
          <p:nvPr/>
        </p:nvCxnSpPr>
        <p:spPr>
          <a:xfrm>
            <a:off x="7745757" y="709157"/>
            <a:ext cx="1006500" cy="115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37"/>
          <p:cNvSpPr/>
          <p:nvPr/>
        </p:nvSpPr>
        <p:spPr>
          <a:xfrm rot="1688844">
            <a:off x="6922203" y="4358465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8" name="Google Shape;408;p37"/>
          <p:cNvCxnSpPr>
            <a:stCxn id="403" idx="6"/>
            <a:endCxn id="404" idx="2"/>
          </p:cNvCxnSpPr>
          <p:nvPr/>
        </p:nvCxnSpPr>
        <p:spPr>
          <a:xfrm rot="10800000" flipH="1">
            <a:off x="7763550" y="403100"/>
            <a:ext cx="978900" cy="26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7"/>
          <p:cNvCxnSpPr>
            <a:stCxn id="410" idx="7"/>
            <a:endCxn id="407" idx="3"/>
          </p:cNvCxnSpPr>
          <p:nvPr/>
        </p:nvCxnSpPr>
        <p:spPr>
          <a:xfrm rot="10800000" flipH="1">
            <a:off x="6043459" y="4436841"/>
            <a:ext cx="8814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7"/>
          <p:cNvSpPr/>
          <p:nvPr/>
        </p:nvSpPr>
        <p:spPr>
          <a:xfrm>
            <a:off x="5986100" y="47873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4848225" y="571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BFA154-BBEA-9F94-116D-41BB0D34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332">
            <a:off x="2674084" y="777756"/>
            <a:ext cx="3795832" cy="328831"/>
          </a:xfrm>
        </p:spPr>
        <p:txBody>
          <a:bodyPr/>
          <a:lstStyle/>
          <a:p>
            <a:pPr marL="139700" indent="0" algn="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 from the data sets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366;p35">
            <a:extLst>
              <a:ext uri="{FF2B5EF4-FFF2-40B4-BE49-F238E27FC236}">
                <a16:creationId xmlns:a16="http://schemas.microsoft.com/office/drawing/2014/main" id="{3087CCBE-886C-789C-6A17-88F0674C4164}"/>
              </a:ext>
            </a:extLst>
          </p:cNvPr>
          <p:cNvSpPr/>
          <p:nvPr/>
        </p:nvSpPr>
        <p:spPr>
          <a:xfrm>
            <a:off x="188741" y="203450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73;p35">
            <a:extLst>
              <a:ext uri="{FF2B5EF4-FFF2-40B4-BE49-F238E27FC236}">
                <a16:creationId xmlns:a16="http://schemas.microsoft.com/office/drawing/2014/main" id="{C6128A0D-9786-79F8-C25D-F06AA61474C0}"/>
              </a:ext>
            </a:extLst>
          </p:cNvPr>
          <p:cNvSpPr txBox="1">
            <a:spLocks/>
          </p:cNvSpPr>
          <p:nvPr/>
        </p:nvSpPr>
        <p:spPr>
          <a:xfrm>
            <a:off x="333804" y="308738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tx1"/>
                </a:solidFill>
                <a:latin typeface="Montserrat" panose="020F0502020204030204" pitchFamily="2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0C182-AC38-806C-E45B-465EFDB2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1" y="1694139"/>
            <a:ext cx="4222595" cy="2434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614D98-06B5-4367-AEC1-9173B0D56448}"/>
              </a:ext>
            </a:extLst>
          </p:cNvPr>
          <p:cNvSpPr txBox="1"/>
          <p:nvPr/>
        </p:nvSpPr>
        <p:spPr>
          <a:xfrm>
            <a:off x="993041" y="130615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1. Without Tumour (~1499 images)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6ECE-C92B-FA85-F3EC-EAB985C731D4}"/>
              </a:ext>
            </a:extLst>
          </p:cNvPr>
          <p:cNvSpPr txBox="1"/>
          <p:nvPr/>
        </p:nvSpPr>
        <p:spPr>
          <a:xfrm>
            <a:off x="5437705" y="1306158"/>
            <a:ext cx="2926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2. With Tumour (~1499 images)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BB1F5-BC8F-3DDC-0316-2CA9C6A5D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38" y="1694139"/>
            <a:ext cx="4222596" cy="2426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5E217D-4CD1-3408-4D74-5800A178830A}"/>
              </a:ext>
            </a:extLst>
          </p:cNvPr>
          <p:cNvSpPr txBox="1"/>
          <p:nvPr/>
        </p:nvSpPr>
        <p:spPr>
          <a:xfrm>
            <a:off x="590891" y="4547246"/>
            <a:ext cx="6130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hlinkClick r:id="rId5"/>
              </a:rPr>
              <a:t>https://www.kaggle.com/datasets/ahmedhamada0/brain-tumor-detection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DA152-D8BC-9074-F3F3-1694102788E5}"/>
              </a:ext>
            </a:extLst>
          </p:cNvPr>
          <p:cNvSpPr txBox="1"/>
          <p:nvPr/>
        </p:nvSpPr>
        <p:spPr>
          <a:xfrm>
            <a:off x="36181" y="454672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Br35H: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63DA-99B0-A1DB-D06D-DCED4B4E2B63}"/>
              </a:ext>
            </a:extLst>
          </p:cNvPr>
          <p:cNvSpPr txBox="1"/>
          <p:nvPr/>
        </p:nvSpPr>
        <p:spPr>
          <a:xfrm>
            <a:off x="36181" y="483577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RSNA: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86A003-D7D1-CCFC-A313-359A8BCE155D}"/>
              </a:ext>
            </a:extLst>
          </p:cNvPr>
          <p:cNvSpPr txBox="1"/>
          <p:nvPr/>
        </p:nvSpPr>
        <p:spPr>
          <a:xfrm>
            <a:off x="590891" y="4835770"/>
            <a:ext cx="8326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https://www.kaggle.com/competitions/rsna-miccai-brain-tumor-radiogenomic-classification/overview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DF2C6-99A5-D8C2-B476-0E781D184B96}"/>
              </a:ext>
            </a:extLst>
          </p:cNvPr>
          <p:cNvSpPr txBox="1"/>
          <p:nvPr/>
        </p:nvSpPr>
        <p:spPr>
          <a:xfrm>
            <a:off x="36181" y="4235927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data sets we have used: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940007" y="142653"/>
            <a:ext cx="447436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</a:t>
            </a:r>
            <a:r>
              <a:rPr lang="en" dirty="0">
                <a:solidFill>
                  <a:schemeClr val="accent5"/>
                </a:solidFill>
              </a:rPr>
              <a:t>Architecture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13" name="Picture 12" descr="A diagram of a brain process&#10;&#10;Description automatically generated">
            <a:extLst>
              <a:ext uri="{FF2B5EF4-FFF2-40B4-BE49-F238E27FC236}">
                <a16:creationId xmlns:a16="http://schemas.microsoft.com/office/drawing/2014/main" id="{DC889AC3-5339-1321-51C3-904B0B2D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5" y="933863"/>
            <a:ext cx="3603800" cy="4066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9C593-F749-DE2F-3320-839879664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86" y="933863"/>
            <a:ext cx="3930359" cy="4066984"/>
          </a:xfrm>
          <a:prstGeom prst="rect">
            <a:avLst/>
          </a:prstGeom>
        </p:spPr>
      </p:pic>
      <p:sp>
        <p:nvSpPr>
          <p:cNvPr id="15" name="Google Shape;367;p35">
            <a:extLst>
              <a:ext uri="{FF2B5EF4-FFF2-40B4-BE49-F238E27FC236}">
                <a16:creationId xmlns:a16="http://schemas.microsoft.com/office/drawing/2014/main" id="{E7C901F8-C8DF-B462-0BE9-B0450BC2E69F}"/>
              </a:ext>
            </a:extLst>
          </p:cNvPr>
          <p:cNvSpPr/>
          <p:nvPr/>
        </p:nvSpPr>
        <p:spPr>
          <a:xfrm>
            <a:off x="48325" y="68338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376;p35">
            <a:extLst>
              <a:ext uri="{FF2B5EF4-FFF2-40B4-BE49-F238E27FC236}">
                <a16:creationId xmlns:a16="http://schemas.microsoft.com/office/drawing/2014/main" id="{5EA6789D-2966-EDF2-506F-CFC9FC26E027}"/>
              </a:ext>
            </a:extLst>
          </p:cNvPr>
          <p:cNvSpPr txBox="1">
            <a:spLocks/>
          </p:cNvSpPr>
          <p:nvPr/>
        </p:nvSpPr>
        <p:spPr>
          <a:xfrm rot="2005">
            <a:off x="193243" y="175127"/>
            <a:ext cx="514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FAC71-1E9A-7902-F076-0CD094754595}"/>
              </a:ext>
            </a:extLst>
          </p:cNvPr>
          <p:cNvSpPr txBox="1"/>
          <p:nvPr/>
        </p:nvSpPr>
        <p:spPr>
          <a:xfrm>
            <a:off x="852625" y="945359"/>
            <a:ext cx="799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2658C-99AC-685F-4947-1791E505310D}"/>
              </a:ext>
            </a:extLst>
          </p:cNvPr>
          <p:cNvSpPr txBox="1"/>
          <p:nvPr/>
        </p:nvSpPr>
        <p:spPr>
          <a:xfrm>
            <a:off x="5015386" y="933863"/>
            <a:ext cx="686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7;p35">
            <a:extLst>
              <a:ext uri="{FF2B5EF4-FFF2-40B4-BE49-F238E27FC236}">
                <a16:creationId xmlns:a16="http://schemas.microsoft.com/office/drawing/2014/main" id="{C3A9C9D0-2E7E-BD1F-C93D-73A5EE08CE9E}"/>
              </a:ext>
            </a:extLst>
          </p:cNvPr>
          <p:cNvSpPr/>
          <p:nvPr/>
        </p:nvSpPr>
        <p:spPr>
          <a:xfrm>
            <a:off x="175284" y="170596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8"/>
          <p:cNvSpPr txBox="1">
            <a:spLocks noGrp="1"/>
          </p:cNvSpPr>
          <p:nvPr>
            <p:ph type="title"/>
          </p:nvPr>
        </p:nvSpPr>
        <p:spPr>
          <a:xfrm>
            <a:off x="993041" y="30873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</a:t>
            </a:r>
            <a:r>
              <a:rPr lang="en" dirty="0">
                <a:solidFill>
                  <a:schemeClr val="accent5"/>
                </a:solidFill>
              </a:rPr>
              <a:t>Processing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73;p35">
            <a:extLst>
              <a:ext uri="{FF2B5EF4-FFF2-40B4-BE49-F238E27FC236}">
                <a16:creationId xmlns:a16="http://schemas.microsoft.com/office/drawing/2014/main" id="{76477767-A1F7-B440-56CC-379516710BEC}"/>
              </a:ext>
            </a:extLst>
          </p:cNvPr>
          <p:cNvSpPr txBox="1">
            <a:spLocks/>
          </p:cNvSpPr>
          <p:nvPr/>
        </p:nvSpPr>
        <p:spPr>
          <a:xfrm>
            <a:off x="451926" y="331141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b="1" dirty="0">
              <a:solidFill>
                <a:schemeClr val="tx1"/>
              </a:solidFill>
              <a:latin typeface="Montserrat" panose="020F0502020204030204" pitchFamily="2" charset="0"/>
            </a:endParaRPr>
          </a:p>
        </p:txBody>
      </p:sp>
      <p:sp>
        <p:nvSpPr>
          <p:cNvPr id="16" name="Google Shape;374;p35">
            <a:extLst>
              <a:ext uri="{FF2B5EF4-FFF2-40B4-BE49-F238E27FC236}">
                <a16:creationId xmlns:a16="http://schemas.microsoft.com/office/drawing/2014/main" id="{6F81BF3E-2069-DC7D-4B57-F38950BCECD5}"/>
              </a:ext>
            </a:extLst>
          </p:cNvPr>
          <p:cNvSpPr txBox="1">
            <a:spLocks/>
          </p:cNvSpPr>
          <p:nvPr/>
        </p:nvSpPr>
        <p:spPr>
          <a:xfrm rot="4009">
            <a:off x="320184" y="246518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08A0F-8C36-72C0-DB3A-B5602DFF0B0C}"/>
              </a:ext>
            </a:extLst>
          </p:cNvPr>
          <p:cNvSpPr txBox="1"/>
          <p:nvPr/>
        </p:nvSpPr>
        <p:spPr>
          <a:xfrm>
            <a:off x="4142514" y="4039200"/>
            <a:ext cx="702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Fig.5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55060-3BCA-4BB0-2937-314331C9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6" y="1573332"/>
            <a:ext cx="8147532" cy="2465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67;p35">
            <a:extLst>
              <a:ext uri="{FF2B5EF4-FFF2-40B4-BE49-F238E27FC236}">
                <a16:creationId xmlns:a16="http://schemas.microsoft.com/office/drawing/2014/main" id="{D90968F8-C632-1DA6-0A0E-930A6BB0C06D}"/>
              </a:ext>
            </a:extLst>
          </p:cNvPr>
          <p:cNvSpPr/>
          <p:nvPr/>
        </p:nvSpPr>
        <p:spPr>
          <a:xfrm>
            <a:off x="188741" y="190232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8"/>
          <p:cNvSpPr txBox="1">
            <a:spLocks noGrp="1"/>
          </p:cNvSpPr>
          <p:nvPr>
            <p:ph type="title"/>
          </p:nvPr>
        </p:nvSpPr>
        <p:spPr>
          <a:xfrm>
            <a:off x="993041" y="30873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Preprocessing</a:t>
            </a:r>
            <a:r>
              <a:rPr lang="en" dirty="0">
                <a:solidFill>
                  <a:schemeClr val="accent5"/>
                </a:solidFill>
              </a:rPr>
              <a:t> images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41B0-53CF-6C4F-F389-7D5FFEBD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90" y="2146315"/>
            <a:ext cx="1622840" cy="159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A21B3-48FF-85B3-16D4-4BA3EDC5F6AF}"/>
              </a:ext>
            </a:extLst>
          </p:cNvPr>
          <p:cNvSpPr txBox="1"/>
          <p:nvPr/>
        </p:nvSpPr>
        <p:spPr>
          <a:xfrm>
            <a:off x="6135090" y="1484703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Fig7. Normalised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8968A-EE71-9E61-80D3-B47FCF5BFBF4}"/>
              </a:ext>
            </a:extLst>
          </p:cNvPr>
          <p:cNvSpPr txBox="1"/>
          <p:nvPr/>
        </p:nvSpPr>
        <p:spPr>
          <a:xfrm>
            <a:off x="188741" y="1484703"/>
            <a:ext cx="4178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Fig6. Original images from data set images</a:t>
            </a:r>
          </a:p>
        </p:txBody>
      </p:sp>
      <p:pic>
        <p:nvPicPr>
          <p:cNvPr id="10" name="Picture 9" descr="A close-up of a brain scan&#10;&#10;Description automatically generated">
            <a:extLst>
              <a:ext uri="{FF2B5EF4-FFF2-40B4-BE49-F238E27FC236}">
                <a16:creationId xmlns:a16="http://schemas.microsoft.com/office/drawing/2014/main" id="{D17F6AD3-9CC7-E6D0-A6B1-951BE7E7E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1" y="2081721"/>
            <a:ext cx="1322443" cy="1666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74216-0823-907C-68F4-2FC77F92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02" y="2146315"/>
            <a:ext cx="1600975" cy="1593860"/>
          </a:xfrm>
          <a:prstGeom prst="rect">
            <a:avLst/>
          </a:prstGeom>
        </p:spPr>
      </p:pic>
      <p:pic>
        <p:nvPicPr>
          <p:cNvPr id="14" name="Picture 13" descr="A brain scan of a person&#10;&#10;Description automatically generated">
            <a:extLst>
              <a:ext uri="{FF2B5EF4-FFF2-40B4-BE49-F238E27FC236}">
                <a16:creationId xmlns:a16="http://schemas.microsoft.com/office/drawing/2014/main" id="{0D85A5DC-6B45-0C13-F614-DD278C5B7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035" y="2073897"/>
            <a:ext cx="1422082" cy="16662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9CD451-C507-A938-E9FF-8A8D4D5F2A97}"/>
              </a:ext>
            </a:extLst>
          </p:cNvPr>
          <p:cNvSpPr txBox="1"/>
          <p:nvPr/>
        </p:nvSpPr>
        <p:spPr>
          <a:xfrm>
            <a:off x="2078807" y="3812053"/>
            <a:ext cx="1096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tumou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EBD50-B22F-AA7D-54BC-BA84C823F82C}"/>
              </a:ext>
            </a:extLst>
          </p:cNvPr>
          <p:cNvSpPr txBox="1"/>
          <p:nvPr/>
        </p:nvSpPr>
        <p:spPr>
          <a:xfrm>
            <a:off x="525594" y="3812053"/>
            <a:ext cx="1057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tumou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B833A-59D6-F67F-A500-A9487B5C08F6}"/>
              </a:ext>
            </a:extLst>
          </p:cNvPr>
          <p:cNvSpPr txBox="1"/>
          <p:nvPr/>
        </p:nvSpPr>
        <p:spPr>
          <a:xfrm>
            <a:off x="7588310" y="3812053"/>
            <a:ext cx="1057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tumou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CA8A48-AB40-B696-E84C-0D3C034E7E4F}"/>
              </a:ext>
            </a:extLst>
          </p:cNvPr>
          <p:cNvSpPr txBox="1"/>
          <p:nvPr/>
        </p:nvSpPr>
        <p:spPr>
          <a:xfrm>
            <a:off x="5625702" y="3812053"/>
            <a:ext cx="1057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tumou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373;p35">
            <a:extLst>
              <a:ext uri="{FF2B5EF4-FFF2-40B4-BE49-F238E27FC236}">
                <a16:creationId xmlns:a16="http://schemas.microsoft.com/office/drawing/2014/main" id="{2C6D3EF8-DB42-91AA-53FB-289B9B68B33A}"/>
              </a:ext>
            </a:extLst>
          </p:cNvPr>
          <p:cNvSpPr txBox="1">
            <a:spLocks/>
          </p:cNvSpPr>
          <p:nvPr/>
        </p:nvSpPr>
        <p:spPr>
          <a:xfrm>
            <a:off x="451926" y="331141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b="1" dirty="0">
              <a:solidFill>
                <a:schemeClr val="tx1"/>
              </a:solidFill>
              <a:latin typeface="Montserrat" panose="020F0502020204030204" pitchFamily="2" charset="0"/>
            </a:endParaRPr>
          </a:p>
        </p:txBody>
      </p:sp>
      <p:sp>
        <p:nvSpPr>
          <p:cNvPr id="31" name="Google Shape;374;p35">
            <a:extLst>
              <a:ext uri="{FF2B5EF4-FFF2-40B4-BE49-F238E27FC236}">
                <a16:creationId xmlns:a16="http://schemas.microsoft.com/office/drawing/2014/main" id="{4FC777A9-5B4F-7B02-2C63-E26B487FF2B2}"/>
              </a:ext>
            </a:extLst>
          </p:cNvPr>
          <p:cNvSpPr txBox="1">
            <a:spLocks/>
          </p:cNvSpPr>
          <p:nvPr/>
        </p:nvSpPr>
        <p:spPr>
          <a:xfrm rot="4009">
            <a:off x="333641" y="294376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b="1" dirty="0"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76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>
            <a:spLocks noGrp="1"/>
          </p:cNvSpPr>
          <p:nvPr>
            <p:ph type="title"/>
          </p:nvPr>
        </p:nvSpPr>
        <p:spPr>
          <a:xfrm>
            <a:off x="1023288" y="30628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5"/>
                </a:solidFill>
              </a:rPr>
              <a:t>Augmentation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446" name="Google Shape;446;p39"/>
          <p:cNvGrpSpPr/>
          <p:nvPr/>
        </p:nvGrpSpPr>
        <p:grpSpPr>
          <a:xfrm>
            <a:off x="6977925" y="487300"/>
            <a:ext cx="1961600" cy="1029000"/>
            <a:chOff x="4501725" y="419225"/>
            <a:chExt cx="1961600" cy="1029000"/>
          </a:xfrm>
        </p:grpSpPr>
        <p:sp>
          <p:nvSpPr>
            <p:cNvPr id="447" name="Google Shape;447;p39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39"/>
            <p:cNvCxnSpPr>
              <a:stCxn id="447" idx="2"/>
              <a:endCxn id="449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39"/>
            <p:cNvCxnSpPr>
              <a:stCxn id="448" idx="3"/>
              <a:endCxn id="447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39"/>
          <p:cNvSpPr/>
          <p:nvPr/>
        </p:nvSpPr>
        <p:spPr>
          <a:xfrm>
            <a:off x="6360700" y="41895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1121100" y="43066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D27A9-3550-2A0B-468A-99AEEF6C8703}"/>
              </a:ext>
            </a:extLst>
          </p:cNvPr>
          <p:cNvSpPr txBox="1"/>
          <p:nvPr/>
        </p:nvSpPr>
        <p:spPr>
          <a:xfrm>
            <a:off x="445741" y="1388733"/>
            <a:ext cx="82525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Data Generator”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by Keras among other techniques for data augmentation.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replaces the original batch with the new, randomly transformed batch of images.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augmentation the following operations were applied: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rotation_range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width_shift_range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height_shift_range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horizontal_flip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vertical_flip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channel_shift_range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fill_mode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brightness_range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68;p35">
            <a:extLst>
              <a:ext uri="{FF2B5EF4-FFF2-40B4-BE49-F238E27FC236}">
                <a16:creationId xmlns:a16="http://schemas.microsoft.com/office/drawing/2014/main" id="{C4A37C34-A2EB-921C-4AD6-06CE0A5B9555}"/>
              </a:ext>
            </a:extLst>
          </p:cNvPr>
          <p:cNvSpPr/>
          <p:nvPr/>
        </p:nvSpPr>
        <p:spPr>
          <a:xfrm>
            <a:off x="190243" y="211311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74;p35">
            <a:extLst>
              <a:ext uri="{FF2B5EF4-FFF2-40B4-BE49-F238E27FC236}">
                <a16:creationId xmlns:a16="http://schemas.microsoft.com/office/drawing/2014/main" id="{EA8F3653-6454-4871-71F5-ABA663E6402B}"/>
              </a:ext>
            </a:extLst>
          </p:cNvPr>
          <p:cNvSpPr txBox="1">
            <a:spLocks/>
          </p:cNvSpPr>
          <p:nvPr/>
        </p:nvSpPr>
        <p:spPr>
          <a:xfrm rot="4009">
            <a:off x="335133" y="315270"/>
            <a:ext cx="514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in Tumor Disease by Slidesgo">
  <a:themeElements>
    <a:clrScheme name="Simple Light">
      <a:dk1>
        <a:srgbClr val="FFFFFF"/>
      </a:dk1>
      <a:lt1>
        <a:srgbClr val="170C25"/>
      </a:lt1>
      <a:dk2>
        <a:srgbClr val="1F0065"/>
      </a:dk2>
      <a:lt2>
        <a:srgbClr val="0201BD"/>
      </a:lt2>
      <a:accent1>
        <a:srgbClr val="007FCA"/>
      </a:accent1>
      <a:accent2>
        <a:srgbClr val="00DBF6"/>
      </a:accent2>
      <a:accent3>
        <a:srgbClr val="00FFFD"/>
      </a:accent3>
      <a:accent4>
        <a:srgbClr val="51E0FF"/>
      </a:accent4>
      <a:accent5>
        <a:srgbClr val="DE002B"/>
      </a:accent5>
      <a:accent6>
        <a:srgbClr val="FF275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693</Words>
  <Application>Microsoft Office PowerPoint</Application>
  <PresentationFormat>On-screen Show (16:9)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Raleway</vt:lpstr>
      <vt:lpstr>Georgia</vt:lpstr>
      <vt:lpstr>Times New Roman</vt:lpstr>
      <vt:lpstr>Brain Tumor Disease by Slidesgo</vt:lpstr>
      <vt:lpstr>ATYPICAL TERATOID RHABDOID TUMOR(AT/RTs) CLASSIFICATION USING VGG-19</vt:lpstr>
      <vt:lpstr>Introduction</vt:lpstr>
      <vt:lpstr>Problem Statement</vt:lpstr>
      <vt:lpstr>Introduction/ Motivation</vt:lpstr>
      <vt:lpstr> Data Sets</vt:lpstr>
      <vt:lpstr>System Architecture</vt:lpstr>
      <vt:lpstr>Image Processing</vt:lpstr>
      <vt:lpstr>Preprocessing images</vt:lpstr>
      <vt:lpstr>Data Augmentation</vt:lpstr>
      <vt:lpstr>Data Augmentation</vt:lpstr>
      <vt:lpstr>Network selection</vt:lpstr>
      <vt:lpstr>Final Network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Vishal Nadagoudar</cp:lastModifiedBy>
  <cp:revision>19</cp:revision>
  <dcterms:modified xsi:type="dcterms:W3CDTF">2024-07-08T04:53:46Z</dcterms:modified>
</cp:coreProperties>
</file>