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92" r:id="rId17"/>
    <p:sldId id="289" r:id="rId18"/>
    <p:sldId id="290" r:id="rId19"/>
    <p:sldId id="291" r:id="rId20"/>
    <p:sldId id="285" r:id="rId21"/>
    <p:sldId id="286" r:id="rId22"/>
    <p:sldId id="2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machine-learning-in-r-step-by-step/" TargetMode="External"/><Relationship Id="rId2" Type="http://schemas.openxmlformats.org/officeDocument/2006/relationships/hyperlink" Target="https://rmarkdown.rstudio.com/lesson-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tutorial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540B24-AB5D-43AD-8E72-07158E318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9048" y="2568817"/>
            <a:ext cx="7155598" cy="3133968"/>
          </a:xfrm>
        </p:spPr>
        <p:txBody>
          <a:bodyPr>
            <a:normAutofit/>
          </a:bodyPr>
          <a:lstStyle/>
          <a:p>
            <a:pPr algn="l"/>
            <a:r>
              <a:rPr lang="en-US" sz="6600" b="1" u="sng">
                <a:solidFill>
                  <a:srgbClr val="1F2D29"/>
                </a:solidFill>
              </a:rPr>
              <a:t>Capstone Project</a:t>
            </a:r>
            <a:br>
              <a:rPr lang="en-US" sz="6600">
                <a:solidFill>
                  <a:srgbClr val="1F2D29"/>
                </a:solidFill>
              </a:rPr>
            </a:br>
            <a:br>
              <a:rPr lang="en-US" sz="6600">
                <a:solidFill>
                  <a:srgbClr val="1F2D29"/>
                </a:solidFill>
              </a:rPr>
            </a:br>
            <a:r>
              <a:rPr lang="en-US" sz="6600">
                <a:solidFill>
                  <a:srgbClr val="1F2D29"/>
                </a:solidFill>
              </a:rPr>
              <a:t>Vamshi Kanderao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22A85-500C-481B-A7DF-C1C8CD3C0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9048" y="1325691"/>
            <a:ext cx="4355178" cy="1138426"/>
          </a:xfrm>
        </p:spPr>
        <p:txBody>
          <a:bodyPr>
            <a:normAutofit/>
          </a:bodyPr>
          <a:lstStyle/>
          <a:p>
            <a:pPr algn="l"/>
            <a:r>
              <a:rPr lang="en-US" sz="1600">
                <a:solidFill>
                  <a:srgbClr val="1F2D29"/>
                </a:solidFill>
              </a:rPr>
              <a:t>DSCI-598-01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7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56C9581B-0137-472B-8DB3-790712219A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100"/>
            <a:ext cx="12192000" cy="373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4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9EFD1E46-ABB9-4A90-8904-AE0B4120E6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4725"/>
            <a:ext cx="12192000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2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24069DAF-9507-4FF0-98DF-BAA91559FC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488"/>
            <a:ext cx="12192000" cy="540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155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C1937E48-DE4B-4F85-9284-6BDA777CB48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0865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">
            <a:extLst>
              <a:ext uri="{FF2B5EF4-FFF2-40B4-BE49-F238E27FC236}">
                <a16:creationId xmlns:a16="http://schemas.microsoft.com/office/drawing/2014/main" id="{2A7BCC81-808A-418B-8066-7C52AD5A56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275"/>
            <a:ext cx="12192000" cy="524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77738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4B210A-3302-477A-B52F-F1446D8EE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17" y="586148"/>
            <a:ext cx="10397765" cy="6183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92C7A9-5B6B-4C78-9392-FB40C3A7C1A4}"/>
              </a:ext>
            </a:extLst>
          </p:cNvPr>
          <p:cNvSpPr txBox="1"/>
          <p:nvPr/>
        </p:nvSpPr>
        <p:spPr>
          <a:xfrm>
            <a:off x="4289196" y="216816"/>
            <a:ext cx="244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0814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A96B749-E186-4E92-89D8-C53085C39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36" y="3017090"/>
            <a:ext cx="4684518" cy="392838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7389A4-7589-4F6F-8B7D-BE2926951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173" y="3017090"/>
            <a:ext cx="4573323" cy="384091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CB2FD1-BCC3-446C-8B8F-CD571861B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741" y="0"/>
            <a:ext cx="4684518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16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AF0423-4CD0-47C4-A789-051C2438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61" y="0"/>
            <a:ext cx="9716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00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C6379F-7BD6-4D92-8C03-0ECC365C3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066" y="41616"/>
            <a:ext cx="7475868" cy="67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9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AD8F9E-5702-4F5E-A330-C8127A31C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05" y="506626"/>
            <a:ext cx="10364098" cy="557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4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3DC9-6D1C-4A59-8DA0-7375F51F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33013" y="1345084"/>
            <a:ext cx="7958331" cy="1077229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Shiny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A10AC-41D7-4D27-8FC0-97693B3F7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885" y="1883698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b="1" dirty="0"/>
              <a:t>Shiny</a:t>
            </a:r>
            <a:r>
              <a:rPr lang="en-US" sz="2400" dirty="0"/>
              <a:t> is an open source </a:t>
            </a:r>
            <a:r>
              <a:rPr lang="en-US" sz="2400" b="1" dirty="0"/>
              <a:t>R</a:t>
            </a:r>
            <a:r>
              <a:rPr lang="en-US" sz="2400" dirty="0"/>
              <a:t> package that provides an elegant and powerful web framework for building web applications using </a:t>
            </a:r>
            <a:r>
              <a:rPr lang="en-US" sz="2400" b="1" dirty="0"/>
              <a:t>R</a:t>
            </a:r>
            <a:r>
              <a:rPr lang="en-US" sz="2400" dirty="0"/>
              <a:t>. </a:t>
            </a:r>
            <a:r>
              <a:rPr lang="en-US" sz="2400" b="1" dirty="0"/>
              <a:t>Shiny</a:t>
            </a:r>
            <a:r>
              <a:rPr lang="en-US" sz="2400" dirty="0"/>
              <a:t> helps you turn your analyses into interactive web applications without requiring HTML, CSS, or JavaScript knowledge</a:t>
            </a:r>
          </a:p>
        </p:txBody>
      </p:sp>
    </p:spTree>
    <p:extLst>
      <p:ext uri="{BB962C8B-B14F-4D97-AF65-F5344CB8AC3E}">
        <p14:creationId xmlns:p14="http://schemas.microsoft.com/office/powerpoint/2010/main" val="1084936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27656DF7-9C10-4735-96D7-73DD63D2F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3900" y="783053"/>
            <a:ext cx="3700461" cy="921459"/>
          </a:xfrm>
        </p:spPr>
        <p:txBody>
          <a:bodyPr/>
          <a:lstStyle/>
          <a:p>
            <a:r>
              <a:rPr lang="en-US" altLang="en-US" dirty="0"/>
              <a:t>Project member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EDE9A51-EA68-4A8E-8A55-852A6840D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145140"/>
              </p:ext>
            </p:extLst>
          </p:nvPr>
        </p:nvGraphicFramePr>
        <p:xfrm>
          <a:off x="2457369" y="2209801"/>
          <a:ext cx="8108950" cy="2590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7819">
                  <a:extLst>
                    <a:ext uri="{9D8B030D-6E8A-4147-A177-3AD203B41FA5}">
                      <a16:colId xmlns:a16="http://schemas.microsoft.com/office/drawing/2014/main" val="4021696559"/>
                    </a:ext>
                  </a:extLst>
                </a:gridCol>
                <a:gridCol w="4121131">
                  <a:extLst>
                    <a:ext uri="{9D8B030D-6E8A-4147-A177-3AD203B41FA5}">
                      <a16:colId xmlns:a16="http://schemas.microsoft.com/office/drawing/2014/main" val="3495315214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Project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Student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245905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Sample Submission System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3770666912"/>
                  </a:ext>
                </a:extLst>
              </a:tr>
              <a:tr h="324469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232955763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244434156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2953569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2787792237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Vamshi Kanderao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410428524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7106-5219-4EF0-BBE7-6635D4A2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39" y="808056"/>
            <a:ext cx="1850949" cy="1077229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CA97-A5A0-419B-B64B-4F86F39A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  <a:p>
            <a:r>
              <a:rPr lang="en-US" dirty="0" err="1"/>
              <a:t>DBSqlite</a:t>
            </a:r>
            <a:endParaRPr lang="en-US" dirty="0"/>
          </a:p>
          <a:p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907259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243E-36E4-4C67-8632-A0FA557B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727" y="862611"/>
            <a:ext cx="2473704" cy="107722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A85F9-B754-483C-A47A-533C74CAD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hlinkClick r:id="rId2"/>
              </a:rPr>
              <a:t>https://rmarkdown.rstudio.com/lesson-1.html</a:t>
            </a:r>
            <a:r>
              <a:rPr lang="en-US" altLang="en-US" dirty="0"/>
              <a:t> </a:t>
            </a:r>
          </a:p>
          <a:p>
            <a:r>
              <a:rPr lang="en-US" altLang="en-US" dirty="0">
                <a:hlinkClick r:id="rId3"/>
              </a:rPr>
              <a:t>https://machinelearningmastery.com/machine-learning-in-r-step-by-step/</a:t>
            </a:r>
            <a:r>
              <a:rPr lang="en-US" altLang="en-US" dirty="0"/>
              <a:t> </a:t>
            </a:r>
          </a:p>
          <a:p>
            <a:r>
              <a:rPr lang="en-US" dirty="0"/>
              <a:t>YouTube , Stack overflow ,GitHub – Abhinav Agarwal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D3F4AB-C473-4864-B2ED-E26A41225E32}"/>
              </a:ext>
            </a:extLst>
          </p:cNvPr>
          <p:cNvSpPr/>
          <p:nvPr/>
        </p:nvSpPr>
        <p:spPr>
          <a:xfrm>
            <a:off x="3050708" y="2276668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hlinkClick r:id="rId4"/>
              </a:rPr>
              <a:t>https://shiny.rstudio.com/tutorial/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571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874B-B5CB-4EF4-9140-40E94BDE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32784-ABAD-4FBA-B23D-4695B60DB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913" y="0"/>
            <a:ext cx="10416260" cy="6837924"/>
          </a:xfrm>
        </p:spPr>
      </p:pic>
    </p:spTree>
    <p:extLst>
      <p:ext uri="{BB962C8B-B14F-4D97-AF65-F5344CB8AC3E}">
        <p14:creationId xmlns:p14="http://schemas.microsoft.com/office/powerpoint/2010/main" val="342225752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CDBA9-B2BC-466C-8E6B-9C9049531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028" y="235857"/>
            <a:ext cx="8668768" cy="57730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400" dirty="0"/>
              <a:t>A Shiny app is a web page (UI) connected to a computer running a live R session (Server) Users can manipulate the UI, which will cause the server to update the UI’s displays (by running R code)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library(shiny)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err="1"/>
              <a:t>ui</a:t>
            </a:r>
            <a:r>
              <a:rPr lang="en-US" sz="2600" dirty="0"/>
              <a:t> &lt;- </a:t>
            </a:r>
            <a:r>
              <a:rPr lang="en-US" sz="2600" dirty="0" err="1"/>
              <a:t>fluidPage</a:t>
            </a:r>
            <a:r>
              <a:rPr lang="en-US" sz="2600" dirty="0"/>
              <a:t>() </a:t>
            </a:r>
          </a:p>
          <a:p>
            <a:pPr marL="0" indent="0">
              <a:buNone/>
            </a:pPr>
            <a:r>
              <a:rPr lang="en-US" sz="2600" dirty="0"/>
              <a:t>server &lt;- function(input, output) {} </a:t>
            </a:r>
          </a:p>
          <a:p>
            <a:pPr marL="0" indent="0">
              <a:buNone/>
            </a:pPr>
            <a:r>
              <a:rPr lang="en-US" sz="2600" dirty="0" err="1"/>
              <a:t>shinyApp</a:t>
            </a:r>
            <a:r>
              <a:rPr lang="en-US" sz="2600" dirty="0"/>
              <a:t>(</a:t>
            </a:r>
            <a:r>
              <a:rPr lang="en-US" sz="2600" dirty="0" err="1"/>
              <a:t>ui</a:t>
            </a:r>
            <a:r>
              <a:rPr lang="en-US" sz="2600" dirty="0"/>
              <a:t> = </a:t>
            </a:r>
            <a:r>
              <a:rPr lang="en-US" sz="2600" dirty="0" err="1"/>
              <a:t>ui</a:t>
            </a:r>
            <a:r>
              <a:rPr lang="en-US" sz="2600" dirty="0"/>
              <a:t>, server = server)</a:t>
            </a:r>
          </a:p>
        </p:txBody>
      </p:sp>
    </p:spTree>
    <p:extLst>
      <p:ext uri="{BB962C8B-B14F-4D97-AF65-F5344CB8AC3E}">
        <p14:creationId xmlns:p14="http://schemas.microsoft.com/office/powerpoint/2010/main" val="83865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5C59-CD69-476C-A1AE-6480F440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859" y="1171615"/>
            <a:ext cx="3473698" cy="768021"/>
          </a:xfrm>
        </p:spPr>
        <p:txBody>
          <a:bodyPr/>
          <a:lstStyle/>
          <a:p>
            <a:r>
              <a:rPr lang="en-US" b="1" u="sng" dirty="0"/>
              <a:t>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7986-D3D7-4F07-8EE0-5ABBAE4F0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21858" y="2235803"/>
            <a:ext cx="9403341" cy="2386394"/>
          </a:xfrm>
        </p:spPr>
        <p:txBody>
          <a:bodyPr/>
          <a:lstStyle/>
          <a:p>
            <a:r>
              <a:rPr lang="en-US" dirty="0"/>
              <a:t>R Markdown is a format for writing reproducible, dynamic reports with R. Use it to embed R code and results into slideshows, pdfs, html documents, Word files and more.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CDA864-B6E0-457D-8721-4694CD6D6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59" y="3703205"/>
            <a:ext cx="9425040" cy="19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9796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2A118D-498A-4F5E-B07F-ED71E6DC7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920" y="1274618"/>
            <a:ext cx="10098451" cy="5279458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Name : </a:t>
            </a:r>
            <a:r>
              <a:rPr lang="en-US" sz="2800" dirty="0" err="1"/>
              <a:t>K.Vamshi</a:t>
            </a:r>
            <a:r>
              <a:rPr lang="en-US" sz="2800" dirty="0"/>
              <a:t> Mohan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Background : Graduate in Civil Engineering from Mahindra Ecole Centrale , Hyderabad (in 2018) .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I’ve been learning Python for past 4 years.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R programming experience :	My first exposure to R programming was in spring of 2019 when I did the course Introduction to R 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We were creating web pages/html documents using knit in R-Markdown 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4C4F896-0F74-47EF-A987-9A94C6A98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920" y="303924"/>
            <a:ext cx="7172505" cy="793617"/>
          </a:xfrm>
        </p:spPr>
        <p:txBody>
          <a:bodyPr>
            <a:normAutofit/>
          </a:bodyPr>
          <a:lstStyle/>
          <a:p>
            <a:pPr algn="l"/>
            <a:r>
              <a:rPr lang="en-US" sz="3600" b="1" u="sng" dirty="0"/>
              <a:t>Student Introduction</a:t>
            </a:r>
          </a:p>
        </p:txBody>
      </p:sp>
    </p:spTree>
    <p:extLst>
      <p:ext uri="{BB962C8B-B14F-4D97-AF65-F5344CB8AC3E}">
        <p14:creationId xmlns:p14="http://schemas.microsoft.com/office/powerpoint/2010/main" val="68065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ACD2-1E31-42A9-8BE9-F67D77656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6" y="1427017"/>
            <a:ext cx="9601200" cy="519545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While learning Shiny ,I’ve also installed and used many available packages like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Shiny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ShinyDashboard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ShinyThemes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RSQLite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Tidyverse,DBI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Dplyr,dbplyr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Ggplot2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readr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816264-7A5D-49BF-896E-20220F46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988" y="745912"/>
            <a:ext cx="7958331" cy="1077229"/>
          </a:xfrm>
        </p:spPr>
        <p:txBody>
          <a:bodyPr/>
          <a:lstStyle/>
          <a:p>
            <a:pPr algn="l"/>
            <a:r>
              <a:rPr lang="en-US" u="sng" dirty="0"/>
              <a:t>Packages</a:t>
            </a:r>
            <a:r>
              <a:rPr lang="en-US" dirty="0"/>
              <a:t> </a:t>
            </a:r>
            <a:r>
              <a:rPr lang="en-US" u="sng" dirty="0"/>
              <a:t>used</a:t>
            </a:r>
            <a:r>
              <a:rPr lang="en-US" dirty="0"/>
              <a:t>: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14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5AE06D-3ADD-4ED5-8F16-0771020E2F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48442"/>
          <a:stretch/>
        </p:blipFill>
        <p:spPr>
          <a:xfrm>
            <a:off x="0" y="0"/>
            <a:ext cx="5877017" cy="686431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3D69F5-FD54-4AD0-BD4F-77307B2CC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682" y="0"/>
            <a:ext cx="7016318" cy="729744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6EE804-4832-40FB-B334-2046661B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72" y="2228482"/>
            <a:ext cx="3709630" cy="1555624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R/Shiny Demo</a:t>
            </a:r>
          </a:p>
        </p:txBody>
      </p:sp>
    </p:spTree>
    <p:extLst>
      <p:ext uri="{BB962C8B-B14F-4D97-AF65-F5344CB8AC3E}">
        <p14:creationId xmlns:p14="http://schemas.microsoft.com/office/powerpoint/2010/main" val="287854754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C91B00-0F6A-43B3-A0CE-C589E13B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54" y="0"/>
            <a:ext cx="10353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667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CE170C6B-C222-4C4E-98C4-732BA48A53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50"/>
            <a:ext cx="12192000" cy="641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14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211</Words>
  <Application>Microsoft Office PowerPoint</Application>
  <PresentationFormat>Widescreen</PresentationFormat>
  <Paragraphs>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MS Shell Dlg 2</vt:lpstr>
      <vt:lpstr>Wingdings</vt:lpstr>
      <vt:lpstr>Wingdings 3</vt:lpstr>
      <vt:lpstr>Madison</vt:lpstr>
      <vt:lpstr>Capstone Project  Vamshi Kanderao</vt:lpstr>
      <vt:lpstr>Shiny in R</vt:lpstr>
      <vt:lpstr>PowerPoint Presentation</vt:lpstr>
      <vt:lpstr>R Markdown</vt:lpstr>
      <vt:lpstr>Name : K.Vamshi Mohan  Background : Graduate in Civil Engineering from Mahindra Ecole Centrale , Hyderabad (in 2018) .   I’ve been learning Python for past 4 years.  R programming experience : My first exposure to R programming was in spring of 2019 when I did the course Introduction to R .  We were creating web pages/html documents using knit in R-Markdown .</vt:lpstr>
      <vt:lpstr>Packages used:                 </vt:lpstr>
      <vt:lpstr>R/Shiny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member</vt:lpstr>
      <vt:lpstr>Tools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Vamshi Kanderao</dc:title>
  <dc:creator>Vamshi Kandy</dc:creator>
  <cp:lastModifiedBy>Vamshi Kandy</cp:lastModifiedBy>
  <cp:revision>2</cp:revision>
  <dcterms:created xsi:type="dcterms:W3CDTF">2019-08-23T13:56:12Z</dcterms:created>
  <dcterms:modified xsi:type="dcterms:W3CDTF">2019-08-23T15:51:16Z</dcterms:modified>
</cp:coreProperties>
</file>