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C1E9-533C-CBBB-AB85-175ACCC9F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D388-D500-B7E7-0C5B-03E2AFC3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56D7-9199-C8FF-F882-C03F2FB6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C4BC-EA12-8ADD-3052-2B174955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4D43-FE37-B685-E470-F7CF6E6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BAC-C7CD-FD57-0D2E-78EE0CA2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F644-8925-DBEB-C79D-39C568A0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0F41-D6F7-9B4E-EFD8-63C50586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8B78-6173-6001-F7F9-F6DC0D9B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B253-032A-951E-B38A-634BDB9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89380-B2FD-93C3-BEFC-7BEE632C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3384D-00B8-9439-3C41-B873753A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C0C1-05C6-3389-76A9-129687D6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7410-4638-05A2-76A6-CFBFA9F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0E67-2E7A-7F92-27FE-94ABDDB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0BB1-6EE2-912F-0931-2536A38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F031-0128-E690-02C7-FE371CE9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758-E2F6-AADE-CCA5-019C2CDC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E59E-5D5B-1D7A-23D2-2884DAD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0C3C-69C7-7C4D-B7DF-3491B2E3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C1C3-0B3D-3B3D-1A2A-04AEF0A6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C878-334B-D324-6606-3D4CC589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59A0-633B-FA0F-F035-509FB1B2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5E4D-B1F8-2131-BB5C-BE5C82C7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8F5D-7E15-A278-BAA7-FDB86BA6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71D5-9A1C-020C-1284-F418C37C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1A9-873B-8E77-5D40-556BC86F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DE2C-11AF-52BC-F004-4D760D6AF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E4C1-B031-20DD-8CB5-C372C84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F5D3-4108-087F-F6E3-53406BF4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776B-13FC-07F1-F7CE-D4F14CEF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1BC-F3F9-E038-A668-366CA4C7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A99F-FD7D-5BFE-103D-AEBFDCD8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8457-DF44-5959-25D1-D113AB0D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DE72-C0D4-E517-4394-B5240BC02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D24F8-2513-A434-7D44-1CE4F21EE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50A76-7872-9F4D-B2D7-6925E10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8A2D-F16E-D55F-EE5A-68577177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604DD-2E7E-33B2-D47F-81367A96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241E-9E1D-C0FB-D13B-2EB73C0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24A5F-9444-FA67-A572-7DA3B422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53CD3-376F-B204-B19C-736B28D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2C612-6AA8-CBB4-D4F2-535119CE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AE8C4-E136-452A-E018-4DD8AFA6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F12AC-1952-81B3-99C2-51B907E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C78C-2424-4675-6606-2E001D4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1BE6-688A-8AFE-AD48-790DA73B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0626-35DD-5C82-903D-4265AA5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30AA-16B5-4ED4-53DF-5C13607A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394E-29CA-0ACE-6AA7-C6CAE9BC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17D7-C5B6-FAAC-59B6-DAE76E1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A5C5-744C-8ED8-8969-B4F73EBE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38D9-98DA-980E-D88C-3F16EA20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FB024-8CFD-F24B-8E88-EE7BE053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797C-CB8B-DD5A-042D-686D3C66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7511B-9093-C6E1-3DB1-943A6FF4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A02F-E5AD-3411-0228-0EDADF4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D471-10C1-C746-CAEB-F9D4B67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02B5B-8F28-9EE2-BCF4-980E5F61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444A-1D7A-7912-A572-81863672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1B90-B3EA-E1A7-3453-EA0471BD8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4810-C7DE-4943-ACE8-1A6314E74F3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B319-9CD4-CABE-B653-7719F818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3E43-28A2-976B-DF18-A0CB8EB4D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869-38E2-DF68-4D8A-CBEBB434C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6C0A7-7D09-EA4C-9A32-58E20141E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FDD6-BC5B-975E-53EC-68728D9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Research Paper – I</a:t>
            </a:r>
            <a:br>
              <a:rPr lang="en-US" dirty="0"/>
            </a:br>
            <a:r>
              <a:rPr lang="en-US" sz="3100" i="1" dirty="0" err="1"/>
              <a:t>Youtube</a:t>
            </a:r>
            <a:r>
              <a:rPr lang="en-US" sz="3100" i="1" dirty="0"/>
              <a:t> Trending Video analysis by Dublin School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37E-F2A0-5F13-E31C-E8A83390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they do?</a:t>
            </a:r>
          </a:p>
          <a:p>
            <a:pPr>
              <a:buFontTx/>
              <a:buChar char="-"/>
            </a:pPr>
            <a:r>
              <a:rPr lang="en-US" dirty="0"/>
              <a:t>Predicting the number of days video will take to get on trending list</a:t>
            </a:r>
          </a:p>
          <a:p>
            <a:pPr>
              <a:buFontTx/>
              <a:buChar char="-"/>
            </a:pPr>
            <a:r>
              <a:rPr lang="en-US" dirty="0"/>
              <a:t>Predicting the number of days video will trend on trending list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didn’t they do?</a:t>
            </a:r>
          </a:p>
          <a:p>
            <a:pPr>
              <a:buFontTx/>
              <a:buChar char="-"/>
            </a:pPr>
            <a:r>
              <a:rPr lang="en-US" dirty="0"/>
              <a:t>Making use of Video picture in the model prediction</a:t>
            </a:r>
          </a:p>
          <a:p>
            <a:pPr>
              <a:buFontTx/>
              <a:buChar char="-"/>
            </a:pPr>
            <a:r>
              <a:rPr lang="en-US" dirty="0"/>
              <a:t>Making use of comments</a:t>
            </a:r>
          </a:p>
        </p:txBody>
      </p:sp>
    </p:spTree>
    <p:extLst>
      <p:ext uri="{BB962C8B-B14F-4D97-AF65-F5344CB8AC3E}">
        <p14:creationId xmlns:p14="http://schemas.microsoft.com/office/powerpoint/2010/main" val="414009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4C52-0E39-D57E-72D8-30C8482C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CA7C-3067-536D-3D0D-0E688EFC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Research Paper – I Youtube Trending Video analysis by Dublin School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Krishna Timberiveni</dc:creator>
  <cp:lastModifiedBy>Vamshi Krishna Timberiveni</cp:lastModifiedBy>
  <cp:revision>2</cp:revision>
  <dcterms:created xsi:type="dcterms:W3CDTF">2023-02-22T23:44:40Z</dcterms:created>
  <dcterms:modified xsi:type="dcterms:W3CDTF">2023-02-23T18:40:03Z</dcterms:modified>
</cp:coreProperties>
</file>