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C1E9-533C-CBBB-AB85-175ACCC9F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9D388-D500-B7E7-0C5B-03E2AFC30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356D7-9199-C8FF-F882-C03F2FB6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4810-C7DE-4943-ACE8-1A6314E74F3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7C4BC-EA12-8ADD-3052-2B1749553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24D43-FE37-B685-E470-F7CF6E66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923B-C40F-482A-A20E-3BBBD676C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4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FBAC-C7CD-FD57-0D2E-78EE0CA2F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6F644-8925-DBEB-C79D-39C568A0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D0F41-D6F7-9B4E-EFD8-63C50586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4810-C7DE-4943-ACE8-1A6314E74F3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C8B78-6173-6001-F7F9-F6DC0D9BD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3B253-032A-951E-B38A-634BDB99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923B-C40F-482A-A20E-3BBBD676C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6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C89380-B2FD-93C3-BEFC-7BEE632C0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3384D-00B8-9439-3C41-B873753A6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BC0C1-05C6-3389-76A9-129687D66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4810-C7DE-4943-ACE8-1A6314E74F3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87410-4638-05A2-76A6-CFBFA9F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0E67-2E7A-7F92-27FE-94ABDDB8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923B-C40F-482A-A20E-3BBBD676C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7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C0BB1-6EE2-912F-0931-2536A387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0F031-0128-E690-02C7-FE371CE91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C5758-E2F6-AADE-CCA5-019C2CDC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4810-C7DE-4943-ACE8-1A6314E74F3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0E59E-5D5B-1D7A-23D2-2884DAD3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30C3C-69C7-7C4D-B7DF-3491B2E3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923B-C40F-482A-A20E-3BBBD676C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7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2C1C3-0B3D-3B3D-1A2A-04AEF0A64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5C878-334B-D324-6606-3D4CC589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659A0-633B-FA0F-F035-509FB1B20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4810-C7DE-4943-ACE8-1A6314E74F3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F5E4D-B1F8-2131-BB5C-BE5C82C78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58F5D-7E15-A278-BAA7-FDB86BA6A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923B-C40F-482A-A20E-3BBBD676C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871D5-9A1C-020C-1284-F418C37CA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B21A9-873B-8E77-5D40-556BC86F6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6DE2C-11AF-52BC-F004-4D760D6AF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9E4C1-B031-20DD-8CB5-C372C84D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4810-C7DE-4943-ACE8-1A6314E74F3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EF5D3-4108-087F-F6E3-53406BF4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1776B-13FC-07F1-F7CE-D4F14CEFE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923B-C40F-482A-A20E-3BBBD676C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1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0F1BC-F3F9-E038-A668-366CA4C7E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CA99F-FD7D-5BFE-103D-AEBFDCD8E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08457-DF44-5959-25D1-D113AB0D6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3DE72-C0D4-E517-4394-B5240BC02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D24F8-2513-A434-7D44-1CE4F21EE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50A76-7872-9F4D-B2D7-6925E1031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4810-C7DE-4943-ACE8-1A6314E74F3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9D8A2D-F16E-D55F-EE5A-68577177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8604DD-2E7E-33B2-D47F-81367A96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923B-C40F-482A-A20E-3BBBD676C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9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241E-9E1D-C0FB-D13B-2EB73C09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424A5F-9444-FA67-A572-7DA3B422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4810-C7DE-4943-ACE8-1A6314E74F3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53CD3-376F-B204-B19C-736B28DB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2C612-6AA8-CBB4-D4F2-535119CE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923B-C40F-482A-A20E-3BBBD676C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6AE8C4-E136-452A-E018-4DD8AFA6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4810-C7DE-4943-ACE8-1A6314E74F3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CF12AC-1952-81B3-99C2-51B907E7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3C78C-2424-4675-6606-2E001D46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923B-C40F-482A-A20E-3BBBD676C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1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1BE6-688A-8AFE-AD48-790DA73B6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F0626-35DD-5C82-903D-4265AA502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230AA-16B5-4ED4-53DF-5C13607AF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A394E-29CA-0ACE-6AA7-C6CAE9BC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4810-C7DE-4943-ACE8-1A6314E74F3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317D7-C5B6-FAAC-59B6-DAE76E13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EA5C5-744C-8ED8-8969-B4F73EBE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923B-C40F-482A-A20E-3BBBD676C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6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38D9-98DA-980E-D88C-3F16EA20F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6FB024-8CFD-F24B-8E88-EE7BE0530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C797C-CB8B-DD5A-042D-686D3C663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7511B-9093-C6E1-3DB1-943A6FF4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4810-C7DE-4943-ACE8-1A6314E74F3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BA02F-E5AD-3411-0228-0EDADF45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6D471-10C1-C746-CAEB-F9D4B675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923B-C40F-482A-A20E-3BBBD676C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2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302B5B-8F28-9EE2-BCF4-980E5F618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2444A-1D7A-7912-A572-818636726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C1B90-B3EA-E1A7-3453-EA0471BD8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44810-C7DE-4943-ACE8-1A6314E74F3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EB319-9CD4-CABE-B653-7719F8188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23E43-28A2-976B-DF18-A0CB8EB4D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A923B-C40F-482A-A20E-3BBBD676C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0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0869-38E2-DF68-4D8A-CBEBB434C4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6C0A7-7D09-EA4C-9A32-58E20141E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9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FDD6-BC5B-975E-53EC-68728D96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5337E-F2A0-5F13-E31C-E8A83390A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99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Vamshi Krishna Timberiveni</dc:creator>
  <cp:lastModifiedBy>Vamshi Krishna Timberiveni</cp:lastModifiedBy>
  <cp:revision>1</cp:revision>
  <dcterms:created xsi:type="dcterms:W3CDTF">2023-02-22T23:44:40Z</dcterms:created>
  <dcterms:modified xsi:type="dcterms:W3CDTF">2023-02-22T23:58:59Z</dcterms:modified>
</cp:coreProperties>
</file>