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72" r:id="rId4"/>
    <p:sldId id="273" r:id="rId5"/>
    <p:sldId id="274"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Laveti" userId="a348b4b3ee6c70d5" providerId="LiveId" clId="{E137CBB1-5380-4A9B-9BEE-9C6B1151E3C5}"/>
    <pc:docChg chg="undo redo custSel addSld delSld modSld sldOrd delMainMaster">
      <pc:chgData name="Pooja Laveti" userId="a348b4b3ee6c70d5" providerId="LiveId" clId="{E137CBB1-5380-4A9B-9BEE-9C6B1151E3C5}" dt="2023-02-27T15:57:49.333" v="1512" actId="47"/>
      <pc:docMkLst>
        <pc:docMk/>
      </pc:docMkLst>
      <pc:sldChg chg="modSp del mod">
        <pc:chgData name="Pooja Laveti" userId="a348b4b3ee6c70d5" providerId="LiveId" clId="{E137CBB1-5380-4A9B-9BEE-9C6B1151E3C5}" dt="2023-02-27T15:57:31.545" v="1503" actId="47"/>
        <pc:sldMkLst>
          <pc:docMk/>
          <pc:sldMk cId="1824199810" sldId="256"/>
        </pc:sldMkLst>
        <pc:spChg chg="mod">
          <ac:chgData name="Pooja Laveti" userId="a348b4b3ee6c70d5" providerId="LiveId" clId="{E137CBB1-5380-4A9B-9BEE-9C6B1151E3C5}" dt="2023-02-27T15:42:45.375" v="1280" actId="20577"/>
          <ac:spMkLst>
            <pc:docMk/>
            <pc:sldMk cId="1824199810" sldId="256"/>
            <ac:spMk id="2" creationId="{1C8E0869-38E2-DF68-4D8A-CBEBB434C47D}"/>
          </ac:spMkLst>
        </pc:spChg>
        <pc:spChg chg="mod">
          <ac:chgData name="Pooja Laveti" userId="a348b4b3ee6c70d5" providerId="LiveId" clId="{E137CBB1-5380-4A9B-9BEE-9C6B1151E3C5}" dt="2023-02-27T15:45:22.772" v="1375" actId="1076"/>
          <ac:spMkLst>
            <pc:docMk/>
            <pc:sldMk cId="1824199810" sldId="256"/>
            <ac:spMk id="3" creationId="{CD16C0A7-7D09-EA4C-9A32-58E20141E662}"/>
          </ac:spMkLst>
        </pc:spChg>
      </pc:sldChg>
      <pc:sldChg chg="addSp delSp modSp del mod">
        <pc:chgData name="Pooja Laveti" userId="a348b4b3ee6c70d5" providerId="LiveId" clId="{E137CBB1-5380-4A9B-9BEE-9C6B1151E3C5}" dt="2023-02-27T15:57:44.541" v="1509" actId="47"/>
        <pc:sldMkLst>
          <pc:docMk/>
          <pc:sldMk cId="4140099595" sldId="257"/>
        </pc:sldMkLst>
        <pc:spChg chg="mod">
          <ac:chgData name="Pooja Laveti" userId="a348b4b3ee6c70d5" providerId="LiveId" clId="{E137CBB1-5380-4A9B-9BEE-9C6B1151E3C5}" dt="2023-02-27T15:31:35.628" v="976" actId="14100"/>
          <ac:spMkLst>
            <pc:docMk/>
            <pc:sldMk cId="4140099595" sldId="257"/>
            <ac:spMk id="2" creationId="{054EFDD6-BC5B-975E-53EC-68728D968841}"/>
          </ac:spMkLst>
        </pc:spChg>
        <pc:spChg chg="mod">
          <ac:chgData name="Pooja Laveti" userId="a348b4b3ee6c70d5" providerId="LiveId" clId="{E137CBB1-5380-4A9B-9BEE-9C6B1151E3C5}" dt="2023-02-27T15:31:56.486" v="1001" actId="20577"/>
          <ac:spMkLst>
            <pc:docMk/>
            <pc:sldMk cId="4140099595" sldId="257"/>
            <ac:spMk id="3" creationId="{9A95337E-F2A0-5F13-E31C-E8A83390A0B6}"/>
          </ac:spMkLst>
        </pc:spChg>
        <pc:spChg chg="add del">
          <ac:chgData name="Pooja Laveti" userId="a348b4b3ee6c70d5" providerId="LiveId" clId="{E137CBB1-5380-4A9B-9BEE-9C6B1151E3C5}" dt="2023-02-27T15:30:02.748" v="932" actId="22"/>
          <ac:spMkLst>
            <pc:docMk/>
            <pc:sldMk cId="4140099595" sldId="257"/>
            <ac:spMk id="5" creationId="{0F49C3CA-A974-7CD7-4FED-F38564E2F712}"/>
          </ac:spMkLst>
        </pc:spChg>
        <pc:spChg chg="add mod">
          <ac:chgData name="Pooja Laveti" userId="a348b4b3ee6c70d5" providerId="LiveId" clId="{E137CBB1-5380-4A9B-9BEE-9C6B1151E3C5}" dt="2023-02-27T15:31:19.448" v="972" actId="1076"/>
          <ac:spMkLst>
            <pc:docMk/>
            <pc:sldMk cId="4140099595" sldId="257"/>
            <ac:spMk id="7" creationId="{A10010FC-848E-5A0D-8416-14FFE7B9E9BA}"/>
          </ac:spMkLst>
        </pc:spChg>
      </pc:sldChg>
      <pc:sldChg chg="modSp del mod">
        <pc:chgData name="Pooja Laveti" userId="a348b4b3ee6c70d5" providerId="LiveId" clId="{E137CBB1-5380-4A9B-9BEE-9C6B1151E3C5}" dt="2023-02-27T15:57:46.849" v="1510" actId="47"/>
        <pc:sldMkLst>
          <pc:docMk/>
          <pc:sldMk cId="3907566515" sldId="258"/>
        </pc:sldMkLst>
        <pc:spChg chg="mod">
          <ac:chgData name="Pooja Laveti" userId="a348b4b3ee6c70d5" providerId="LiveId" clId="{E137CBB1-5380-4A9B-9BEE-9C6B1151E3C5}" dt="2023-02-27T15:32:08.966" v="1002" actId="113"/>
          <ac:spMkLst>
            <pc:docMk/>
            <pc:sldMk cId="3907566515" sldId="258"/>
            <ac:spMk id="2" creationId="{F9584C52-0E39-D57E-72D8-30C8482C0709}"/>
          </ac:spMkLst>
        </pc:spChg>
        <pc:spChg chg="mod">
          <ac:chgData name="Pooja Laveti" userId="a348b4b3ee6c70d5" providerId="LiveId" clId="{E137CBB1-5380-4A9B-9BEE-9C6B1151E3C5}" dt="2023-02-24T00:52:29.946" v="186" actId="20577"/>
          <ac:spMkLst>
            <pc:docMk/>
            <pc:sldMk cId="3907566515" sldId="258"/>
            <ac:spMk id="3" creationId="{6E75CA7C-3067-536D-3D0D-0E688EFC3334}"/>
          </ac:spMkLst>
        </pc:spChg>
      </pc:sldChg>
      <pc:sldChg chg="modSp new del mod">
        <pc:chgData name="Pooja Laveti" userId="a348b4b3ee6c70d5" providerId="LiveId" clId="{E137CBB1-5380-4A9B-9BEE-9C6B1151E3C5}" dt="2023-02-27T15:57:42.019" v="1507" actId="47"/>
        <pc:sldMkLst>
          <pc:docMk/>
          <pc:sldMk cId="1777403450" sldId="259"/>
        </pc:sldMkLst>
        <pc:spChg chg="mod">
          <ac:chgData name="Pooja Laveti" userId="a348b4b3ee6c70d5" providerId="LiveId" clId="{E137CBB1-5380-4A9B-9BEE-9C6B1151E3C5}" dt="2023-02-27T14:46:49.903" v="199" actId="20577"/>
          <ac:spMkLst>
            <pc:docMk/>
            <pc:sldMk cId="1777403450" sldId="259"/>
            <ac:spMk id="2" creationId="{AA25DF4C-A8D9-E809-7986-F26E3EF09F11}"/>
          </ac:spMkLst>
        </pc:spChg>
        <pc:spChg chg="mod">
          <ac:chgData name="Pooja Laveti" userId="a348b4b3ee6c70d5" providerId="LiveId" clId="{E137CBB1-5380-4A9B-9BEE-9C6B1151E3C5}" dt="2023-02-27T15:05:00.077" v="420" actId="20577"/>
          <ac:spMkLst>
            <pc:docMk/>
            <pc:sldMk cId="1777403450" sldId="259"/>
            <ac:spMk id="3" creationId="{3A495285-9F38-941B-D56A-3176FDD27448}"/>
          </ac:spMkLst>
        </pc:spChg>
      </pc:sldChg>
      <pc:sldChg chg="modSp new del mod">
        <pc:chgData name="Pooja Laveti" userId="a348b4b3ee6c70d5" providerId="LiveId" clId="{E137CBB1-5380-4A9B-9BEE-9C6B1151E3C5}" dt="2023-02-27T15:57:42.801" v="1508" actId="47"/>
        <pc:sldMkLst>
          <pc:docMk/>
          <pc:sldMk cId="262883035" sldId="260"/>
        </pc:sldMkLst>
        <pc:spChg chg="mod">
          <ac:chgData name="Pooja Laveti" userId="a348b4b3ee6c70d5" providerId="LiveId" clId="{E137CBB1-5380-4A9B-9BEE-9C6B1151E3C5}" dt="2023-02-27T15:05:18.524" v="441" actId="20577"/>
          <ac:spMkLst>
            <pc:docMk/>
            <pc:sldMk cId="262883035" sldId="260"/>
            <ac:spMk id="2" creationId="{E39D1231-18A6-C444-429F-68832F0DDEBB}"/>
          </ac:spMkLst>
        </pc:spChg>
        <pc:spChg chg="mod">
          <ac:chgData name="Pooja Laveti" userId="a348b4b3ee6c70d5" providerId="LiveId" clId="{E137CBB1-5380-4A9B-9BEE-9C6B1151E3C5}" dt="2023-02-27T15:28:05.424" v="879" actId="20577"/>
          <ac:spMkLst>
            <pc:docMk/>
            <pc:sldMk cId="262883035" sldId="260"/>
            <ac:spMk id="3" creationId="{AC61533B-1259-6BAD-488E-2125266193CD}"/>
          </ac:spMkLst>
        </pc:spChg>
      </pc:sldChg>
      <pc:sldChg chg="modSp new del mod">
        <pc:chgData name="Pooja Laveti" userId="a348b4b3ee6c70d5" providerId="LiveId" clId="{E137CBB1-5380-4A9B-9BEE-9C6B1151E3C5}" dt="2023-02-27T15:57:47.377" v="1511" actId="47"/>
        <pc:sldMkLst>
          <pc:docMk/>
          <pc:sldMk cId="2136994677" sldId="261"/>
        </pc:sldMkLst>
        <pc:spChg chg="mod">
          <ac:chgData name="Pooja Laveti" userId="a348b4b3ee6c70d5" providerId="LiveId" clId="{E137CBB1-5380-4A9B-9BEE-9C6B1151E3C5}" dt="2023-02-27T15:33:32.783" v="1024" actId="255"/>
          <ac:spMkLst>
            <pc:docMk/>
            <pc:sldMk cId="2136994677" sldId="261"/>
            <ac:spMk id="2" creationId="{FDD8A5C9-C1E3-6EEA-E8EA-D1DD3714904A}"/>
          </ac:spMkLst>
        </pc:spChg>
      </pc:sldChg>
      <pc:sldChg chg="modSp new del mod">
        <pc:chgData name="Pooja Laveti" userId="a348b4b3ee6c70d5" providerId="LiveId" clId="{E137CBB1-5380-4A9B-9BEE-9C6B1151E3C5}" dt="2023-02-27T15:57:49.333" v="1512" actId="47"/>
        <pc:sldMkLst>
          <pc:docMk/>
          <pc:sldMk cId="4265520607" sldId="262"/>
        </pc:sldMkLst>
        <pc:spChg chg="mod">
          <ac:chgData name="Pooja Laveti" userId="a348b4b3ee6c70d5" providerId="LiveId" clId="{E137CBB1-5380-4A9B-9BEE-9C6B1151E3C5}" dt="2023-02-27T15:34:16.198" v="1058" actId="20577"/>
          <ac:spMkLst>
            <pc:docMk/>
            <pc:sldMk cId="4265520607" sldId="262"/>
            <ac:spMk id="2" creationId="{CB9ABD35-8AF3-F938-DE56-7C85C4CF369D}"/>
          </ac:spMkLst>
        </pc:spChg>
        <pc:spChg chg="mod">
          <ac:chgData name="Pooja Laveti" userId="a348b4b3ee6c70d5" providerId="LiveId" clId="{E137CBB1-5380-4A9B-9BEE-9C6B1151E3C5}" dt="2023-02-27T15:41:56.686" v="1256" actId="20577"/>
          <ac:spMkLst>
            <pc:docMk/>
            <pc:sldMk cId="4265520607" sldId="262"/>
            <ac:spMk id="3" creationId="{7FA913B1-4AA7-878F-E653-4AF86D49E925}"/>
          </ac:spMkLst>
        </pc:spChg>
      </pc:sldChg>
      <pc:sldChg chg="addSp delSp modSp new del">
        <pc:chgData name="Pooja Laveti" userId="a348b4b3ee6c70d5" providerId="LiveId" clId="{E137CBB1-5380-4A9B-9BEE-9C6B1151E3C5}" dt="2023-02-27T15:49:10.545" v="1404" actId="47"/>
        <pc:sldMkLst>
          <pc:docMk/>
          <pc:sldMk cId="273526413" sldId="263"/>
        </pc:sldMkLst>
        <pc:spChg chg="add del mod">
          <ac:chgData name="Pooja Laveti" userId="a348b4b3ee6c70d5" providerId="LiveId" clId="{E137CBB1-5380-4A9B-9BEE-9C6B1151E3C5}" dt="2023-02-27T15:46:49.737" v="1378"/>
          <ac:spMkLst>
            <pc:docMk/>
            <pc:sldMk cId="273526413" sldId="263"/>
            <ac:spMk id="4" creationId="{B8E94DD0-3C57-2AFC-E516-DD8FFF2C43E9}"/>
          </ac:spMkLst>
        </pc:spChg>
      </pc:sldChg>
      <pc:sldChg chg="addSp delSp modSp add del mod ord">
        <pc:chgData name="Pooja Laveti" userId="a348b4b3ee6c70d5" providerId="LiveId" clId="{E137CBB1-5380-4A9B-9BEE-9C6B1151E3C5}" dt="2023-02-27T15:57:25.483" v="1502" actId="1076"/>
        <pc:sldMkLst>
          <pc:docMk/>
          <pc:sldMk cId="2889347168" sldId="264"/>
        </pc:sldMkLst>
        <pc:spChg chg="del mod">
          <ac:chgData name="Pooja Laveti" userId="a348b4b3ee6c70d5" providerId="LiveId" clId="{E137CBB1-5380-4A9B-9BEE-9C6B1151E3C5}" dt="2023-02-27T15:48:20.230" v="1392" actId="478"/>
          <ac:spMkLst>
            <pc:docMk/>
            <pc:sldMk cId="2889347168" sldId="264"/>
            <ac:spMk id="2" creationId="{6488AD8A-4DCB-D6A8-D003-4B5EF02DEF75}"/>
          </ac:spMkLst>
        </pc:spChg>
        <pc:spChg chg="add del mod">
          <ac:chgData name="Pooja Laveti" userId="a348b4b3ee6c70d5" providerId="LiveId" clId="{E137CBB1-5380-4A9B-9BEE-9C6B1151E3C5}" dt="2023-02-27T15:57:10.340" v="1491" actId="478"/>
          <ac:spMkLst>
            <pc:docMk/>
            <pc:sldMk cId="2889347168" sldId="264"/>
            <ac:spMk id="3" creationId="{F1AC879C-D544-8335-0C1A-AA6224414305}"/>
          </ac:spMkLst>
        </pc:spChg>
        <pc:spChg chg="add del mod">
          <ac:chgData name="Pooja Laveti" userId="a348b4b3ee6c70d5" providerId="LiveId" clId="{E137CBB1-5380-4A9B-9BEE-9C6B1151E3C5}" dt="2023-02-27T15:57:10.340" v="1491" actId="478"/>
          <ac:spMkLst>
            <pc:docMk/>
            <pc:sldMk cId="2889347168" sldId="264"/>
            <ac:spMk id="4" creationId="{2577DA30-16F7-C7B2-88A2-A66C578F5699}"/>
          </ac:spMkLst>
        </pc:spChg>
        <pc:spChg chg="add del mod">
          <ac:chgData name="Pooja Laveti" userId="a348b4b3ee6c70d5" providerId="LiveId" clId="{E137CBB1-5380-4A9B-9BEE-9C6B1151E3C5}" dt="2023-02-27T15:57:15.214" v="1492" actId="478"/>
          <ac:spMkLst>
            <pc:docMk/>
            <pc:sldMk cId="2889347168" sldId="264"/>
            <ac:spMk id="6" creationId="{3C566FA0-E50F-DBC6-8A18-54B2B7E246B6}"/>
          </ac:spMkLst>
        </pc:spChg>
        <pc:spChg chg="add del mod">
          <ac:chgData name="Pooja Laveti" userId="a348b4b3ee6c70d5" providerId="LiveId" clId="{E137CBB1-5380-4A9B-9BEE-9C6B1151E3C5}" dt="2023-02-27T15:57:21.463" v="1500"/>
          <ac:spMkLst>
            <pc:docMk/>
            <pc:sldMk cId="2889347168" sldId="264"/>
            <ac:spMk id="7" creationId="{35627448-E4F1-7806-0D7D-B01B9E9995E7}"/>
          </ac:spMkLst>
        </pc:spChg>
        <pc:spChg chg="add del mod">
          <ac:chgData name="Pooja Laveti" userId="a348b4b3ee6c70d5" providerId="LiveId" clId="{E137CBB1-5380-4A9B-9BEE-9C6B1151E3C5}" dt="2023-02-27T15:57:21.463" v="1500"/>
          <ac:spMkLst>
            <pc:docMk/>
            <pc:sldMk cId="2889347168" sldId="264"/>
            <ac:spMk id="8" creationId="{BDB8AF84-EDD9-A7AB-705A-A07A5372B6E0}"/>
          </ac:spMkLst>
        </pc:spChg>
        <pc:spChg chg="add mod">
          <ac:chgData name="Pooja Laveti" userId="a348b4b3ee6c70d5" providerId="LiveId" clId="{E137CBB1-5380-4A9B-9BEE-9C6B1151E3C5}" dt="2023-02-27T15:57:25.483" v="1502" actId="1076"/>
          <ac:spMkLst>
            <pc:docMk/>
            <pc:sldMk cId="2889347168" sldId="264"/>
            <ac:spMk id="9" creationId="{DE3603A7-C126-B2A7-15C1-958DFE64DF31}"/>
          </ac:spMkLst>
        </pc:spChg>
        <pc:spChg chg="add mod">
          <ac:chgData name="Pooja Laveti" userId="a348b4b3ee6c70d5" providerId="LiveId" clId="{E137CBB1-5380-4A9B-9BEE-9C6B1151E3C5}" dt="2023-02-27T15:57:25.483" v="1502" actId="1076"/>
          <ac:spMkLst>
            <pc:docMk/>
            <pc:sldMk cId="2889347168" sldId="264"/>
            <ac:spMk id="10" creationId="{A2C057CA-0EDB-08FC-D8B5-BA931BFD6685}"/>
          </ac:spMkLst>
        </pc:spChg>
      </pc:sldChg>
      <pc:sldChg chg="addSp delSp modSp add mod">
        <pc:chgData name="Pooja Laveti" userId="a348b4b3ee6c70d5" providerId="LiveId" clId="{E137CBB1-5380-4A9B-9BEE-9C6B1151E3C5}" dt="2023-02-27T15:50:06.847" v="1414" actId="1076"/>
        <pc:sldMkLst>
          <pc:docMk/>
          <pc:sldMk cId="1152749600" sldId="265"/>
        </pc:sldMkLst>
        <pc:spChg chg="del">
          <ac:chgData name="Pooja Laveti" userId="a348b4b3ee6c70d5" providerId="LiveId" clId="{E137CBB1-5380-4A9B-9BEE-9C6B1151E3C5}" dt="2023-02-27T15:48:48.500" v="1397" actId="478"/>
          <ac:spMkLst>
            <pc:docMk/>
            <pc:sldMk cId="1152749600" sldId="265"/>
            <ac:spMk id="2" creationId="{6488AD8A-4DCB-D6A8-D003-4B5EF02DEF75}"/>
          </ac:spMkLst>
        </pc:spChg>
        <pc:spChg chg="add del mod">
          <ac:chgData name="Pooja Laveti" userId="a348b4b3ee6c70d5" providerId="LiveId" clId="{E137CBB1-5380-4A9B-9BEE-9C6B1151E3C5}" dt="2023-02-27T15:49:43.768" v="1408"/>
          <ac:spMkLst>
            <pc:docMk/>
            <pc:sldMk cId="1152749600" sldId="265"/>
            <ac:spMk id="3" creationId="{B69C7E6A-DE93-3D58-101A-5D938504C0EF}"/>
          </ac:spMkLst>
        </pc:spChg>
        <pc:spChg chg="add del mod">
          <ac:chgData name="Pooja Laveti" userId="a348b4b3ee6c70d5" providerId="LiveId" clId="{E137CBB1-5380-4A9B-9BEE-9C6B1151E3C5}" dt="2023-02-27T15:49:43.768" v="1408"/>
          <ac:spMkLst>
            <pc:docMk/>
            <pc:sldMk cId="1152749600" sldId="265"/>
            <ac:spMk id="4" creationId="{08997A4C-933F-C1E7-A212-309AABBE54BC}"/>
          </ac:spMkLst>
        </pc:spChg>
        <pc:spChg chg="add mod">
          <ac:chgData name="Pooja Laveti" userId="a348b4b3ee6c70d5" providerId="LiveId" clId="{E137CBB1-5380-4A9B-9BEE-9C6B1151E3C5}" dt="2023-02-27T15:50:06.847" v="1414" actId="1076"/>
          <ac:spMkLst>
            <pc:docMk/>
            <pc:sldMk cId="1152749600" sldId="265"/>
            <ac:spMk id="5" creationId="{F84D136A-FB70-7A2F-2EF3-A013B2C993BA}"/>
          </ac:spMkLst>
        </pc:spChg>
        <pc:spChg chg="add mod">
          <ac:chgData name="Pooja Laveti" userId="a348b4b3ee6c70d5" providerId="LiveId" clId="{E137CBB1-5380-4A9B-9BEE-9C6B1151E3C5}" dt="2023-02-27T15:49:58.385" v="1413" actId="27636"/>
          <ac:spMkLst>
            <pc:docMk/>
            <pc:sldMk cId="1152749600" sldId="265"/>
            <ac:spMk id="6" creationId="{5D1B6930-36BC-4873-B574-CC89603B3E50}"/>
          </ac:spMkLst>
        </pc:spChg>
      </pc:sldChg>
      <pc:sldChg chg="addSp delSp modSp add mod ord">
        <pc:chgData name="Pooja Laveti" userId="a348b4b3ee6c70d5" providerId="LiveId" clId="{E137CBB1-5380-4A9B-9BEE-9C6B1151E3C5}" dt="2023-02-27T15:54:21.245" v="1449" actId="27636"/>
        <pc:sldMkLst>
          <pc:docMk/>
          <pc:sldMk cId="2354503677" sldId="266"/>
        </pc:sldMkLst>
        <pc:spChg chg="del">
          <ac:chgData name="Pooja Laveti" userId="a348b4b3ee6c70d5" providerId="LiveId" clId="{E137CBB1-5380-4A9B-9BEE-9C6B1151E3C5}" dt="2023-02-27T15:48:53.063" v="1398" actId="478"/>
          <ac:spMkLst>
            <pc:docMk/>
            <pc:sldMk cId="2354503677" sldId="266"/>
            <ac:spMk id="2" creationId="{6488AD8A-4DCB-D6A8-D003-4B5EF02DEF75}"/>
          </ac:spMkLst>
        </pc:spChg>
        <pc:spChg chg="add mod">
          <ac:chgData name="Pooja Laveti" userId="a348b4b3ee6c70d5" providerId="LiveId" clId="{E137CBB1-5380-4A9B-9BEE-9C6B1151E3C5}" dt="2023-02-27T15:54:21.245" v="1449" actId="27636"/>
          <ac:spMkLst>
            <pc:docMk/>
            <pc:sldMk cId="2354503677" sldId="266"/>
            <ac:spMk id="3" creationId="{FB405840-3FAE-7EC3-BFB3-57752D3B4817}"/>
          </ac:spMkLst>
        </pc:spChg>
      </pc:sldChg>
      <pc:sldChg chg="addSp delSp modSp add mod">
        <pc:chgData name="Pooja Laveti" userId="a348b4b3ee6c70d5" providerId="LiveId" clId="{E137CBB1-5380-4A9B-9BEE-9C6B1151E3C5}" dt="2023-02-27T15:55:49.358" v="1466" actId="113"/>
        <pc:sldMkLst>
          <pc:docMk/>
          <pc:sldMk cId="1904084981" sldId="267"/>
        </pc:sldMkLst>
        <pc:spChg chg="del">
          <ac:chgData name="Pooja Laveti" userId="a348b4b3ee6c70d5" providerId="LiveId" clId="{E137CBB1-5380-4A9B-9BEE-9C6B1151E3C5}" dt="2023-02-27T15:48:56.949" v="1399" actId="478"/>
          <ac:spMkLst>
            <pc:docMk/>
            <pc:sldMk cId="1904084981" sldId="267"/>
            <ac:spMk id="2" creationId="{6488AD8A-4DCB-D6A8-D003-4B5EF02DEF75}"/>
          </ac:spMkLst>
        </pc:spChg>
        <pc:spChg chg="add del mod">
          <ac:chgData name="Pooja Laveti" userId="a348b4b3ee6c70d5" providerId="LiveId" clId="{E137CBB1-5380-4A9B-9BEE-9C6B1151E3C5}" dt="2023-02-27T15:54:49.901" v="1455"/>
          <ac:spMkLst>
            <pc:docMk/>
            <pc:sldMk cId="1904084981" sldId="267"/>
            <ac:spMk id="3" creationId="{2483A97E-9307-AA02-63C0-6EFD8FFD1700}"/>
          </ac:spMkLst>
        </pc:spChg>
        <pc:spChg chg="add del mod">
          <ac:chgData name="Pooja Laveti" userId="a348b4b3ee6c70d5" providerId="LiveId" clId="{E137CBB1-5380-4A9B-9BEE-9C6B1151E3C5}" dt="2023-02-27T15:54:49.901" v="1455"/>
          <ac:spMkLst>
            <pc:docMk/>
            <pc:sldMk cId="1904084981" sldId="267"/>
            <ac:spMk id="4" creationId="{C8FCC93D-F8BC-1A8B-8454-A91C9018CAFF}"/>
          </ac:spMkLst>
        </pc:spChg>
        <pc:spChg chg="add del mod">
          <ac:chgData name="Pooja Laveti" userId="a348b4b3ee6c70d5" providerId="LiveId" clId="{E137CBB1-5380-4A9B-9BEE-9C6B1151E3C5}" dt="2023-02-27T15:54:48.862" v="1453"/>
          <ac:spMkLst>
            <pc:docMk/>
            <pc:sldMk cId="1904084981" sldId="267"/>
            <ac:spMk id="5" creationId="{7F8BD8CB-95C0-8FB8-BAB7-9FB56DE4055F}"/>
          </ac:spMkLst>
        </pc:spChg>
        <pc:spChg chg="add del mod">
          <ac:chgData name="Pooja Laveti" userId="a348b4b3ee6c70d5" providerId="LiveId" clId="{E137CBB1-5380-4A9B-9BEE-9C6B1151E3C5}" dt="2023-02-27T15:54:48.862" v="1453"/>
          <ac:spMkLst>
            <pc:docMk/>
            <pc:sldMk cId="1904084981" sldId="267"/>
            <ac:spMk id="6" creationId="{BFB4ED35-A66B-478B-FDEA-96D651AEDA91}"/>
          </ac:spMkLst>
        </pc:spChg>
        <pc:spChg chg="add mod">
          <ac:chgData name="Pooja Laveti" userId="a348b4b3ee6c70d5" providerId="LiveId" clId="{E137CBB1-5380-4A9B-9BEE-9C6B1151E3C5}" dt="2023-02-27T15:55:49.358" v="1466" actId="113"/>
          <ac:spMkLst>
            <pc:docMk/>
            <pc:sldMk cId="1904084981" sldId="267"/>
            <ac:spMk id="7" creationId="{1C5126DD-4BED-35A3-40D3-6F48DE61282E}"/>
          </ac:spMkLst>
        </pc:spChg>
        <pc:spChg chg="add mod">
          <ac:chgData name="Pooja Laveti" userId="a348b4b3ee6c70d5" providerId="LiveId" clId="{E137CBB1-5380-4A9B-9BEE-9C6B1151E3C5}" dt="2023-02-27T15:55:12.089" v="1464" actId="14100"/>
          <ac:spMkLst>
            <pc:docMk/>
            <pc:sldMk cId="1904084981" sldId="267"/>
            <ac:spMk id="8" creationId="{1E53BFF1-DF09-FDDF-C40D-F0C260DDD32B}"/>
          </ac:spMkLst>
        </pc:spChg>
      </pc:sldChg>
      <pc:sldChg chg="addSp modSp add mod">
        <pc:chgData name="Pooja Laveti" userId="a348b4b3ee6c70d5" providerId="LiveId" clId="{E137CBB1-5380-4A9B-9BEE-9C6B1151E3C5}" dt="2023-02-27T15:56:36.738" v="1490" actId="14100"/>
        <pc:sldMkLst>
          <pc:docMk/>
          <pc:sldMk cId="2829910102" sldId="268"/>
        </pc:sldMkLst>
        <pc:spChg chg="add mod">
          <ac:chgData name="Pooja Laveti" userId="a348b4b3ee6c70d5" providerId="LiveId" clId="{E137CBB1-5380-4A9B-9BEE-9C6B1151E3C5}" dt="2023-02-27T15:56:36.738" v="1490" actId="14100"/>
          <ac:spMkLst>
            <pc:docMk/>
            <pc:sldMk cId="2829910102" sldId="268"/>
            <ac:spMk id="2" creationId="{7F653EBA-6762-153F-9C91-0437ABCA139D}"/>
          </ac:spMkLst>
        </pc:spChg>
      </pc:sldChg>
      <pc:sldChg chg="add del">
        <pc:chgData name="Pooja Laveti" userId="a348b4b3ee6c70d5" providerId="LiveId" clId="{E137CBB1-5380-4A9B-9BEE-9C6B1151E3C5}" dt="2023-02-27T15:57:38.993" v="1504" actId="47"/>
        <pc:sldMkLst>
          <pc:docMk/>
          <pc:sldMk cId="3768843154" sldId="269"/>
        </pc:sldMkLst>
      </pc:sldChg>
      <pc:sldChg chg="add del">
        <pc:chgData name="Pooja Laveti" userId="a348b4b3ee6c70d5" providerId="LiveId" clId="{E137CBB1-5380-4A9B-9BEE-9C6B1151E3C5}" dt="2023-02-27T15:57:39.283" v="1505" actId="47"/>
        <pc:sldMkLst>
          <pc:docMk/>
          <pc:sldMk cId="4002636986" sldId="270"/>
        </pc:sldMkLst>
      </pc:sldChg>
      <pc:sldChg chg="add del">
        <pc:chgData name="Pooja Laveti" userId="a348b4b3ee6c70d5" providerId="LiveId" clId="{E137CBB1-5380-4A9B-9BEE-9C6B1151E3C5}" dt="2023-02-27T15:57:40.213" v="1506" actId="47"/>
        <pc:sldMkLst>
          <pc:docMk/>
          <pc:sldMk cId="44952480" sldId="271"/>
        </pc:sldMkLst>
      </pc:sldChg>
      <pc:sldChg chg="modSp add mod ord">
        <pc:chgData name="Pooja Laveti" userId="a348b4b3ee6c70d5" providerId="LiveId" clId="{E137CBB1-5380-4A9B-9BEE-9C6B1151E3C5}" dt="2023-02-27T15:50:48.522" v="1419"/>
        <pc:sldMkLst>
          <pc:docMk/>
          <pc:sldMk cId="2536477889" sldId="272"/>
        </pc:sldMkLst>
        <pc:spChg chg="mod">
          <ac:chgData name="Pooja Laveti" userId="a348b4b3ee6c70d5" providerId="LiveId" clId="{E137CBB1-5380-4A9B-9BEE-9C6B1151E3C5}" dt="2023-02-27T15:50:27.286" v="1416" actId="27636"/>
          <ac:spMkLst>
            <pc:docMk/>
            <pc:sldMk cId="2536477889" sldId="272"/>
            <ac:spMk id="2" creationId="{E39D1231-18A6-C444-429F-68832F0DDEBB}"/>
          </ac:spMkLst>
        </pc:spChg>
        <pc:spChg chg="mod">
          <ac:chgData name="Pooja Laveti" userId="a348b4b3ee6c70d5" providerId="LiveId" clId="{E137CBB1-5380-4A9B-9BEE-9C6B1151E3C5}" dt="2023-02-27T15:50:27.291" v="1417" actId="27636"/>
          <ac:spMkLst>
            <pc:docMk/>
            <pc:sldMk cId="2536477889" sldId="272"/>
            <ac:spMk id="3" creationId="{AC61533B-1259-6BAD-488E-2125266193CD}"/>
          </ac:spMkLst>
        </pc:spChg>
      </pc:sldChg>
      <pc:sldChg chg="modSp add mod">
        <pc:chgData name="Pooja Laveti" userId="a348b4b3ee6c70d5" providerId="LiveId" clId="{E137CBB1-5380-4A9B-9BEE-9C6B1151E3C5}" dt="2023-02-27T15:52:47.297" v="1430" actId="20577"/>
        <pc:sldMkLst>
          <pc:docMk/>
          <pc:sldMk cId="3975530770" sldId="273"/>
        </pc:sldMkLst>
        <pc:spChg chg="mod">
          <ac:chgData name="Pooja Laveti" userId="a348b4b3ee6c70d5" providerId="LiveId" clId="{E137CBB1-5380-4A9B-9BEE-9C6B1151E3C5}" dt="2023-02-27T15:52:31.588" v="1429" actId="255"/>
          <ac:spMkLst>
            <pc:docMk/>
            <pc:sldMk cId="3975530770" sldId="273"/>
            <ac:spMk id="2" creationId="{054EFDD6-BC5B-975E-53EC-68728D968841}"/>
          </ac:spMkLst>
        </pc:spChg>
        <pc:spChg chg="mod">
          <ac:chgData name="Pooja Laveti" userId="a348b4b3ee6c70d5" providerId="LiveId" clId="{E137CBB1-5380-4A9B-9BEE-9C6B1151E3C5}" dt="2023-02-27T15:51:02.364" v="1423" actId="27636"/>
          <ac:spMkLst>
            <pc:docMk/>
            <pc:sldMk cId="3975530770" sldId="273"/>
            <ac:spMk id="3" creationId="{9A95337E-F2A0-5F13-E31C-E8A83390A0B6}"/>
          </ac:spMkLst>
        </pc:spChg>
        <pc:spChg chg="mod">
          <ac:chgData name="Pooja Laveti" userId="a348b4b3ee6c70d5" providerId="LiveId" clId="{E137CBB1-5380-4A9B-9BEE-9C6B1151E3C5}" dt="2023-02-27T15:52:47.297" v="1430" actId="20577"/>
          <ac:spMkLst>
            <pc:docMk/>
            <pc:sldMk cId="3975530770" sldId="273"/>
            <ac:spMk id="7" creationId="{A10010FC-848E-5A0D-8416-14FFE7B9E9BA}"/>
          </ac:spMkLst>
        </pc:spChg>
      </pc:sldChg>
      <pc:sldChg chg="modSp add mod">
        <pc:chgData name="Pooja Laveti" userId="a348b4b3ee6c70d5" providerId="LiveId" clId="{E137CBB1-5380-4A9B-9BEE-9C6B1151E3C5}" dt="2023-02-27T15:53:44.302" v="1441" actId="20577"/>
        <pc:sldMkLst>
          <pc:docMk/>
          <pc:sldMk cId="941931040" sldId="274"/>
        </pc:sldMkLst>
        <pc:spChg chg="mod">
          <ac:chgData name="Pooja Laveti" userId="a348b4b3ee6c70d5" providerId="LiveId" clId="{E137CBB1-5380-4A9B-9BEE-9C6B1151E3C5}" dt="2023-02-27T15:53:30.825" v="1439" actId="255"/>
          <ac:spMkLst>
            <pc:docMk/>
            <pc:sldMk cId="941931040" sldId="274"/>
            <ac:spMk id="2" creationId="{F9584C52-0E39-D57E-72D8-30C8482C0709}"/>
          </ac:spMkLst>
        </pc:spChg>
        <pc:spChg chg="mod">
          <ac:chgData name="Pooja Laveti" userId="a348b4b3ee6c70d5" providerId="LiveId" clId="{E137CBB1-5380-4A9B-9BEE-9C6B1151E3C5}" dt="2023-02-27T15:53:44.302" v="1441" actId="20577"/>
          <ac:spMkLst>
            <pc:docMk/>
            <pc:sldMk cId="941931040" sldId="274"/>
            <ac:spMk id="3" creationId="{6E75CA7C-3067-536D-3D0D-0E688EFC3334}"/>
          </ac:spMkLst>
        </pc:spChg>
      </pc:sldChg>
      <pc:sldMasterChg chg="del delSldLayout">
        <pc:chgData name="Pooja Laveti" userId="a348b4b3ee6c70d5" providerId="LiveId" clId="{E137CBB1-5380-4A9B-9BEE-9C6B1151E3C5}" dt="2023-02-27T15:57:49.333" v="1512" actId="47"/>
        <pc:sldMasterMkLst>
          <pc:docMk/>
          <pc:sldMasterMk cId="3247706471" sldId="2147483648"/>
        </pc:sldMasterMkLst>
        <pc:sldLayoutChg chg="del">
          <pc:chgData name="Pooja Laveti" userId="a348b4b3ee6c70d5" providerId="LiveId" clId="{E137CBB1-5380-4A9B-9BEE-9C6B1151E3C5}" dt="2023-02-27T15:57:49.333" v="1512" actId="47"/>
          <pc:sldLayoutMkLst>
            <pc:docMk/>
            <pc:sldMasterMk cId="3247706471" sldId="2147483648"/>
            <pc:sldLayoutMk cId="2745140432" sldId="2147483649"/>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1260679513" sldId="2147483650"/>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2340082017" sldId="2147483651"/>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3609412586" sldId="2147483652"/>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1878590743" sldId="2147483653"/>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360685511" sldId="2147483654"/>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2510812874" sldId="2147483655"/>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3706964076" sldId="2147483656"/>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4284327815" sldId="2147483657"/>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4128861704" sldId="2147483658"/>
          </pc:sldLayoutMkLst>
        </pc:sldLayoutChg>
        <pc:sldLayoutChg chg="del">
          <pc:chgData name="Pooja Laveti" userId="a348b4b3ee6c70d5" providerId="LiveId" clId="{E137CBB1-5380-4A9B-9BEE-9C6B1151E3C5}" dt="2023-02-27T15:57:49.333" v="1512" actId="47"/>
          <pc:sldLayoutMkLst>
            <pc:docMk/>
            <pc:sldMasterMk cId="3247706471" sldId="2147483648"/>
            <pc:sldLayoutMk cId="128187755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2/27/2023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71756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2/27/2023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57570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2/27/2023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909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2/27/2023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6825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1863007"/>
            <a:ext cx="5386917"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599" y="2653292"/>
            <a:ext cx="5386917"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63007"/>
            <a:ext cx="5389033"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8" y="2653292"/>
            <a:ext cx="5389033"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2/27/2023</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48094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2/27/2023</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03493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2/27/2023</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8458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05496"/>
            <a:ext cx="4011084" cy="10364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905497"/>
            <a:ext cx="6815667" cy="522066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2146025"/>
            <a:ext cx="4011084" cy="39801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2/27/2023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41311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44689"/>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956864"/>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711427"/>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14220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36860"/>
            <a:ext cx="10972800" cy="8587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46905"/>
            <a:ext cx="10972800" cy="39792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463C41C-A487-0C45-A261-16903102544D}" type="datetimeFigureOut">
              <a:rPr lang="en-US" smtClean="0"/>
              <a:t>2/27/2023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URL</a:t>
            </a:r>
          </a:p>
        </p:txBody>
      </p:sp>
      <p:pic>
        <p:nvPicPr>
          <p:cNvPr id="7" name="Picture 6" descr="MD-flag-background-pp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0"/>
            <a:ext cx="12191999" cy="762000"/>
          </a:xfrm>
          <a:prstGeom prst="rect">
            <a:avLst/>
          </a:prstGeom>
        </p:spPr>
      </p:pic>
      <p:pic>
        <p:nvPicPr>
          <p:cNvPr id="8" name="Picture 7" descr="UMBC-primary-logo-CMYK-on-blac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383" y="114903"/>
            <a:ext cx="2332336" cy="537319"/>
          </a:xfrm>
          <a:prstGeom prst="rect">
            <a:avLst/>
          </a:prstGeom>
        </p:spPr>
      </p:pic>
      <p:pic>
        <p:nvPicPr>
          <p:cNvPr id="10" name="Picture 9" descr="corner-elemen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9891" y="5201411"/>
            <a:ext cx="1632108" cy="1656589"/>
          </a:xfrm>
          <a:prstGeom prst="rect">
            <a:avLst/>
          </a:prstGeom>
          <a:noFill/>
          <a:ln>
            <a:noFill/>
          </a:ln>
        </p:spPr>
      </p:pic>
    </p:spTree>
    <p:extLst>
      <p:ext uri="{BB962C8B-B14F-4D97-AF65-F5344CB8AC3E}">
        <p14:creationId xmlns:p14="http://schemas.microsoft.com/office/powerpoint/2010/main" val="3740170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rsrishav/youtube-trending-video-datas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E3603A7-C126-B2A7-15C1-958DFE64DF31}"/>
              </a:ext>
            </a:extLst>
          </p:cNvPr>
          <p:cNvSpPr txBox="1">
            <a:spLocks/>
          </p:cNvSpPr>
          <p:nvPr/>
        </p:nvSpPr>
        <p:spPr>
          <a:xfrm>
            <a:off x="1285461"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t>YouTube Video Analysis</a:t>
            </a:r>
            <a:endParaRPr kumimoji="0" lang="en-US" sz="6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0" name="Subtitle 2">
            <a:extLst>
              <a:ext uri="{FF2B5EF4-FFF2-40B4-BE49-F238E27FC236}">
                <a16:creationId xmlns:a16="http://schemas.microsoft.com/office/drawing/2014/main" id="{A2C057CA-0EDB-08FC-D8B5-BA931BFD6685}"/>
              </a:ext>
            </a:extLst>
          </p:cNvPr>
          <p:cNvSpPr txBox="1">
            <a:spLocks/>
          </p:cNvSpPr>
          <p:nvPr/>
        </p:nvSpPr>
        <p:spPr>
          <a:xfrm>
            <a:off x="7676935" y="4723172"/>
            <a:ext cx="387366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ysClr val="windowText" lastClr="000000"/>
                </a:solidFill>
                <a:effectLst/>
                <a:uLnTx/>
                <a:uFillTx/>
                <a:latin typeface="Calibri" panose="020F0502020204030204"/>
                <a:ea typeface="+mn-ea"/>
                <a:cs typeface="+mn-cs"/>
              </a:rPr>
              <a:t>Team members</a:t>
            </a: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Pooja Laveti</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Vamshi Krishna Timberiveni </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Jael Kruthi Battana</a:t>
            </a: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934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4D136A-FB70-7A2F-2EF3-A013B2C993BA}"/>
              </a:ext>
            </a:extLst>
          </p:cNvPr>
          <p:cNvSpPr txBox="1">
            <a:spLocks/>
          </p:cNvSpPr>
          <p:nvPr/>
        </p:nvSpPr>
        <p:spPr>
          <a:xfrm>
            <a:off x="838200" y="766265"/>
            <a:ext cx="10515600" cy="1094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INTRODUCTION</a:t>
            </a:r>
          </a:p>
        </p:txBody>
      </p:sp>
      <p:sp>
        <p:nvSpPr>
          <p:cNvPr id="6" name="Content Placeholder 2">
            <a:extLst>
              <a:ext uri="{FF2B5EF4-FFF2-40B4-BE49-F238E27FC236}">
                <a16:creationId xmlns:a16="http://schemas.microsoft.com/office/drawing/2014/main" id="{5D1B6930-36BC-4873-B574-CC89603B3E50}"/>
              </a:ext>
            </a:extLst>
          </p:cNvPr>
          <p:cNvSpPr txBox="1">
            <a:spLocks/>
          </p:cNvSpPr>
          <p:nvPr/>
        </p:nvSpPr>
        <p:spPr>
          <a:xfrm>
            <a:off x="838200" y="1860605"/>
            <a:ext cx="10515600" cy="4316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YouTube is an online platform where users can watch, share, like, comment on, and subscribe to videos created by content creators. The number of views, likes, and the age of the video are used to determine which videos are included in YouTube's trending video category.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7061D"/>
                </a:solidFill>
                <a:effectLst/>
                <a:uLnTx/>
                <a:uFillTx/>
                <a:latin typeface="Source Serif Pro" panose="02040603050405020204" pitchFamily="18" charset="0"/>
                <a:ea typeface="+mn-ea"/>
                <a:cs typeface="+mn-cs"/>
              </a:rPr>
              <a:t>The main challenge for content creators, in this case, is analyzing the factors that influence popular YouTube videos.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7061D"/>
                </a:solidFill>
                <a:effectLst/>
                <a:uLnTx/>
                <a:uFillTx/>
                <a:latin typeface="Source Serif Pro" panose="02040603050405020204" pitchFamily="18" charset="0"/>
                <a:ea typeface="+mn-ea"/>
                <a:cs typeface="+mn-cs"/>
              </a:rPr>
              <a:t>So the project is chosen to assist content creators in maximizing their video creativity by following the necessary recommendations.</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74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1231-18A6-C444-429F-68832F0DDEBB}"/>
              </a:ext>
            </a:extLst>
          </p:cNvPr>
          <p:cNvSpPr>
            <a:spLocks noGrp="1"/>
          </p:cNvSpPr>
          <p:nvPr>
            <p:ph type="title"/>
          </p:nvPr>
        </p:nvSpPr>
        <p:spPr/>
        <p:txBody>
          <a:bodyPr>
            <a:normAutofit fontScale="90000"/>
          </a:bodyPr>
          <a:lstStyle/>
          <a:p>
            <a:r>
              <a:rPr lang="en-US" dirty="0"/>
              <a:t>Research Questions</a:t>
            </a:r>
          </a:p>
        </p:txBody>
      </p:sp>
      <p:sp>
        <p:nvSpPr>
          <p:cNvPr id="3" name="Content Placeholder 2">
            <a:extLst>
              <a:ext uri="{FF2B5EF4-FFF2-40B4-BE49-F238E27FC236}">
                <a16:creationId xmlns:a16="http://schemas.microsoft.com/office/drawing/2014/main" id="{AC61533B-1259-6BAD-488E-2125266193CD}"/>
              </a:ext>
            </a:extLst>
          </p:cNvPr>
          <p:cNvSpPr>
            <a:spLocks noGrp="1"/>
          </p:cNvSpPr>
          <p:nvPr>
            <p:ph idx="1"/>
          </p:nvPr>
        </p:nvSpPr>
        <p:spPr/>
        <p:txBody>
          <a:bodyPr>
            <a:normAutofit fontScale="92500" lnSpcReduction="20000"/>
          </a:bodyPr>
          <a:lstStyle/>
          <a:p>
            <a:r>
              <a:rPr lang="en-US" b="0" i="0" dirty="0">
                <a:solidFill>
                  <a:srgbClr val="07061D"/>
                </a:solidFill>
                <a:effectLst/>
                <a:latin typeface="Source Serif Pro" panose="02040603050405020204" pitchFamily="18" charset="0"/>
              </a:rPr>
              <a:t>What makes a video trend for a longer time?</a:t>
            </a:r>
          </a:p>
          <a:p>
            <a:r>
              <a:rPr lang="en-US" dirty="0">
                <a:solidFill>
                  <a:srgbClr val="07061D"/>
                </a:solidFill>
                <a:latin typeface="Source Serif Pro" panose="02040603050405020204" pitchFamily="18" charset="0"/>
              </a:rPr>
              <a:t>What is the average time it takes for a video to trend across different categories?</a:t>
            </a:r>
          </a:p>
          <a:p>
            <a:r>
              <a:rPr lang="en-US" dirty="0">
                <a:solidFill>
                  <a:srgbClr val="07061D"/>
                </a:solidFill>
                <a:latin typeface="Source Serif Pro" panose="02040603050405020204" pitchFamily="18" charset="0"/>
              </a:rPr>
              <a:t>What are the most used</a:t>
            </a:r>
            <a:r>
              <a:rPr lang="en-US" b="0" i="0" dirty="0">
                <a:solidFill>
                  <a:srgbClr val="07061D"/>
                </a:solidFill>
                <a:effectLst/>
                <a:latin typeface="Source Serif Pro" panose="02040603050405020204" pitchFamily="18" charset="0"/>
              </a:rPr>
              <a:t> tags, optimal title length, and optimal day to post for the videos that trend?</a:t>
            </a:r>
          </a:p>
          <a:p>
            <a:r>
              <a:rPr lang="en-US" dirty="0"/>
              <a:t>Is toxicity on YouTube dominating positivity?</a:t>
            </a:r>
          </a:p>
        </p:txBody>
      </p:sp>
    </p:spTree>
    <p:extLst>
      <p:ext uri="{BB962C8B-B14F-4D97-AF65-F5344CB8AC3E}">
        <p14:creationId xmlns:p14="http://schemas.microsoft.com/office/powerpoint/2010/main" val="253647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FDD6-BC5B-975E-53EC-68728D968841}"/>
              </a:ext>
            </a:extLst>
          </p:cNvPr>
          <p:cNvSpPr>
            <a:spLocks noGrp="1"/>
          </p:cNvSpPr>
          <p:nvPr>
            <p:ph type="title"/>
          </p:nvPr>
        </p:nvSpPr>
        <p:spPr>
          <a:xfrm>
            <a:off x="838200" y="1789043"/>
            <a:ext cx="10452652" cy="734237"/>
          </a:xfrm>
        </p:spPr>
        <p:txBody>
          <a:bodyPr>
            <a:normAutofit fontScale="90000"/>
          </a:bodyPr>
          <a:lstStyle/>
          <a:p>
            <a:pPr algn="l"/>
            <a:r>
              <a:rPr lang="en-US" sz="4400" dirty="0"/>
              <a:t>Research Paper – 1</a:t>
            </a:r>
            <a:br>
              <a:rPr lang="en-US" dirty="0"/>
            </a:br>
            <a:r>
              <a:rPr lang="en-US" sz="3100" i="1" dirty="0" err="1"/>
              <a:t>Youtube</a:t>
            </a:r>
            <a:r>
              <a:rPr lang="en-US" sz="3100" i="1" dirty="0"/>
              <a:t> Trending Video analysis by Dublin School</a:t>
            </a:r>
            <a:endParaRPr lang="en-US" i="1" dirty="0"/>
          </a:p>
        </p:txBody>
      </p:sp>
      <p:sp>
        <p:nvSpPr>
          <p:cNvPr id="3" name="Content Placeholder 2">
            <a:extLst>
              <a:ext uri="{FF2B5EF4-FFF2-40B4-BE49-F238E27FC236}">
                <a16:creationId xmlns:a16="http://schemas.microsoft.com/office/drawing/2014/main" id="{9A95337E-F2A0-5F13-E31C-E8A83390A0B6}"/>
              </a:ext>
            </a:extLst>
          </p:cNvPr>
          <p:cNvSpPr>
            <a:spLocks noGrp="1"/>
          </p:cNvSpPr>
          <p:nvPr>
            <p:ph idx="1"/>
          </p:nvPr>
        </p:nvSpPr>
        <p:spPr>
          <a:xfrm>
            <a:off x="838200" y="2766349"/>
            <a:ext cx="10515600" cy="3410614"/>
          </a:xfrm>
        </p:spPr>
        <p:txBody>
          <a:bodyPr>
            <a:normAutofit fontScale="62500" lnSpcReduction="20000"/>
          </a:bodyPr>
          <a:lstStyle/>
          <a:p>
            <a:pPr marL="0" indent="0">
              <a:buNone/>
            </a:pPr>
            <a:r>
              <a:rPr lang="en-US" dirty="0"/>
              <a:t>What is the state of the research paper?</a:t>
            </a:r>
          </a:p>
          <a:p>
            <a:pPr>
              <a:buFontTx/>
              <a:buChar char="-"/>
            </a:pPr>
            <a:r>
              <a:rPr lang="en-US" dirty="0"/>
              <a:t>Predicting the number of days the video will take to get on the trending list</a:t>
            </a:r>
          </a:p>
          <a:p>
            <a:pPr>
              <a:buFontTx/>
              <a:buChar char="-"/>
            </a:pPr>
            <a:r>
              <a:rPr lang="en-US" dirty="0"/>
              <a:t>Predicting the number of days the video will trend on the trending list</a:t>
            </a:r>
          </a:p>
          <a:p>
            <a:pPr>
              <a:buFontTx/>
              <a:buChar char="-"/>
            </a:pPr>
            <a:endParaRPr lang="en-US" dirty="0"/>
          </a:p>
          <a:p>
            <a:pPr marL="0" indent="0">
              <a:buNone/>
            </a:pPr>
            <a:r>
              <a:rPr lang="en-US" dirty="0"/>
              <a:t>What is missing?</a:t>
            </a:r>
          </a:p>
          <a:p>
            <a:pPr>
              <a:buFontTx/>
              <a:buChar char="-"/>
            </a:pPr>
            <a:r>
              <a:rPr lang="en-US" dirty="0"/>
              <a:t>Making use of Video pictures in the model prediction</a:t>
            </a:r>
          </a:p>
          <a:p>
            <a:pPr>
              <a:buFontTx/>
              <a:buChar char="-"/>
            </a:pPr>
            <a:r>
              <a:rPr lang="en-US" dirty="0"/>
              <a:t>Making use of comments</a:t>
            </a:r>
          </a:p>
        </p:txBody>
      </p:sp>
      <p:sp>
        <p:nvSpPr>
          <p:cNvPr id="7" name="TextBox 6">
            <a:extLst>
              <a:ext uri="{FF2B5EF4-FFF2-40B4-BE49-F238E27FC236}">
                <a16:creationId xmlns:a16="http://schemas.microsoft.com/office/drawing/2014/main" id="{A10010FC-848E-5A0D-8416-14FFE7B9E9BA}"/>
              </a:ext>
            </a:extLst>
          </p:cNvPr>
          <p:cNvSpPr txBox="1"/>
          <p:nvPr/>
        </p:nvSpPr>
        <p:spPr>
          <a:xfrm>
            <a:off x="838200" y="714977"/>
            <a:ext cx="8699339" cy="830997"/>
          </a:xfrm>
          <a:prstGeom prst="rect">
            <a:avLst/>
          </a:prstGeom>
          <a:noFill/>
        </p:spPr>
        <p:txBody>
          <a:bodyPr wrap="square">
            <a:spAutoFit/>
          </a:bodyPr>
          <a:lstStyle/>
          <a:p>
            <a:r>
              <a:rPr lang="en-US" sz="4800" dirty="0"/>
              <a:t>OVERVIEW</a:t>
            </a:r>
          </a:p>
        </p:txBody>
      </p:sp>
    </p:spTree>
    <p:extLst>
      <p:ext uri="{BB962C8B-B14F-4D97-AF65-F5344CB8AC3E}">
        <p14:creationId xmlns:p14="http://schemas.microsoft.com/office/powerpoint/2010/main" val="39755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4C52-0E39-D57E-72D8-30C8482C0709}"/>
              </a:ext>
            </a:extLst>
          </p:cNvPr>
          <p:cNvSpPr>
            <a:spLocks noGrp="1"/>
          </p:cNvSpPr>
          <p:nvPr>
            <p:ph type="title"/>
          </p:nvPr>
        </p:nvSpPr>
        <p:spPr>
          <a:xfrm>
            <a:off x="838200" y="1025718"/>
            <a:ext cx="10515600" cy="884889"/>
          </a:xfrm>
        </p:spPr>
        <p:txBody>
          <a:bodyPr>
            <a:normAutofit fontScale="90000"/>
          </a:bodyPr>
          <a:lstStyle/>
          <a:p>
            <a:pPr algn="l"/>
            <a:r>
              <a:rPr lang="en-US" sz="4400" dirty="0"/>
              <a:t>Research Paper - 2</a:t>
            </a:r>
            <a:br>
              <a:rPr lang="en-US" dirty="0"/>
            </a:br>
            <a:r>
              <a:rPr lang="en-US" sz="3100" i="1" dirty="0"/>
              <a:t>Identifying Latent Toxic Features on YouTube Using Non-negative Matrix Factorization</a:t>
            </a:r>
          </a:p>
        </p:txBody>
      </p:sp>
      <p:sp>
        <p:nvSpPr>
          <p:cNvPr id="3" name="Content Placeholder 2">
            <a:extLst>
              <a:ext uri="{FF2B5EF4-FFF2-40B4-BE49-F238E27FC236}">
                <a16:creationId xmlns:a16="http://schemas.microsoft.com/office/drawing/2014/main" id="{6E75CA7C-3067-536D-3D0D-0E688EFC3334}"/>
              </a:ext>
            </a:extLst>
          </p:cNvPr>
          <p:cNvSpPr>
            <a:spLocks noGrp="1"/>
          </p:cNvSpPr>
          <p:nvPr>
            <p:ph idx="1"/>
          </p:nvPr>
        </p:nvSpPr>
        <p:spPr>
          <a:xfrm>
            <a:off x="838200" y="2233913"/>
            <a:ext cx="10515600" cy="3943049"/>
          </a:xfrm>
        </p:spPr>
        <p:txBody>
          <a:bodyPr>
            <a:normAutofit fontScale="92500" lnSpcReduction="20000"/>
          </a:bodyPr>
          <a:lstStyle/>
          <a:p>
            <a:pPr marL="0" indent="0">
              <a:buNone/>
            </a:pPr>
            <a:r>
              <a:rPr lang="en-US" dirty="0"/>
              <a:t>What did they do?</a:t>
            </a:r>
          </a:p>
          <a:p>
            <a:pPr>
              <a:buFontTx/>
              <a:buChar char="-"/>
            </a:pPr>
            <a:r>
              <a:rPr lang="en-US" dirty="0"/>
              <a:t>Used the Non-negative Matrix Factorization based</a:t>
            </a:r>
            <a:r>
              <a:rPr lang="en-US" b="0" i="0" dirty="0">
                <a:solidFill>
                  <a:srgbClr val="07061D"/>
                </a:solidFill>
                <a:effectLst/>
              </a:rPr>
              <a:t> approach in the comments section to predict toxicity scores and assess toxicity on social media networks.</a:t>
            </a:r>
          </a:p>
          <a:p>
            <a:pPr marL="0" indent="0">
              <a:buNone/>
            </a:pPr>
            <a:r>
              <a:rPr lang="en-US" dirty="0"/>
              <a:t>What didn’t they do?</a:t>
            </a:r>
          </a:p>
          <a:p>
            <a:pPr>
              <a:buFontTx/>
              <a:buChar char="-"/>
            </a:pPr>
            <a:r>
              <a:rPr lang="en-US" dirty="0">
                <a:solidFill>
                  <a:srgbClr val="07061D"/>
                </a:solidFill>
              </a:rPr>
              <a:t>Did not assess positive comments.</a:t>
            </a:r>
            <a:endParaRPr lang="en-US" b="0" i="0" dirty="0">
              <a:solidFill>
                <a:srgbClr val="07061D"/>
              </a:solidFill>
              <a:effectLst/>
            </a:endParaRPr>
          </a:p>
          <a:p>
            <a:pPr>
              <a:buFontTx/>
              <a:buChar char="-"/>
            </a:pPr>
            <a:endParaRPr lang="en-US" b="0" i="0" dirty="0">
              <a:solidFill>
                <a:srgbClr val="07061D"/>
              </a:solidFill>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193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05840-3FAE-7EC3-BFB3-57752D3B4817}"/>
              </a:ext>
            </a:extLst>
          </p:cNvPr>
          <p:cNvSpPr txBox="1">
            <a:spLocks/>
          </p:cNvSpPr>
          <p:nvPr/>
        </p:nvSpPr>
        <p:spPr>
          <a:xfrm>
            <a:off x="607612" y="961473"/>
            <a:ext cx="10515600" cy="1325563"/>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300" dirty="0"/>
              <a:t>Research Paper -3 </a:t>
            </a:r>
            <a:br>
              <a:rPr lang="en-US" dirty="0"/>
            </a:br>
            <a:r>
              <a:rPr lang="en-US" sz="3200" dirty="0"/>
              <a:t>Trending YouTube Video Analysis</a:t>
            </a:r>
          </a:p>
        </p:txBody>
      </p:sp>
    </p:spTree>
    <p:extLst>
      <p:ext uri="{BB962C8B-B14F-4D97-AF65-F5344CB8AC3E}">
        <p14:creationId xmlns:p14="http://schemas.microsoft.com/office/powerpoint/2010/main" val="235450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5126DD-4BED-35A3-40D3-6F48DE61282E}"/>
              </a:ext>
            </a:extLst>
          </p:cNvPr>
          <p:cNvSpPr txBox="1">
            <a:spLocks/>
          </p:cNvSpPr>
          <p:nvPr/>
        </p:nvSpPr>
        <p:spPr>
          <a:xfrm>
            <a:off x="838200" y="7547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DATASET</a:t>
            </a:r>
          </a:p>
        </p:txBody>
      </p:sp>
      <p:sp>
        <p:nvSpPr>
          <p:cNvPr id="8" name="Content Placeholder 2">
            <a:extLst>
              <a:ext uri="{FF2B5EF4-FFF2-40B4-BE49-F238E27FC236}">
                <a16:creationId xmlns:a16="http://schemas.microsoft.com/office/drawing/2014/main" id="{1E53BFF1-DF09-FDDF-C40D-F0C260DDD32B}"/>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Dataset source and link: Kaggle Website</a:t>
            </a:r>
            <a:endPar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hlinkClick r:id="rId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hlinkClick r:id="rId2"/>
              </a:rPr>
              <a:t>https://www.kaggle.com/datasets/rsrishav/youtube-trending-video-dataset</a:t>
            </a:r>
            <a:endPar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Data includes the video title, channel title, publish time, tags, views, likes and dislikes, description, and comment count.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This dataset is updated in daily format and we will be using the updated dataset to analyze the most trending video for the day, week, month, or year.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As the dataset is updated daily, the exact number of rows we will use may vary, but we will use nearly 200,000 lakh rows.</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0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53EBA-6762-153F-9C91-0437ABCA139D}"/>
              </a:ext>
            </a:extLst>
          </p:cNvPr>
          <p:cNvSpPr txBox="1"/>
          <p:nvPr/>
        </p:nvSpPr>
        <p:spPr>
          <a:xfrm>
            <a:off x="4333461" y="3260035"/>
            <a:ext cx="3729162" cy="830997"/>
          </a:xfrm>
          <a:prstGeom prst="rect">
            <a:avLst/>
          </a:prstGeom>
          <a:noFill/>
        </p:spPr>
        <p:txBody>
          <a:bodyPr wrap="square" rtlCol="0">
            <a:spAutoFit/>
          </a:bodyPr>
          <a:lstStyle/>
          <a:p>
            <a:r>
              <a:rPr lang="en-US" sz="4800" b="1" dirty="0"/>
              <a:t>Thank you!!</a:t>
            </a:r>
          </a:p>
        </p:txBody>
      </p:sp>
    </p:spTree>
    <p:extLst>
      <p:ext uri="{BB962C8B-B14F-4D97-AF65-F5344CB8AC3E}">
        <p14:creationId xmlns:p14="http://schemas.microsoft.com/office/powerpoint/2010/main" val="2829910102"/>
      </p:ext>
    </p:extLst>
  </p:cSld>
  <p:clrMapOvr>
    <a:masterClrMapping/>
  </p:clrMapOvr>
</p:sld>
</file>

<file path=ppt/theme/theme1.xml><?xml version="1.0" encoding="utf-8"?>
<a:theme xmlns:a="http://schemas.openxmlformats.org/drawingml/2006/main" name="UMB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 Template" id="{82714F45-A2F7-497C-B598-0943D39707BE}" vid="{86B4017F-4270-49C3-A86C-CFD69E4110CE}"/>
    </a:ext>
  </a:extLst>
</a:theme>
</file>

<file path=docProps/app.xml><?xml version="1.0" encoding="utf-8"?>
<Properties xmlns="http://schemas.openxmlformats.org/officeDocument/2006/extended-properties" xmlns:vt="http://schemas.openxmlformats.org/officeDocument/2006/docPropsVTypes">
  <TotalTime>169</TotalTime>
  <Words>405</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Source Serif Pro</vt:lpstr>
      <vt:lpstr>UMBC Template</vt:lpstr>
      <vt:lpstr>PowerPoint Presentation</vt:lpstr>
      <vt:lpstr>PowerPoint Presentation</vt:lpstr>
      <vt:lpstr>Research Questions</vt:lpstr>
      <vt:lpstr>Research Paper – 1 Youtube Trending Video analysis by Dublin School</vt:lpstr>
      <vt:lpstr>Research Paper - 2 Identifying Latent Toxic Features on YouTube Using Non-negative Matrix Factorization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 Krishna Timberiveni</dc:creator>
  <cp:lastModifiedBy>Pooja Laveti</cp:lastModifiedBy>
  <cp:revision>2</cp:revision>
  <dcterms:created xsi:type="dcterms:W3CDTF">2023-02-22T23:44:40Z</dcterms:created>
  <dcterms:modified xsi:type="dcterms:W3CDTF">2023-02-27T15:57:52Z</dcterms:modified>
</cp:coreProperties>
</file>