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sldIdLst>
    <p:sldId id="263" r:id="rId2"/>
    <p:sldId id="281" r:id="rId3"/>
    <p:sldId id="282" r:id="rId4"/>
    <p:sldId id="270" r:id="rId5"/>
    <p:sldId id="274" r:id="rId6"/>
    <p:sldId id="258" r:id="rId7"/>
    <p:sldId id="261" r:id="rId8"/>
    <p:sldId id="271" r:id="rId9"/>
    <p:sldId id="272" r:id="rId10"/>
    <p:sldId id="275" r:id="rId11"/>
    <p:sldId id="280" r:id="rId12"/>
    <p:sldId id="264" r:id="rId13"/>
    <p:sldId id="273" r:id="rId14"/>
    <p:sldId id="276" r:id="rId15"/>
    <p:sldId id="277" r:id="rId16"/>
    <p:sldId id="278" r:id="rId17"/>
    <p:sldId id="27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5BC07-BDEC-4DA7-BD68-CE47F9102360}" v="167" dt="2021-12-07T02:55:42.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3447" autoAdjust="0"/>
  </p:normalViewPr>
  <p:slideViewPr>
    <p:cSldViewPr snapToGrid="0">
      <p:cViewPr varScale="1">
        <p:scale>
          <a:sx n="82" d="100"/>
          <a:sy n="82" d="100"/>
        </p:scale>
        <p:origin x="-720"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 Reddy" userId="6d46a77269076771" providerId="LiveId" clId="{8375BC07-BDEC-4DA7-BD68-CE47F9102360}"/>
    <pc:docChg chg="undo custSel addSld modSld sldOrd">
      <pc:chgData name="Suma Reddy" userId="6d46a77269076771" providerId="LiveId" clId="{8375BC07-BDEC-4DA7-BD68-CE47F9102360}" dt="2021-12-07T03:48:42.340" v="567" actId="5793"/>
      <pc:docMkLst>
        <pc:docMk/>
      </pc:docMkLst>
      <pc:sldChg chg="addSp delSp modSp mod modClrScheme delDesignElem chgLayout">
        <pc:chgData name="Suma Reddy" userId="6d46a77269076771" providerId="LiveId" clId="{8375BC07-BDEC-4DA7-BD68-CE47F9102360}" dt="2021-12-06T23:33:27.423" v="15" actId="1076"/>
        <pc:sldMkLst>
          <pc:docMk/>
          <pc:sldMk cId="2366530059" sldId="256"/>
        </pc:sldMkLst>
        <pc:spChg chg="del mod ord">
          <ac:chgData name="Suma Reddy" userId="6d46a77269076771" providerId="LiveId" clId="{8375BC07-BDEC-4DA7-BD68-CE47F9102360}" dt="2021-12-06T23:31:52.980" v="2" actId="700"/>
          <ac:spMkLst>
            <pc:docMk/>
            <pc:sldMk cId="2366530059" sldId="256"/>
            <ac:spMk id="2" creationId="{EB1FA7B0-4978-4FBA-98D6-83F7A3FEE5C8}"/>
          </ac:spMkLst>
        </pc:spChg>
        <pc:spChg chg="mod ord">
          <ac:chgData name="Suma Reddy" userId="6d46a77269076771" providerId="LiveId" clId="{8375BC07-BDEC-4DA7-BD68-CE47F9102360}" dt="2021-12-06T23:33:27.423" v="15" actId="1076"/>
          <ac:spMkLst>
            <pc:docMk/>
            <pc:sldMk cId="2366530059" sldId="256"/>
            <ac:spMk id="3" creationId="{A9ADB198-2935-4A0F-BA6D-5F132E7EFFD8}"/>
          </ac:spMkLst>
        </pc:spChg>
        <pc:spChg chg="add mod ord">
          <ac:chgData name="Suma Reddy" userId="6d46a77269076771" providerId="LiveId" clId="{8375BC07-BDEC-4DA7-BD68-CE47F9102360}" dt="2021-12-06T23:32:53.458" v="11" actId="26606"/>
          <ac:spMkLst>
            <pc:docMk/>
            <pc:sldMk cId="2366530059" sldId="256"/>
            <ac:spMk id="4" creationId="{0D25982D-3007-4E5E-93CA-BED8688D47A5}"/>
          </ac:spMkLst>
        </pc:spChg>
        <pc:spChg chg="add del">
          <ac:chgData name="Suma Reddy" userId="6d46a77269076771" providerId="LiveId" clId="{8375BC07-BDEC-4DA7-BD68-CE47F9102360}" dt="2021-12-06T23:32:09.012" v="4" actId="26606"/>
          <ac:spMkLst>
            <pc:docMk/>
            <pc:sldMk cId="2366530059" sldId="256"/>
            <ac:spMk id="7" creationId="{38FAA1A1-D861-433F-88FA-1E9D6FD31D11}"/>
          </ac:spMkLst>
        </pc:spChg>
        <pc:spChg chg="add del">
          <ac:chgData name="Suma Reddy" userId="6d46a77269076771" providerId="LiveId" clId="{8375BC07-BDEC-4DA7-BD68-CE47F9102360}" dt="2021-12-06T23:32:09.012" v="4" actId="26606"/>
          <ac:spMkLst>
            <pc:docMk/>
            <pc:sldMk cId="2366530059" sldId="256"/>
            <ac:spMk id="10" creationId="{BD4C0BBB-0042-4603-A226-6117F3FD5B3C}"/>
          </ac:spMkLst>
        </pc:spChg>
        <pc:spChg chg="add del">
          <ac:chgData name="Suma Reddy" userId="6d46a77269076771" providerId="LiveId" clId="{8375BC07-BDEC-4DA7-BD68-CE47F9102360}" dt="2021-12-06T23:32:09.012" v="4" actId="26606"/>
          <ac:spMkLst>
            <pc:docMk/>
            <pc:sldMk cId="2366530059" sldId="256"/>
            <ac:spMk id="12" creationId="{EC44F520-2598-460E-9F91-B02F60830CA2}"/>
          </ac:spMkLst>
        </pc:spChg>
        <pc:spChg chg="add del">
          <ac:chgData name="Suma Reddy" userId="6d46a77269076771" providerId="LiveId" clId="{8375BC07-BDEC-4DA7-BD68-CE47F9102360}" dt="2021-12-06T23:32:09.012" v="4" actId="26606"/>
          <ac:spMkLst>
            <pc:docMk/>
            <pc:sldMk cId="2366530059" sldId="256"/>
            <ac:spMk id="14" creationId="{C4285719-470E-454C-AF62-8323075F1F5B}"/>
          </ac:spMkLst>
        </pc:spChg>
        <pc:spChg chg="add del">
          <ac:chgData name="Suma Reddy" userId="6d46a77269076771" providerId="LiveId" clId="{8375BC07-BDEC-4DA7-BD68-CE47F9102360}" dt="2021-12-06T23:32:09.012" v="4" actId="26606"/>
          <ac:spMkLst>
            <pc:docMk/>
            <pc:sldMk cId="2366530059" sldId="256"/>
            <ac:spMk id="16" creationId="{4E3AE8C3-8F65-40F4-BABE-E70F3830147B}"/>
          </ac:spMkLst>
        </pc:spChg>
        <pc:spChg chg="add del">
          <ac:chgData name="Suma Reddy" userId="6d46a77269076771" providerId="LiveId" clId="{8375BC07-BDEC-4DA7-BD68-CE47F9102360}" dt="2021-12-06T23:32:09.012" v="4" actId="26606"/>
          <ac:spMkLst>
            <pc:docMk/>
            <pc:sldMk cId="2366530059" sldId="256"/>
            <ac:spMk id="18" creationId="{E2FC4764-B8D5-4F87-95DB-3125B2D12855}"/>
          </ac:spMkLst>
        </pc:spChg>
        <pc:spChg chg="add del">
          <ac:chgData name="Suma Reddy" userId="6d46a77269076771" providerId="LiveId" clId="{8375BC07-BDEC-4DA7-BD68-CE47F9102360}" dt="2021-12-06T23:32:09.012" v="4" actId="26606"/>
          <ac:spMkLst>
            <pc:docMk/>
            <pc:sldMk cId="2366530059" sldId="256"/>
            <ac:spMk id="20" creationId="{B4C1654F-94F5-497E-8ECF-F2A7E84D6A63}"/>
          </ac:spMkLst>
        </pc:spChg>
        <pc:spChg chg="del">
          <ac:chgData name="Suma Reddy" userId="6d46a77269076771" providerId="LiveId" clId="{8375BC07-BDEC-4DA7-BD68-CE47F9102360}" dt="2021-12-06T23:31:52.980" v="2" actId="700"/>
          <ac:spMkLst>
            <pc:docMk/>
            <pc:sldMk cId="2366530059" sldId="256"/>
            <ac:spMk id="22" creationId="{446F195D-95DC-419E-BBC1-E2B601A6067B}"/>
          </ac:spMkLst>
        </pc:spChg>
        <pc:spChg chg="add del">
          <ac:chgData name="Suma Reddy" userId="6d46a77269076771" providerId="LiveId" clId="{8375BC07-BDEC-4DA7-BD68-CE47F9102360}" dt="2021-12-06T23:32:21.684" v="6" actId="26606"/>
          <ac:spMkLst>
            <pc:docMk/>
            <pc:sldMk cId="2366530059" sldId="256"/>
            <ac:spMk id="23" creationId="{BD4C0BBB-0042-4603-A226-6117F3FD5B3C}"/>
          </ac:spMkLst>
        </pc:spChg>
        <pc:spChg chg="add del">
          <ac:chgData name="Suma Reddy" userId="6d46a77269076771" providerId="LiveId" clId="{8375BC07-BDEC-4DA7-BD68-CE47F9102360}" dt="2021-12-06T23:32:21.684" v="6" actId="26606"/>
          <ac:spMkLst>
            <pc:docMk/>
            <pc:sldMk cId="2366530059" sldId="256"/>
            <ac:spMk id="24" creationId="{EC44F520-2598-460E-9F91-B02F60830CA2}"/>
          </ac:spMkLst>
        </pc:spChg>
        <pc:spChg chg="add del">
          <ac:chgData name="Suma Reddy" userId="6d46a77269076771" providerId="LiveId" clId="{8375BC07-BDEC-4DA7-BD68-CE47F9102360}" dt="2021-12-06T23:32:21.684" v="6" actId="26606"/>
          <ac:spMkLst>
            <pc:docMk/>
            <pc:sldMk cId="2366530059" sldId="256"/>
            <ac:spMk id="25" creationId="{1B15ED52-F352-441B-82BF-E0EA34836D08}"/>
          </ac:spMkLst>
        </pc:spChg>
        <pc:spChg chg="add del">
          <ac:chgData name="Suma Reddy" userId="6d46a77269076771" providerId="LiveId" clId="{8375BC07-BDEC-4DA7-BD68-CE47F9102360}" dt="2021-12-06T23:32:21.684" v="6" actId="26606"/>
          <ac:spMkLst>
            <pc:docMk/>
            <pc:sldMk cId="2366530059" sldId="256"/>
            <ac:spMk id="26" creationId="{61707E60-CEC9-4661-AA82-69242EB4BDC3}"/>
          </ac:spMkLst>
        </pc:spChg>
        <pc:spChg chg="add del">
          <ac:chgData name="Suma Reddy" userId="6d46a77269076771" providerId="LiveId" clId="{8375BC07-BDEC-4DA7-BD68-CE47F9102360}" dt="2021-12-06T23:32:21.684" v="6" actId="26606"/>
          <ac:spMkLst>
            <pc:docMk/>
            <pc:sldMk cId="2366530059" sldId="256"/>
            <ac:spMk id="27" creationId="{8F035CD8-AE30-4146-96F2-036B0CE5E4F3}"/>
          </ac:spMkLst>
        </pc:spChg>
        <pc:spChg chg="add del">
          <ac:chgData name="Suma Reddy" userId="6d46a77269076771" providerId="LiveId" clId="{8375BC07-BDEC-4DA7-BD68-CE47F9102360}" dt="2021-12-06T23:32:53.458" v="11" actId="26606"/>
          <ac:spMkLst>
            <pc:docMk/>
            <pc:sldMk cId="2366530059" sldId="256"/>
            <ac:spMk id="29" creationId="{BD4C0BBB-0042-4603-A226-6117F3FD5B3C}"/>
          </ac:spMkLst>
        </pc:spChg>
        <pc:spChg chg="add del">
          <ac:chgData name="Suma Reddy" userId="6d46a77269076771" providerId="LiveId" clId="{8375BC07-BDEC-4DA7-BD68-CE47F9102360}" dt="2021-12-06T23:32:53.458" v="11" actId="26606"/>
          <ac:spMkLst>
            <pc:docMk/>
            <pc:sldMk cId="2366530059" sldId="256"/>
            <ac:spMk id="30" creationId="{EC44F520-2598-460E-9F91-B02F60830CA2}"/>
          </ac:spMkLst>
        </pc:spChg>
        <pc:spChg chg="add del">
          <ac:chgData name="Suma Reddy" userId="6d46a77269076771" providerId="LiveId" clId="{8375BC07-BDEC-4DA7-BD68-CE47F9102360}" dt="2021-12-06T23:32:53.458" v="11" actId="26606"/>
          <ac:spMkLst>
            <pc:docMk/>
            <pc:sldMk cId="2366530059" sldId="256"/>
            <ac:spMk id="31" creationId="{78DAC5EB-CB66-4144-944F-FCA082908508}"/>
          </ac:spMkLst>
        </pc:spChg>
        <pc:spChg chg="add del">
          <ac:chgData name="Suma Reddy" userId="6d46a77269076771" providerId="LiveId" clId="{8375BC07-BDEC-4DA7-BD68-CE47F9102360}" dt="2021-12-06T23:32:53.458" v="11" actId="26606"/>
          <ac:spMkLst>
            <pc:docMk/>
            <pc:sldMk cId="2366530059" sldId="256"/>
            <ac:spMk id="32" creationId="{2596F992-698C-48C0-9D89-70DA4CE927EF}"/>
          </ac:spMkLst>
        </pc:spChg>
        <pc:spChg chg="add del">
          <ac:chgData name="Suma Reddy" userId="6d46a77269076771" providerId="LiveId" clId="{8375BC07-BDEC-4DA7-BD68-CE47F9102360}" dt="2021-12-06T23:32:53.458" v="11" actId="26606"/>
          <ac:spMkLst>
            <pc:docMk/>
            <pc:sldMk cId="2366530059" sldId="256"/>
            <ac:spMk id="33" creationId="{86B7A620-47FC-4678-9F07-D291E9CD578E}"/>
          </ac:spMkLst>
        </pc:spChg>
        <pc:spChg chg="add del">
          <ac:chgData name="Suma Reddy" userId="6d46a77269076771" providerId="LiveId" clId="{8375BC07-BDEC-4DA7-BD68-CE47F9102360}" dt="2021-12-06T23:32:53.458" v="11" actId="26606"/>
          <ac:spMkLst>
            <pc:docMk/>
            <pc:sldMk cId="2366530059" sldId="256"/>
            <ac:spMk id="34" creationId="{D4CE6113-16AE-4250-8027-F864DE5BC338}"/>
          </ac:spMkLst>
        </pc:spChg>
        <pc:spChg chg="add">
          <ac:chgData name="Suma Reddy" userId="6d46a77269076771" providerId="LiveId" clId="{8375BC07-BDEC-4DA7-BD68-CE47F9102360}" dt="2021-12-06T23:32:53.458" v="11" actId="26606"/>
          <ac:spMkLst>
            <pc:docMk/>
            <pc:sldMk cId="2366530059" sldId="256"/>
            <ac:spMk id="36" creationId="{BD4C0BBB-0042-4603-A226-6117F3FD5B3C}"/>
          </ac:spMkLst>
        </pc:spChg>
        <pc:spChg chg="add">
          <ac:chgData name="Suma Reddy" userId="6d46a77269076771" providerId="LiveId" clId="{8375BC07-BDEC-4DA7-BD68-CE47F9102360}" dt="2021-12-06T23:32:53.458" v="11" actId="26606"/>
          <ac:spMkLst>
            <pc:docMk/>
            <pc:sldMk cId="2366530059" sldId="256"/>
            <ac:spMk id="37" creationId="{EC44F520-2598-460E-9F91-B02F60830CA2}"/>
          </ac:spMkLst>
        </pc:spChg>
        <pc:spChg chg="del">
          <ac:chgData name="Suma Reddy" userId="6d46a77269076771" providerId="LiveId" clId="{8375BC07-BDEC-4DA7-BD68-CE47F9102360}" dt="2021-12-06T23:31:52.980" v="2" actId="700"/>
          <ac:spMkLst>
            <pc:docMk/>
            <pc:sldMk cId="2366530059" sldId="256"/>
            <ac:spMk id="39" creationId="{F619DE0E-F039-443E-AF60-E4B6AA72D29F}"/>
          </ac:spMkLst>
        </pc:spChg>
        <pc:spChg chg="del">
          <ac:chgData name="Suma Reddy" userId="6d46a77269076771" providerId="LiveId" clId="{8375BC07-BDEC-4DA7-BD68-CE47F9102360}" dt="2021-12-06T23:31:52.980" v="2" actId="700"/>
          <ac:spMkLst>
            <pc:docMk/>
            <pc:sldMk cId="2366530059" sldId="256"/>
            <ac:spMk id="40" creationId="{AA065953-3D69-4CD4-80C3-DF10DEB4C761}"/>
          </ac:spMkLst>
        </pc:spChg>
        <pc:spChg chg="del">
          <ac:chgData name="Suma Reddy" userId="6d46a77269076771" providerId="LiveId" clId="{8375BC07-BDEC-4DA7-BD68-CE47F9102360}" dt="2021-12-06T23:31:52.980" v="2" actId="700"/>
          <ac:spMkLst>
            <pc:docMk/>
            <pc:sldMk cId="2366530059" sldId="256"/>
            <ac:spMk id="41" creationId="{2AB36DB5-F10D-4EDB-87E2-ECB9301FFC62}"/>
          </ac:spMkLst>
        </pc:spChg>
        <pc:spChg chg="del">
          <ac:chgData name="Suma Reddy" userId="6d46a77269076771" providerId="LiveId" clId="{8375BC07-BDEC-4DA7-BD68-CE47F9102360}" dt="2021-12-06T23:31:52.980" v="2" actId="700"/>
          <ac:spMkLst>
            <pc:docMk/>
            <pc:sldMk cId="2366530059" sldId="256"/>
            <ac:spMk id="42" creationId="{55993D72-5628-4E5E-BB9F-96066414EEFD}"/>
          </ac:spMkLst>
        </pc:spChg>
        <pc:spChg chg="add">
          <ac:chgData name="Suma Reddy" userId="6d46a77269076771" providerId="LiveId" clId="{8375BC07-BDEC-4DA7-BD68-CE47F9102360}" dt="2021-12-06T23:32:53.458" v="11" actId="26606"/>
          <ac:spMkLst>
            <pc:docMk/>
            <pc:sldMk cId="2366530059" sldId="256"/>
            <ac:spMk id="43" creationId="{4D896123-1B32-4CB1-B2ED-E34BBC26B423}"/>
          </ac:spMkLst>
        </pc:spChg>
        <pc:spChg chg="add">
          <ac:chgData name="Suma Reddy" userId="6d46a77269076771" providerId="LiveId" clId="{8375BC07-BDEC-4DA7-BD68-CE47F9102360}" dt="2021-12-06T23:32:53.458" v="11" actId="26606"/>
          <ac:spMkLst>
            <pc:docMk/>
            <pc:sldMk cId="2366530059" sldId="256"/>
            <ac:spMk id="45" creationId="{019FDB4D-987D-4C87-A179-9D4616AB2455}"/>
          </ac:spMkLst>
        </pc:spChg>
        <pc:picChg chg="mod ord">
          <ac:chgData name="Suma Reddy" userId="6d46a77269076771" providerId="LiveId" clId="{8375BC07-BDEC-4DA7-BD68-CE47F9102360}" dt="2021-12-06T23:32:53.458" v="11" actId="26606"/>
          <ac:picMkLst>
            <pc:docMk/>
            <pc:sldMk cId="2366530059" sldId="256"/>
            <ac:picMk id="5" creationId="{5B91A29C-37B7-40D7-BD1B-823F9BE4BF82}"/>
          </ac:picMkLst>
        </pc:picChg>
      </pc:sldChg>
      <pc:sldChg chg="modSp mod ord">
        <pc:chgData name="Suma Reddy" userId="6d46a77269076771" providerId="LiveId" clId="{8375BC07-BDEC-4DA7-BD68-CE47F9102360}" dt="2021-12-07T01:18:36.131" v="396"/>
        <pc:sldMkLst>
          <pc:docMk/>
          <pc:sldMk cId="895813100" sldId="257"/>
        </pc:sldMkLst>
        <pc:spChg chg="mod">
          <ac:chgData name="Suma Reddy" userId="6d46a77269076771" providerId="LiveId" clId="{8375BC07-BDEC-4DA7-BD68-CE47F9102360}" dt="2021-12-06T23:52:04.535" v="88" actId="20577"/>
          <ac:spMkLst>
            <pc:docMk/>
            <pc:sldMk cId="895813100" sldId="257"/>
            <ac:spMk id="4" creationId="{A75F976F-E556-4B1B-815E-E3ACD337B38D}"/>
          </ac:spMkLst>
        </pc:spChg>
      </pc:sldChg>
      <pc:sldChg chg="modSp mod ord">
        <pc:chgData name="Suma Reddy" userId="6d46a77269076771" providerId="LiveId" clId="{8375BC07-BDEC-4DA7-BD68-CE47F9102360}" dt="2021-12-07T02:55:48.104" v="551" actId="1076"/>
        <pc:sldMkLst>
          <pc:docMk/>
          <pc:sldMk cId="341634486" sldId="258"/>
        </pc:sldMkLst>
        <pc:spChg chg="mod">
          <ac:chgData name="Suma Reddy" userId="6d46a77269076771" providerId="LiveId" clId="{8375BC07-BDEC-4DA7-BD68-CE47F9102360}" dt="2021-12-07T02:55:48.104" v="551" actId="1076"/>
          <ac:spMkLst>
            <pc:docMk/>
            <pc:sldMk cId="341634486" sldId="258"/>
            <ac:spMk id="2" creationId="{49DD311E-26D0-4309-B0C1-1013B1F0951E}"/>
          </ac:spMkLst>
        </pc:spChg>
        <pc:graphicFrameChg chg="mod">
          <ac:chgData name="Suma Reddy" userId="6d46a77269076771" providerId="LiveId" clId="{8375BC07-BDEC-4DA7-BD68-CE47F9102360}" dt="2021-12-07T02:55:42.875" v="550" actId="20577"/>
          <ac:graphicFrameMkLst>
            <pc:docMk/>
            <pc:sldMk cId="341634486" sldId="258"/>
            <ac:graphicFrameMk id="78" creationId="{98814A5F-036D-408F-A6C4-81BE01C77083}"/>
          </ac:graphicFrameMkLst>
        </pc:graphicFrameChg>
      </pc:sldChg>
      <pc:sldChg chg="addSp delSp modSp mod ord">
        <pc:chgData name="Suma Reddy" userId="6d46a77269076771" providerId="LiveId" clId="{8375BC07-BDEC-4DA7-BD68-CE47F9102360}" dt="2021-12-07T01:37:16.457" v="500"/>
        <pc:sldMkLst>
          <pc:docMk/>
          <pc:sldMk cId="498737263" sldId="260"/>
        </pc:sldMkLst>
        <pc:spChg chg="mod">
          <ac:chgData name="Suma Reddy" userId="6d46a77269076771" providerId="LiveId" clId="{8375BC07-BDEC-4DA7-BD68-CE47F9102360}" dt="2021-12-07T01:34:08.411" v="495" actId="26606"/>
          <ac:spMkLst>
            <pc:docMk/>
            <pc:sldMk cId="498737263" sldId="260"/>
            <ac:spMk id="2" creationId="{50F466E4-3284-468C-A696-5E2667B74AD6}"/>
          </ac:spMkLst>
        </pc:spChg>
        <pc:spChg chg="del">
          <ac:chgData name="Suma Reddy" userId="6d46a77269076771" providerId="LiveId" clId="{8375BC07-BDEC-4DA7-BD68-CE47F9102360}" dt="2021-12-07T01:34:08.411" v="495" actId="26606"/>
          <ac:spMkLst>
            <pc:docMk/>
            <pc:sldMk cId="498737263" sldId="260"/>
            <ac:spMk id="22" creationId="{040BF4A1-714C-419E-A19F-578DE93BE02F}"/>
          </ac:spMkLst>
        </pc:spChg>
        <pc:spChg chg="del">
          <ac:chgData name="Suma Reddy" userId="6d46a77269076771" providerId="LiveId" clId="{8375BC07-BDEC-4DA7-BD68-CE47F9102360}" dt="2021-12-07T01:34:08.411" v="495" actId="26606"/>
          <ac:spMkLst>
            <pc:docMk/>
            <pc:sldMk cId="498737263" sldId="260"/>
            <ac:spMk id="24" creationId="{2F91A9BD-D57F-4941-931F-40597AB37017}"/>
          </ac:spMkLst>
        </pc:spChg>
        <pc:spChg chg="del">
          <ac:chgData name="Suma Reddy" userId="6d46a77269076771" providerId="LiveId" clId="{8375BC07-BDEC-4DA7-BD68-CE47F9102360}" dt="2021-12-07T01:34:08.411" v="495" actId="26606"/>
          <ac:spMkLst>
            <pc:docMk/>
            <pc:sldMk cId="498737263" sldId="260"/>
            <ac:spMk id="26" creationId="{C54DB264-9467-4730-B9E9-C9A97DD66920}"/>
          </ac:spMkLst>
        </pc:spChg>
        <pc:spChg chg="del">
          <ac:chgData name="Suma Reddy" userId="6d46a77269076771" providerId="LiveId" clId="{8375BC07-BDEC-4DA7-BD68-CE47F9102360}" dt="2021-12-07T01:34:08.411" v="495" actId="26606"/>
          <ac:spMkLst>
            <pc:docMk/>
            <pc:sldMk cId="498737263" sldId="260"/>
            <ac:spMk id="28" creationId="{BB097F88-2120-47B4-B891-5B28F66BBD4A}"/>
          </ac:spMkLst>
        </pc:spChg>
        <pc:spChg chg="del">
          <ac:chgData name="Suma Reddy" userId="6d46a77269076771" providerId="LiveId" clId="{8375BC07-BDEC-4DA7-BD68-CE47F9102360}" dt="2021-12-07T01:34:08.411" v="495" actId="26606"/>
          <ac:spMkLst>
            <pc:docMk/>
            <pc:sldMk cId="498737263" sldId="260"/>
            <ac:spMk id="30" creationId="{BF9338F5-05AB-4DC5-BD1C-1A9F26C38A7A}"/>
          </ac:spMkLst>
        </pc:spChg>
        <pc:spChg chg="add">
          <ac:chgData name="Suma Reddy" userId="6d46a77269076771" providerId="LiveId" clId="{8375BC07-BDEC-4DA7-BD68-CE47F9102360}" dt="2021-12-07T01:34:08.411" v="495" actId="26606"/>
          <ac:spMkLst>
            <pc:docMk/>
            <pc:sldMk cId="498737263" sldId="260"/>
            <ac:spMk id="44" creationId="{BACC6370-2D7E-4714-9D71-7542949D7D5D}"/>
          </ac:spMkLst>
        </pc:spChg>
        <pc:spChg chg="add">
          <ac:chgData name="Suma Reddy" userId="6d46a77269076771" providerId="LiveId" clId="{8375BC07-BDEC-4DA7-BD68-CE47F9102360}" dt="2021-12-07T01:34:08.411" v="495" actId="26606"/>
          <ac:spMkLst>
            <pc:docMk/>
            <pc:sldMk cId="498737263" sldId="260"/>
            <ac:spMk id="46" creationId="{E2DA5AC1-43C5-4243-9028-07DBB80D0C95}"/>
          </ac:spMkLst>
        </pc:spChg>
        <pc:spChg chg="add">
          <ac:chgData name="Suma Reddy" userId="6d46a77269076771" providerId="LiveId" clId="{8375BC07-BDEC-4DA7-BD68-CE47F9102360}" dt="2021-12-07T01:34:08.411" v="495" actId="26606"/>
          <ac:spMkLst>
            <pc:docMk/>
            <pc:sldMk cId="498737263" sldId="260"/>
            <ac:spMk id="48" creationId="{8A4EDA1C-27A1-4C83-ACE4-6675EC9245B1}"/>
          </ac:spMkLst>
        </pc:spChg>
        <pc:spChg chg="add">
          <ac:chgData name="Suma Reddy" userId="6d46a77269076771" providerId="LiveId" clId="{8375BC07-BDEC-4DA7-BD68-CE47F9102360}" dt="2021-12-07T01:34:08.411" v="495" actId="26606"/>
          <ac:spMkLst>
            <pc:docMk/>
            <pc:sldMk cId="498737263" sldId="260"/>
            <ac:spMk id="50" creationId="{FF33EC8A-EE0A-4395-97E2-DAD467CF734C}"/>
          </ac:spMkLst>
        </pc:spChg>
        <pc:spChg chg="add">
          <ac:chgData name="Suma Reddy" userId="6d46a77269076771" providerId="LiveId" clId="{8375BC07-BDEC-4DA7-BD68-CE47F9102360}" dt="2021-12-07T01:34:08.411" v="495" actId="26606"/>
          <ac:spMkLst>
            <pc:docMk/>
            <pc:sldMk cId="498737263" sldId="260"/>
            <ac:spMk id="52" creationId="{FF85DA95-16A4-404E-9BFF-27F8E4FC78AA}"/>
          </ac:spMkLst>
        </pc:spChg>
        <pc:graphicFrameChg chg="mod modGraphic">
          <ac:chgData name="Suma Reddy" userId="6d46a77269076771" providerId="LiveId" clId="{8375BC07-BDEC-4DA7-BD68-CE47F9102360}" dt="2021-12-07T01:37:16.457" v="500"/>
          <ac:graphicFrameMkLst>
            <pc:docMk/>
            <pc:sldMk cId="498737263" sldId="260"/>
            <ac:graphicFrameMk id="39" creationId="{C7C3FE18-F69D-4B5A-926A-13FFD7DDB238}"/>
          </ac:graphicFrameMkLst>
        </pc:graphicFrameChg>
      </pc:sldChg>
      <pc:sldChg chg="ord">
        <pc:chgData name="Suma Reddy" userId="6d46a77269076771" providerId="LiveId" clId="{8375BC07-BDEC-4DA7-BD68-CE47F9102360}" dt="2021-12-07T01:18:47.799" v="402"/>
        <pc:sldMkLst>
          <pc:docMk/>
          <pc:sldMk cId="3822377523" sldId="261"/>
        </pc:sldMkLst>
      </pc:sldChg>
      <pc:sldChg chg="addSp delSp modSp mod ord modClrScheme delDesignElem chgLayout">
        <pc:chgData name="Suma Reddy" userId="6d46a77269076771" providerId="LiveId" clId="{8375BC07-BDEC-4DA7-BD68-CE47F9102360}" dt="2021-12-07T01:49:40.713" v="502" actId="5793"/>
        <pc:sldMkLst>
          <pc:docMk/>
          <pc:sldMk cId="1565064446" sldId="262"/>
        </pc:sldMkLst>
        <pc:spChg chg="del mod ord">
          <ac:chgData name="Suma Reddy" userId="6d46a77269076771" providerId="LiveId" clId="{8375BC07-BDEC-4DA7-BD68-CE47F9102360}" dt="2021-12-07T01:11:13.880" v="253" actId="700"/>
          <ac:spMkLst>
            <pc:docMk/>
            <pc:sldMk cId="1565064446" sldId="262"/>
            <ac:spMk id="2" creationId="{792561CC-7FC4-4030-AEEA-ED8E45455AA3}"/>
          </ac:spMkLst>
        </pc:spChg>
        <pc:spChg chg="del mod ord">
          <ac:chgData name="Suma Reddy" userId="6d46a77269076771" providerId="LiveId" clId="{8375BC07-BDEC-4DA7-BD68-CE47F9102360}" dt="2021-12-07T01:11:13.880" v="253" actId="700"/>
          <ac:spMkLst>
            <pc:docMk/>
            <pc:sldMk cId="1565064446" sldId="262"/>
            <ac:spMk id="3" creationId="{6DA4D478-C88F-4B0F-9AA7-87496AC8C019}"/>
          </ac:spMkLst>
        </pc:spChg>
        <pc:spChg chg="add del mod ord">
          <ac:chgData name="Suma Reddy" userId="6d46a77269076771" providerId="LiveId" clId="{8375BC07-BDEC-4DA7-BD68-CE47F9102360}" dt="2021-12-07T01:11:30.440" v="254" actId="700"/>
          <ac:spMkLst>
            <pc:docMk/>
            <pc:sldMk cId="1565064446" sldId="262"/>
            <ac:spMk id="4" creationId="{A3478E68-4245-48EF-A35A-3D0B7CFA55C1}"/>
          </ac:spMkLst>
        </pc:spChg>
        <pc:spChg chg="add del mod ord">
          <ac:chgData name="Suma Reddy" userId="6d46a77269076771" providerId="LiveId" clId="{8375BC07-BDEC-4DA7-BD68-CE47F9102360}" dt="2021-12-07T01:11:30.440" v="254" actId="700"/>
          <ac:spMkLst>
            <pc:docMk/>
            <pc:sldMk cId="1565064446" sldId="262"/>
            <ac:spMk id="6" creationId="{A7C45CB3-8566-4441-9902-693E14B217C6}"/>
          </ac:spMkLst>
        </pc:spChg>
        <pc:spChg chg="add mod ord">
          <ac:chgData name="Suma Reddy" userId="6d46a77269076771" providerId="LiveId" clId="{8375BC07-BDEC-4DA7-BD68-CE47F9102360}" dt="2021-12-07T01:19:10.877" v="408" actId="20577"/>
          <ac:spMkLst>
            <pc:docMk/>
            <pc:sldMk cId="1565064446" sldId="262"/>
            <ac:spMk id="7" creationId="{4104741C-5945-44A7-86DD-49680A02D4E9}"/>
          </ac:spMkLst>
        </pc:spChg>
        <pc:spChg chg="add mod ord">
          <ac:chgData name="Suma Reddy" userId="6d46a77269076771" providerId="LiveId" clId="{8375BC07-BDEC-4DA7-BD68-CE47F9102360}" dt="2021-12-07T01:49:40.713" v="502" actId="5793"/>
          <ac:spMkLst>
            <pc:docMk/>
            <pc:sldMk cId="1565064446" sldId="262"/>
            <ac:spMk id="8" creationId="{394F6B64-384A-40CC-A4A1-8C8936F763ED}"/>
          </ac:spMkLst>
        </pc:spChg>
        <pc:spChg chg="del">
          <ac:chgData name="Suma Reddy" userId="6d46a77269076771" providerId="LiveId" clId="{8375BC07-BDEC-4DA7-BD68-CE47F9102360}" dt="2021-12-07T01:11:13.880" v="253" actId="700"/>
          <ac:spMkLst>
            <pc:docMk/>
            <pc:sldMk cId="1565064446" sldId="262"/>
            <ac:spMk id="9" creationId="{4D896123-1B32-4CB1-B2ED-E34BBC26B423}"/>
          </ac:spMkLst>
        </pc:spChg>
        <pc:spChg chg="del">
          <ac:chgData name="Suma Reddy" userId="6d46a77269076771" providerId="LiveId" clId="{8375BC07-BDEC-4DA7-BD68-CE47F9102360}" dt="2021-12-07T01:11:13.880" v="253" actId="700"/>
          <ac:spMkLst>
            <pc:docMk/>
            <pc:sldMk cId="1565064446" sldId="262"/>
            <ac:spMk id="11" creationId="{54F04D94-5D02-443B-801E-0CAC1D4EBF3D}"/>
          </ac:spMkLst>
        </pc:spChg>
        <pc:spChg chg="del">
          <ac:chgData name="Suma Reddy" userId="6d46a77269076771" providerId="LiveId" clId="{8375BC07-BDEC-4DA7-BD68-CE47F9102360}" dt="2021-12-07T01:11:13.880" v="253" actId="700"/>
          <ac:spMkLst>
            <pc:docMk/>
            <pc:sldMk cId="1565064446" sldId="262"/>
            <ac:spMk id="13" creationId="{F57DA40C-10B8-4678-8433-AA03ED65E921}"/>
          </ac:spMkLst>
        </pc:spChg>
        <pc:spChg chg="del">
          <ac:chgData name="Suma Reddy" userId="6d46a77269076771" providerId="LiveId" clId="{8375BC07-BDEC-4DA7-BD68-CE47F9102360}" dt="2021-12-07T01:11:13.880" v="253" actId="700"/>
          <ac:spMkLst>
            <pc:docMk/>
            <pc:sldMk cId="1565064446" sldId="262"/>
            <ac:spMk id="15" creationId="{6FF3D9AA-2746-40BA-A174-3C45EA458CD5}"/>
          </ac:spMkLst>
        </pc:spChg>
        <pc:spChg chg="del">
          <ac:chgData name="Suma Reddy" userId="6d46a77269076771" providerId="LiveId" clId="{8375BC07-BDEC-4DA7-BD68-CE47F9102360}" dt="2021-12-07T01:11:13.880" v="253" actId="700"/>
          <ac:spMkLst>
            <pc:docMk/>
            <pc:sldMk cId="1565064446" sldId="262"/>
            <ac:spMk id="17" creationId="{30BF160C-EC5F-45F5-9B8D-197AFA37BBDE}"/>
          </ac:spMkLst>
        </pc:spChg>
      </pc:sldChg>
      <pc:sldChg chg="addSp delSp modSp new mod modClrScheme chgLayout">
        <pc:chgData name="Suma Reddy" userId="6d46a77269076771" providerId="LiveId" clId="{8375BC07-BDEC-4DA7-BD68-CE47F9102360}" dt="2021-12-07T01:18:23.067" v="394" actId="20577"/>
        <pc:sldMkLst>
          <pc:docMk/>
          <pc:sldMk cId="832470978" sldId="263"/>
        </pc:sldMkLst>
        <pc:spChg chg="del mod ord">
          <ac:chgData name="Suma Reddy" userId="6d46a77269076771" providerId="LiveId" clId="{8375BC07-BDEC-4DA7-BD68-CE47F9102360}" dt="2021-12-06T23:49:02.619" v="17" actId="700"/>
          <ac:spMkLst>
            <pc:docMk/>
            <pc:sldMk cId="832470978" sldId="263"/>
            <ac:spMk id="2" creationId="{7DDC7A30-95E2-40FA-8C24-7E0B0441FF91}"/>
          </ac:spMkLst>
        </pc:spChg>
        <pc:spChg chg="del">
          <ac:chgData name="Suma Reddy" userId="6d46a77269076771" providerId="LiveId" clId="{8375BC07-BDEC-4DA7-BD68-CE47F9102360}" dt="2021-12-06T23:49:02.619" v="17" actId="700"/>
          <ac:spMkLst>
            <pc:docMk/>
            <pc:sldMk cId="832470978" sldId="263"/>
            <ac:spMk id="3" creationId="{8D3F92A5-CCD8-4796-8C94-A8411101E1B0}"/>
          </ac:spMkLst>
        </pc:spChg>
        <pc:spChg chg="add mod ord">
          <ac:chgData name="Suma Reddy" userId="6d46a77269076771" providerId="LiveId" clId="{8375BC07-BDEC-4DA7-BD68-CE47F9102360}" dt="2021-12-07T01:18:23.067" v="394" actId="20577"/>
          <ac:spMkLst>
            <pc:docMk/>
            <pc:sldMk cId="832470978" sldId="263"/>
            <ac:spMk id="4" creationId="{066DFBD9-0879-4218-963F-A9D4AC6DD648}"/>
          </ac:spMkLst>
        </pc:spChg>
      </pc:sldChg>
      <pc:sldChg chg="addSp delSp modSp new mod setBg">
        <pc:chgData name="Suma Reddy" userId="6d46a77269076771" providerId="LiveId" clId="{8375BC07-BDEC-4DA7-BD68-CE47F9102360}" dt="2021-12-07T01:27:44.906" v="458" actId="27636"/>
        <pc:sldMkLst>
          <pc:docMk/>
          <pc:sldMk cId="4060768346" sldId="264"/>
        </pc:sldMkLst>
        <pc:spChg chg="mod">
          <ac:chgData name="Suma Reddy" userId="6d46a77269076771" providerId="LiveId" clId="{8375BC07-BDEC-4DA7-BD68-CE47F9102360}" dt="2021-12-07T01:27:44.906" v="458" actId="27636"/>
          <ac:spMkLst>
            <pc:docMk/>
            <pc:sldMk cId="4060768346" sldId="264"/>
            <ac:spMk id="2" creationId="{03BD2B60-843A-45F1-A2CB-335E2CD333F8}"/>
          </ac:spMkLst>
        </pc:spChg>
        <pc:spChg chg="mod ord">
          <ac:chgData name="Suma Reddy" userId="6d46a77269076771" providerId="LiveId" clId="{8375BC07-BDEC-4DA7-BD68-CE47F9102360}" dt="2021-12-07T01:26:56.763" v="444" actId="26606"/>
          <ac:spMkLst>
            <pc:docMk/>
            <pc:sldMk cId="4060768346" sldId="264"/>
            <ac:spMk id="3" creationId="{4CB00FEC-6890-4D4F-8513-241F582D98BC}"/>
          </ac:spMkLst>
        </pc:spChg>
        <pc:spChg chg="add del">
          <ac:chgData name="Suma Reddy" userId="6d46a77269076771" providerId="LiveId" clId="{8375BC07-BDEC-4DA7-BD68-CE47F9102360}" dt="2021-12-07T01:24:11.005" v="437" actId="26606"/>
          <ac:spMkLst>
            <pc:docMk/>
            <pc:sldMk cId="4060768346" sldId="264"/>
            <ac:spMk id="10" creationId="{E3CBB9B1-7B7D-4BA1-A1AF-572168B39539}"/>
          </ac:spMkLst>
        </pc:spChg>
        <pc:spChg chg="add del">
          <ac:chgData name="Suma Reddy" userId="6d46a77269076771" providerId="LiveId" clId="{8375BC07-BDEC-4DA7-BD68-CE47F9102360}" dt="2021-12-07T01:24:11.005" v="437" actId="26606"/>
          <ac:spMkLst>
            <pc:docMk/>
            <pc:sldMk cId="4060768346" sldId="264"/>
            <ac:spMk id="12" creationId="{907741FC-B544-4A6E-B831-6789D042333D}"/>
          </ac:spMkLst>
        </pc:spChg>
        <pc:spChg chg="add del">
          <ac:chgData name="Suma Reddy" userId="6d46a77269076771" providerId="LiveId" clId="{8375BC07-BDEC-4DA7-BD68-CE47F9102360}" dt="2021-12-07T01:24:11.005" v="437" actId="26606"/>
          <ac:spMkLst>
            <pc:docMk/>
            <pc:sldMk cId="4060768346" sldId="264"/>
            <ac:spMk id="14" creationId="{3F0BE7ED-7814-4273-B18A-F26CC0380380}"/>
          </ac:spMkLst>
        </pc:spChg>
        <pc:spChg chg="add del">
          <ac:chgData name="Suma Reddy" userId="6d46a77269076771" providerId="LiveId" clId="{8375BC07-BDEC-4DA7-BD68-CE47F9102360}" dt="2021-12-07T01:24:09.291" v="434" actId="26606"/>
          <ac:spMkLst>
            <pc:docMk/>
            <pc:sldMk cId="4060768346" sldId="264"/>
            <ac:spMk id="19" creationId="{E3CBB9B1-7B7D-4BA1-A1AF-572168B39539}"/>
          </ac:spMkLst>
        </pc:spChg>
        <pc:spChg chg="add del">
          <ac:chgData name="Suma Reddy" userId="6d46a77269076771" providerId="LiveId" clId="{8375BC07-BDEC-4DA7-BD68-CE47F9102360}" dt="2021-12-07T01:24:09.291" v="434" actId="26606"/>
          <ac:spMkLst>
            <pc:docMk/>
            <pc:sldMk cId="4060768346" sldId="264"/>
            <ac:spMk id="21" creationId="{907741FC-B544-4A6E-B831-6789D042333D}"/>
          </ac:spMkLst>
        </pc:spChg>
        <pc:spChg chg="add del">
          <ac:chgData name="Suma Reddy" userId="6d46a77269076771" providerId="LiveId" clId="{8375BC07-BDEC-4DA7-BD68-CE47F9102360}" dt="2021-12-07T01:24:09.291" v="434" actId="26606"/>
          <ac:spMkLst>
            <pc:docMk/>
            <pc:sldMk cId="4060768346" sldId="264"/>
            <ac:spMk id="23" creationId="{3F0BE7ED-7814-4273-B18A-F26CC0380380}"/>
          </ac:spMkLst>
        </pc:spChg>
        <pc:spChg chg="add del">
          <ac:chgData name="Suma Reddy" userId="6d46a77269076771" providerId="LiveId" clId="{8375BC07-BDEC-4DA7-BD68-CE47F9102360}" dt="2021-12-07T01:24:10.995" v="436" actId="26606"/>
          <ac:spMkLst>
            <pc:docMk/>
            <pc:sldMk cId="4060768346" sldId="264"/>
            <ac:spMk id="25" creationId="{11D6A2A3-F101-46F7-8B6F-1C699CAFE9AD}"/>
          </ac:spMkLst>
        </pc:spChg>
        <pc:spChg chg="add del">
          <ac:chgData name="Suma Reddy" userId="6d46a77269076771" providerId="LiveId" clId="{8375BC07-BDEC-4DA7-BD68-CE47F9102360}" dt="2021-12-07T01:24:10.995" v="436" actId="26606"/>
          <ac:spMkLst>
            <pc:docMk/>
            <pc:sldMk cId="4060768346" sldId="264"/>
            <ac:spMk id="26" creationId="{529E760E-527D-4053-A309-F2BDE12501CD}"/>
          </ac:spMkLst>
        </pc:spChg>
        <pc:spChg chg="add del">
          <ac:chgData name="Suma Reddy" userId="6d46a77269076771" providerId="LiveId" clId="{8375BC07-BDEC-4DA7-BD68-CE47F9102360}" dt="2021-12-07T01:24:10.995" v="436" actId="26606"/>
          <ac:spMkLst>
            <pc:docMk/>
            <pc:sldMk cId="4060768346" sldId="264"/>
            <ac:spMk id="27" creationId="{4153D448-4ED1-429A-A28C-8316DE7CAF7E}"/>
          </ac:spMkLst>
        </pc:spChg>
        <pc:spChg chg="add del">
          <ac:chgData name="Suma Reddy" userId="6d46a77269076771" providerId="LiveId" clId="{8375BC07-BDEC-4DA7-BD68-CE47F9102360}" dt="2021-12-07T01:26:56.763" v="444" actId="26606"/>
          <ac:spMkLst>
            <pc:docMk/>
            <pc:sldMk cId="4060768346" sldId="264"/>
            <ac:spMk id="29" creationId="{B61AB5B3-299F-402C-A990-BCBB37FE0988}"/>
          </ac:spMkLst>
        </pc:spChg>
        <pc:spChg chg="add del">
          <ac:chgData name="Suma Reddy" userId="6d46a77269076771" providerId="LiveId" clId="{8375BC07-BDEC-4DA7-BD68-CE47F9102360}" dt="2021-12-07T01:26:56.763" v="444" actId="26606"/>
          <ac:spMkLst>
            <pc:docMk/>
            <pc:sldMk cId="4060768346" sldId="264"/>
            <ac:spMk id="30" creationId="{8FA96985-DEAC-46A0-B70E-39A7B867E5CB}"/>
          </ac:spMkLst>
        </pc:spChg>
        <pc:spChg chg="add del">
          <ac:chgData name="Suma Reddy" userId="6d46a77269076771" providerId="LiveId" clId="{8375BC07-BDEC-4DA7-BD68-CE47F9102360}" dt="2021-12-07T01:26:56.763" v="444" actId="26606"/>
          <ac:spMkLst>
            <pc:docMk/>
            <pc:sldMk cId="4060768346" sldId="264"/>
            <ac:spMk id="31" creationId="{70CEE6E3-70B6-4693-8985-3413141EE2EA}"/>
          </ac:spMkLst>
        </pc:spChg>
        <pc:spChg chg="add del">
          <ac:chgData name="Suma Reddy" userId="6d46a77269076771" providerId="LiveId" clId="{8375BC07-BDEC-4DA7-BD68-CE47F9102360}" dt="2021-12-07T01:26:56.763" v="444" actId="26606"/>
          <ac:spMkLst>
            <pc:docMk/>
            <pc:sldMk cId="4060768346" sldId="264"/>
            <ac:spMk id="32" creationId="{88F7DC0D-FB41-40DE-9A2A-1621F2F269CE}"/>
          </ac:spMkLst>
        </pc:spChg>
        <pc:spChg chg="add del">
          <ac:chgData name="Suma Reddy" userId="6d46a77269076771" providerId="LiveId" clId="{8375BC07-BDEC-4DA7-BD68-CE47F9102360}" dt="2021-12-07T01:26:56.763" v="444" actId="26606"/>
          <ac:spMkLst>
            <pc:docMk/>
            <pc:sldMk cId="4060768346" sldId="264"/>
            <ac:spMk id="33" creationId="{AC56B1E5-8C40-4B38-9E01-086401F40D54}"/>
          </ac:spMkLst>
        </pc:spChg>
        <pc:spChg chg="add del">
          <ac:chgData name="Suma Reddy" userId="6d46a77269076771" providerId="LiveId" clId="{8375BC07-BDEC-4DA7-BD68-CE47F9102360}" dt="2021-12-07T01:26:56.763" v="444" actId="26606"/>
          <ac:spMkLst>
            <pc:docMk/>
            <pc:sldMk cId="4060768346" sldId="264"/>
            <ac:spMk id="34" creationId="{373BF372-AF59-4E6A-B507-99714F0DDE13}"/>
          </ac:spMkLst>
        </pc:spChg>
        <pc:spChg chg="add del">
          <ac:chgData name="Suma Reddy" userId="6d46a77269076771" providerId="LiveId" clId="{8375BC07-BDEC-4DA7-BD68-CE47F9102360}" dt="2021-12-07T01:26:56.763" v="444" actId="26606"/>
          <ac:spMkLst>
            <pc:docMk/>
            <pc:sldMk cId="4060768346" sldId="264"/>
            <ac:spMk id="35" creationId="{3E51228A-E070-4CBB-B003-E1F8EB0AF3FA}"/>
          </ac:spMkLst>
        </pc:spChg>
        <pc:spChg chg="add">
          <ac:chgData name="Suma Reddy" userId="6d46a77269076771" providerId="LiveId" clId="{8375BC07-BDEC-4DA7-BD68-CE47F9102360}" dt="2021-12-07T01:26:56.763" v="444" actId="26606"/>
          <ac:spMkLst>
            <pc:docMk/>
            <pc:sldMk cId="4060768346" sldId="264"/>
            <ac:spMk id="40" creationId="{8FA96985-DEAC-46A0-B70E-39A7B867E5CB}"/>
          </ac:spMkLst>
        </pc:spChg>
        <pc:spChg chg="add">
          <ac:chgData name="Suma Reddy" userId="6d46a77269076771" providerId="LiveId" clId="{8375BC07-BDEC-4DA7-BD68-CE47F9102360}" dt="2021-12-07T01:26:56.763" v="444" actId="26606"/>
          <ac:spMkLst>
            <pc:docMk/>
            <pc:sldMk cId="4060768346" sldId="264"/>
            <ac:spMk id="42" creationId="{88F7DC0D-FB41-40DE-9A2A-1621F2F269CE}"/>
          </ac:spMkLst>
        </pc:spChg>
        <pc:spChg chg="add">
          <ac:chgData name="Suma Reddy" userId="6d46a77269076771" providerId="LiveId" clId="{8375BC07-BDEC-4DA7-BD68-CE47F9102360}" dt="2021-12-07T01:26:56.763" v="444" actId="26606"/>
          <ac:spMkLst>
            <pc:docMk/>
            <pc:sldMk cId="4060768346" sldId="264"/>
            <ac:spMk id="44" creationId="{AC56B1E5-8C40-4B38-9E01-086401F40D54}"/>
          </ac:spMkLst>
        </pc:spChg>
        <pc:spChg chg="add">
          <ac:chgData name="Suma Reddy" userId="6d46a77269076771" providerId="LiveId" clId="{8375BC07-BDEC-4DA7-BD68-CE47F9102360}" dt="2021-12-07T01:26:56.763" v="444" actId="26606"/>
          <ac:spMkLst>
            <pc:docMk/>
            <pc:sldMk cId="4060768346" sldId="264"/>
            <ac:spMk id="46" creationId="{373BF372-AF59-4E6A-B507-99714F0DDE13}"/>
          </ac:spMkLst>
        </pc:spChg>
        <pc:spChg chg="add">
          <ac:chgData name="Suma Reddy" userId="6d46a77269076771" providerId="LiveId" clId="{8375BC07-BDEC-4DA7-BD68-CE47F9102360}" dt="2021-12-07T01:26:56.763" v="444" actId="26606"/>
          <ac:spMkLst>
            <pc:docMk/>
            <pc:sldMk cId="4060768346" sldId="264"/>
            <ac:spMk id="48" creationId="{3E51228A-E070-4CBB-B003-E1F8EB0AF3FA}"/>
          </ac:spMkLst>
        </pc:spChg>
        <pc:spChg chg="add">
          <ac:chgData name="Suma Reddy" userId="6d46a77269076771" providerId="LiveId" clId="{8375BC07-BDEC-4DA7-BD68-CE47F9102360}" dt="2021-12-07T01:26:56.763" v="444" actId="26606"/>
          <ac:spMkLst>
            <pc:docMk/>
            <pc:sldMk cId="4060768346" sldId="264"/>
            <ac:spMk id="50" creationId="{B61AB5B3-299F-402C-A990-BCBB37FE0988}"/>
          </ac:spMkLst>
        </pc:spChg>
        <pc:spChg chg="add">
          <ac:chgData name="Suma Reddy" userId="6d46a77269076771" providerId="LiveId" clId="{8375BC07-BDEC-4DA7-BD68-CE47F9102360}" dt="2021-12-07T01:26:56.763" v="444" actId="26606"/>
          <ac:spMkLst>
            <pc:docMk/>
            <pc:sldMk cId="4060768346" sldId="264"/>
            <ac:spMk id="52" creationId="{70CEE6E3-70B6-4693-8985-3413141EE2EA}"/>
          </ac:spMkLst>
        </pc:spChg>
        <pc:picChg chg="add del mod ord">
          <ac:chgData name="Suma Reddy" userId="6d46a77269076771" providerId="LiveId" clId="{8375BC07-BDEC-4DA7-BD68-CE47F9102360}" dt="2021-12-07T01:26:47.981" v="442" actId="478"/>
          <ac:picMkLst>
            <pc:docMk/>
            <pc:sldMk cId="4060768346" sldId="264"/>
            <ac:picMk id="5" creationId="{66E8E63D-7E3A-4078-9E06-C9839C1EE585}"/>
          </ac:picMkLst>
        </pc:picChg>
        <pc:picChg chg="add mod">
          <ac:chgData name="Suma Reddy" userId="6d46a77269076771" providerId="LiveId" clId="{8375BC07-BDEC-4DA7-BD68-CE47F9102360}" dt="2021-12-07T01:27:18.011" v="451" actId="1076"/>
          <ac:picMkLst>
            <pc:docMk/>
            <pc:sldMk cId="4060768346" sldId="264"/>
            <ac:picMk id="7" creationId="{5BF42C0E-732E-4705-9A56-FEC05FFF4991}"/>
          </ac:picMkLst>
        </pc:picChg>
        <pc:picChg chg="add del">
          <ac:chgData name="Suma Reddy" userId="6d46a77269076771" providerId="LiveId" clId="{8375BC07-BDEC-4DA7-BD68-CE47F9102360}" dt="2021-12-07T01:27:23.129" v="453" actId="22"/>
          <ac:picMkLst>
            <pc:docMk/>
            <pc:sldMk cId="4060768346" sldId="264"/>
            <ac:picMk id="9" creationId="{B12CCF63-1617-43F6-AA29-E4B2EBCE0327}"/>
          </ac:picMkLst>
        </pc:picChg>
      </pc:sldChg>
      <pc:sldChg chg="addSp delSp modSp new mod setBg">
        <pc:chgData name="Suma Reddy" userId="6d46a77269076771" providerId="LiveId" clId="{8375BC07-BDEC-4DA7-BD68-CE47F9102360}" dt="2021-12-07T01:33:35.478" v="494" actId="26606"/>
        <pc:sldMkLst>
          <pc:docMk/>
          <pc:sldMk cId="289211694" sldId="265"/>
        </pc:sldMkLst>
        <pc:spChg chg="mod ord">
          <ac:chgData name="Suma Reddy" userId="6d46a77269076771" providerId="LiveId" clId="{8375BC07-BDEC-4DA7-BD68-CE47F9102360}" dt="2021-12-07T01:33:35.478" v="494" actId="26606"/>
          <ac:spMkLst>
            <pc:docMk/>
            <pc:sldMk cId="289211694" sldId="265"/>
            <ac:spMk id="2" creationId="{C62ED4A2-3B34-4D77-90CC-EEA5F8305FF7}"/>
          </ac:spMkLst>
        </pc:spChg>
        <pc:spChg chg="del">
          <ac:chgData name="Suma Reddy" userId="6d46a77269076771" providerId="LiveId" clId="{8375BC07-BDEC-4DA7-BD68-CE47F9102360}" dt="2021-12-07T01:32:30.379" v="460" actId="22"/>
          <ac:spMkLst>
            <pc:docMk/>
            <pc:sldMk cId="289211694" sldId="265"/>
            <ac:spMk id="3" creationId="{C8C87D4E-D108-48B6-8F0A-7390C4EBE6CC}"/>
          </ac:spMkLst>
        </pc:spChg>
        <pc:spChg chg="add del">
          <ac:chgData name="Suma Reddy" userId="6d46a77269076771" providerId="LiveId" clId="{8375BC07-BDEC-4DA7-BD68-CE47F9102360}" dt="2021-12-07T01:33:35.478" v="494" actId="26606"/>
          <ac:spMkLst>
            <pc:docMk/>
            <pc:sldMk cId="289211694" sldId="265"/>
            <ac:spMk id="10" creationId="{BD4C0BBB-0042-4603-A226-6117F3FD5B3C}"/>
          </ac:spMkLst>
        </pc:spChg>
        <pc:spChg chg="add del">
          <ac:chgData name="Suma Reddy" userId="6d46a77269076771" providerId="LiveId" clId="{8375BC07-BDEC-4DA7-BD68-CE47F9102360}" dt="2021-12-07T01:33:35.478" v="494" actId="26606"/>
          <ac:spMkLst>
            <pc:docMk/>
            <pc:sldMk cId="289211694" sldId="265"/>
            <ac:spMk id="12" creationId="{EC44F520-2598-460E-9F91-B02F60830CA2}"/>
          </ac:spMkLst>
        </pc:spChg>
        <pc:spChg chg="add del">
          <ac:chgData name="Suma Reddy" userId="6d46a77269076771" providerId="LiveId" clId="{8375BC07-BDEC-4DA7-BD68-CE47F9102360}" dt="2021-12-07T01:33:35.478" v="494" actId="26606"/>
          <ac:spMkLst>
            <pc:docMk/>
            <pc:sldMk cId="289211694" sldId="265"/>
            <ac:spMk id="14" creationId="{BB02F283-AD3D-43EB-8EB3-EEABE7B685DD}"/>
          </ac:spMkLst>
        </pc:spChg>
        <pc:spChg chg="add del">
          <ac:chgData name="Suma Reddy" userId="6d46a77269076771" providerId="LiveId" clId="{8375BC07-BDEC-4DA7-BD68-CE47F9102360}" dt="2021-12-07T01:33:35.478" v="494" actId="26606"/>
          <ac:spMkLst>
            <pc:docMk/>
            <pc:sldMk cId="289211694" sldId="265"/>
            <ac:spMk id="16" creationId="{87267ACD-C9FA-48F7-BA90-C05046F4EEDF}"/>
          </ac:spMkLst>
        </pc:spChg>
        <pc:spChg chg="add del">
          <ac:chgData name="Suma Reddy" userId="6d46a77269076771" providerId="LiveId" clId="{8375BC07-BDEC-4DA7-BD68-CE47F9102360}" dt="2021-12-07T01:33:35.478" v="494" actId="26606"/>
          <ac:spMkLst>
            <pc:docMk/>
            <pc:sldMk cId="289211694" sldId="265"/>
            <ac:spMk id="18" creationId="{53E17AA8-C417-4F74-9F1B-EAD82A19B73C}"/>
          </ac:spMkLst>
        </pc:spChg>
        <pc:spChg chg="add del">
          <ac:chgData name="Suma Reddy" userId="6d46a77269076771" providerId="LiveId" clId="{8375BC07-BDEC-4DA7-BD68-CE47F9102360}" dt="2021-12-07T01:33:35.478" v="494" actId="26606"/>
          <ac:spMkLst>
            <pc:docMk/>
            <pc:sldMk cId="289211694" sldId="265"/>
            <ac:spMk id="20" creationId="{D79F9CB9-0076-49F5-845A-C97CCFC1639A}"/>
          </ac:spMkLst>
        </pc:spChg>
        <pc:spChg chg="add del">
          <ac:chgData name="Suma Reddy" userId="6d46a77269076771" providerId="LiveId" clId="{8375BC07-BDEC-4DA7-BD68-CE47F9102360}" dt="2021-12-07T01:33:35.478" v="494" actId="26606"/>
          <ac:spMkLst>
            <pc:docMk/>
            <pc:sldMk cId="289211694" sldId="265"/>
            <ac:spMk id="22" creationId="{0567348B-D4F9-4978-8FB4-D4031CD133ED}"/>
          </ac:spMkLst>
        </pc:spChg>
        <pc:spChg chg="add">
          <ac:chgData name="Suma Reddy" userId="6d46a77269076771" providerId="LiveId" clId="{8375BC07-BDEC-4DA7-BD68-CE47F9102360}" dt="2021-12-07T01:33:35.478" v="494" actId="26606"/>
          <ac:spMkLst>
            <pc:docMk/>
            <pc:sldMk cId="289211694" sldId="265"/>
            <ac:spMk id="27" creationId="{BD4C0BBB-0042-4603-A226-6117F3FD5B3C}"/>
          </ac:spMkLst>
        </pc:spChg>
        <pc:spChg chg="add">
          <ac:chgData name="Suma Reddy" userId="6d46a77269076771" providerId="LiveId" clId="{8375BC07-BDEC-4DA7-BD68-CE47F9102360}" dt="2021-12-07T01:33:35.478" v="494" actId="26606"/>
          <ac:spMkLst>
            <pc:docMk/>
            <pc:sldMk cId="289211694" sldId="265"/>
            <ac:spMk id="29" creationId="{EC44F520-2598-460E-9F91-B02F60830CA2}"/>
          </ac:spMkLst>
        </pc:spChg>
        <pc:spChg chg="add">
          <ac:chgData name="Suma Reddy" userId="6d46a77269076771" providerId="LiveId" clId="{8375BC07-BDEC-4DA7-BD68-CE47F9102360}" dt="2021-12-07T01:33:35.478" v="494" actId="26606"/>
          <ac:spMkLst>
            <pc:docMk/>
            <pc:sldMk cId="289211694" sldId="265"/>
            <ac:spMk id="31" creationId="{D3F794D0-2982-490E-88DA-93D48975085F}"/>
          </ac:spMkLst>
        </pc:spChg>
        <pc:spChg chg="add">
          <ac:chgData name="Suma Reddy" userId="6d46a77269076771" providerId="LiveId" clId="{8375BC07-BDEC-4DA7-BD68-CE47F9102360}" dt="2021-12-07T01:33:35.478" v="494" actId="26606"/>
          <ac:spMkLst>
            <pc:docMk/>
            <pc:sldMk cId="289211694" sldId="265"/>
            <ac:spMk id="33" creationId="{AFD24A3D-F07A-44A9-BE55-5576292E152D}"/>
          </ac:spMkLst>
        </pc:spChg>
        <pc:spChg chg="add">
          <ac:chgData name="Suma Reddy" userId="6d46a77269076771" providerId="LiveId" clId="{8375BC07-BDEC-4DA7-BD68-CE47F9102360}" dt="2021-12-07T01:33:35.478" v="494" actId="26606"/>
          <ac:spMkLst>
            <pc:docMk/>
            <pc:sldMk cId="289211694" sldId="265"/>
            <ac:spMk id="35" creationId="{204441C9-FD2D-4031-B5C5-67478196CCCF}"/>
          </ac:spMkLst>
        </pc:spChg>
        <pc:spChg chg="add">
          <ac:chgData name="Suma Reddy" userId="6d46a77269076771" providerId="LiveId" clId="{8375BC07-BDEC-4DA7-BD68-CE47F9102360}" dt="2021-12-07T01:33:35.478" v="494" actId="26606"/>
          <ac:spMkLst>
            <pc:docMk/>
            <pc:sldMk cId="289211694" sldId="265"/>
            <ac:spMk id="37" creationId="{EBF09AEC-6E6E-418F-9974-8730F1B2B6EF}"/>
          </ac:spMkLst>
        </pc:spChg>
        <pc:spChg chg="add">
          <ac:chgData name="Suma Reddy" userId="6d46a77269076771" providerId="LiveId" clId="{8375BC07-BDEC-4DA7-BD68-CE47F9102360}" dt="2021-12-07T01:33:35.478" v="494" actId="26606"/>
          <ac:spMkLst>
            <pc:docMk/>
            <pc:sldMk cId="289211694" sldId="265"/>
            <ac:spMk id="39" creationId="{3D9D3989-3E00-4727-914E-959DFE8FACE9}"/>
          </ac:spMkLst>
        </pc:spChg>
        <pc:picChg chg="add mod ord">
          <ac:chgData name="Suma Reddy" userId="6d46a77269076771" providerId="LiveId" clId="{8375BC07-BDEC-4DA7-BD68-CE47F9102360}" dt="2021-12-07T01:33:35.478" v="494" actId="26606"/>
          <ac:picMkLst>
            <pc:docMk/>
            <pc:sldMk cId="289211694" sldId="265"/>
            <ac:picMk id="5" creationId="{F5A1A54A-2D40-4B83-A388-5DE8ABF823CE}"/>
          </ac:picMkLst>
        </pc:picChg>
      </pc:sldChg>
      <pc:sldChg chg="addSp delSp modSp new mod setBg">
        <pc:chgData name="Suma Reddy" userId="6d46a77269076771" providerId="LiveId" clId="{8375BC07-BDEC-4DA7-BD68-CE47F9102360}" dt="2021-12-07T01:55:51.525" v="515" actId="1076"/>
        <pc:sldMkLst>
          <pc:docMk/>
          <pc:sldMk cId="920542148" sldId="266"/>
        </pc:sldMkLst>
        <pc:spChg chg="mod ord">
          <ac:chgData name="Suma Reddy" userId="6d46a77269076771" providerId="LiveId" clId="{8375BC07-BDEC-4DA7-BD68-CE47F9102360}" dt="2021-12-07T01:55:47.193" v="514" actId="26606"/>
          <ac:spMkLst>
            <pc:docMk/>
            <pc:sldMk cId="920542148" sldId="266"/>
            <ac:spMk id="2" creationId="{D92709F2-706A-4066-854E-54255EB80366}"/>
          </ac:spMkLst>
        </pc:spChg>
        <pc:spChg chg="del">
          <ac:chgData name="Suma Reddy" userId="6d46a77269076771" providerId="LiveId" clId="{8375BC07-BDEC-4DA7-BD68-CE47F9102360}" dt="2021-12-07T01:55:43.426" v="513" actId="22"/>
          <ac:spMkLst>
            <pc:docMk/>
            <pc:sldMk cId="920542148" sldId="266"/>
            <ac:spMk id="3" creationId="{A3330324-15C8-4527-BEDA-A259626366B8}"/>
          </ac:spMkLst>
        </pc:spChg>
        <pc:spChg chg="add">
          <ac:chgData name="Suma Reddy" userId="6d46a77269076771" providerId="LiveId" clId="{8375BC07-BDEC-4DA7-BD68-CE47F9102360}" dt="2021-12-07T01:55:47.193" v="514" actId="26606"/>
          <ac:spMkLst>
            <pc:docMk/>
            <pc:sldMk cId="920542148" sldId="266"/>
            <ac:spMk id="10" creationId="{BD4C0BBB-0042-4603-A226-6117F3FD5B3C}"/>
          </ac:spMkLst>
        </pc:spChg>
        <pc:spChg chg="add">
          <ac:chgData name="Suma Reddy" userId="6d46a77269076771" providerId="LiveId" clId="{8375BC07-BDEC-4DA7-BD68-CE47F9102360}" dt="2021-12-07T01:55:47.193" v="514" actId="26606"/>
          <ac:spMkLst>
            <pc:docMk/>
            <pc:sldMk cId="920542148" sldId="266"/>
            <ac:spMk id="12" creationId="{EC44F520-2598-460E-9F91-B02F60830CA2}"/>
          </ac:spMkLst>
        </pc:spChg>
        <pc:spChg chg="add">
          <ac:chgData name="Suma Reddy" userId="6d46a77269076771" providerId="LiveId" clId="{8375BC07-BDEC-4DA7-BD68-CE47F9102360}" dt="2021-12-07T01:55:47.193" v="514" actId="26606"/>
          <ac:spMkLst>
            <pc:docMk/>
            <pc:sldMk cId="920542148" sldId="266"/>
            <ac:spMk id="14" creationId="{8CF1B1A9-81D7-475B-9773-FA69E2D6C2E1}"/>
          </ac:spMkLst>
        </pc:spChg>
        <pc:spChg chg="add">
          <ac:chgData name="Suma Reddy" userId="6d46a77269076771" providerId="LiveId" clId="{8375BC07-BDEC-4DA7-BD68-CE47F9102360}" dt="2021-12-07T01:55:47.193" v="514" actId="26606"/>
          <ac:spMkLst>
            <pc:docMk/>
            <pc:sldMk cId="920542148" sldId="266"/>
            <ac:spMk id="16" creationId="{825938E3-FCDD-4147-B4EC-232316751F65}"/>
          </ac:spMkLst>
        </pc:spChg>
        <pc:spChg chg="add">
          <ac:chgData name="Suma Reddy" userId="6d46a77269076771" providerId="LiveId" clId="{8375BC07-BDEC-4DA7-BD68-CE47F9102360}" dt="2021-12-07T01:55:47.193" v="514" actId="26606"/>
          <ac:spMkLst>
            <pc:docMk/>
            <pc:sldMk cId="920542148" sldId="266"/>
            <ac:spMk id="18" creationId="{9AA75596-FA3D-4A75-A3CB-443E14CBF572}"/>
          </ac:spMkLst>
        </pc:spChg>
        <pc:spChg chg="add">
          <ac:chgData name="Suma Reddy" userId="6d46a77269076771" providerId="LiveId" clId="{8375BC07-BDEC-4DA7-BD68-CE47F9102360}" dt="2021-12-07T01:55:47.193" v="514" actId="26606"/>
          <ac:spMkLst>
            <pc:docMk/>
            <pc:sldMk cId="920542148" sldId="266"/>
            <ac:spMk id="20" creationId="{FF5FBB9B-488E-47BA-9CA3-8CC9C7D1577C}"/>
          </ac:spMkLst>
        </pc:spChg>
        <pc:spChg chg="add">
          <ac:chgData name="Suma Reddy" userId="6d46a77269076771" providerId="LiveId" clId="{8375BC07-BDEC-4DA7-BD68-CE47F9102360}" dt="2021-12-07T01:55:47.193" v="514" actId="26606"/>
          <ac:spMkLst>
            <pc:docMk/>
            <pc:sldMk cId="920542148" sldId="266"/>
            <ac:spMk id="22" creationId="{E3574FE0-C6E5-4148-8CC5-56169A790A66}"/>
          </ac:spMkLst>
        </pc:spChg>
        <pc:picChg chg="add mod ord">
          <ac:chgData name="Suma Reddy" userId="6d46a77269076771" providerId="LiveId" clId="{8375BC07-BDEC-4DA7-BD68-CE47F9102360}" dt="2021-12-07T01:55:51.525" v="515" actId="1076"/>
          <ac:picMkLst>
            <pc:docMk/>
            <pc:sldMk cId="920542148" sldId="266"/>
            <ac:picMk id="5" creationId="{AE689E25-1CAA-46AF-BEB3-2C5DD05FB254}"/>
          </ac:picMkLst>
        </pc:picChg>
      </pc:sldChg>
      <pc:sldChg chg="addSp delSp modSp new mod setBg">
        <pc:chgData name="Suma Reddy" userId="6d46a77269076771" providerId="LiveId" clId="{8375BC07-BDEC-4DA7-BD68-CE47F9102360}" dt="2021-12-07T01:59:23.098" v="536" actId="20577"/>
        <pc:sldMkLst>
          <pc:docMk/>
          <pc:sldMk cId="107527667" sldId="267"/>
        </pc:sldMkLst>
        <pc:spChg chg="add del">
          <ac:chgData name="Suma Reddy" userId="6d46a77269076771" providerId="LiveId" clId="{8375BC07-BDEC-4DA7-BD68-CE47F9102360}" dt="2021-12-07T01:59:12.406" v="520" actId="26606"/>
          <ac:spMkLst>
            <pc:docMk/>
            <pc:sldMk cId="107527667" sldId="267"/>
            <ac:spMk id="2" creationId="{796E820A-CAF3-4FF7-8EE1-114F5348C42B}"/>
          </ac:spMkLst>
        </pc:spChg>
        <pc:spChg chg="del">
          <ac:chgData name="Suma Reddy" userId="6d46a77269076771" providerId="LiveId" clId="{8375BC07-BDEC-4DA7-BD68-CE47F9102360}" dt="2021-12-07T01:57:48.953" v="517" actId="22"/>
          <ac:spMkLst>
            <pc:docMk/>
            <pc:sldMk cId="107527667" sldId="267"/>
            <ac:spMk id="3" creationId="{7944BE63-2801-4856-B0B8-5E42463807D7}"/>
          </ac:spMkLst>
        </pc:spChg>
        <pc:spChg chg="add del">
          <ac:chgData name="Suma Reddy" userId="6d46a77269076771" providerId="LiveId" clId="{8375BC07-BDEC-4DA7-BD68-CE47F9102360}" dt="2021-12-07T01:59:12.398" v="519" actId="26606"/>
          <ac:spMkLst>
            <pc:docMk/>
            <pc:sldMk cId="107527667" sldId="267"/>
            <ac:spMk id="10" creationId="{BD4C0BBB-0042-4603-A226-6117F3FD5B3C}"/>
          </ac:spMkLst>
        </pc:spChg>
        <pc:spChg chg="add del">
          <ac:chgData name="Suma Reddy" userId="6d46a77269076771" providerId="LiveId" clId="{8375BC07-BDEC-4DA7-BD68-CE47F9102360}" dt="2021-12-07T01:59:12.398" v="519" actId="26606"/>
          <ac:spMkLst>
            <pc:docMk/>
            <pc:sldMk cId="107527667" sldId="267"/>
            <ac:spMk id="12" creationId="{EC44F520-2598-460E-9F91-B02F60830CA2}"/>
          </ac:spMkLst>
        </pc:spChg>
        <pc:spChg chg="add del">
          <ac:chgData name="Suma Reddy" userId="6d46a77269076771" providerId="LiveId" clId="{8375BC07-BDEC-4DA7-BD68-CE47F9102360}" dt="2021-12-07T01:59:12.398" v="519" actId="26606"/>
          <ac:spMkLst>
            <pc:docMk/>
            <pc:sldMk cId="107527667" sldId="267"/>
            <ac:spMk id="14" creationId="{AB8C311F-7253-4AED-9701-7FC0708C41C7}"/>
          </ac:spMkLst>
        </pc:spChg>
        <pc:spChg chg="add del">
          <ac:chgData name="Suma Reddy" userId="6d46a77269076771" providerId="LiveId" clId="{8375BC07-BDEC-4DA7-BD68-CE47F9102360}" dt="2021-12-07T01:59:12.398" v="519" actId="26606"/>
          <ac:spMkLst>
            <pc:docMk/>
            <pc:sldMk cId="107527667" sldId="267"/>
            <ac:spMk id="16" creationId="{E2384209-CB15-4CDF-9D31-C44FD9A3F20D}"/>
          </ac:spMkLst>
        </pc:spChg>
        <pc:spChg chg="add del">
          <ac:chgData name="Suma Reddy" userId="6d46a77269076771" providerId="LiveId" clId="{8375BC07-BDEC-4DA7-BD68-CE47F9102360}" dt="2021-12-07T01:59:12.398" v="519" actId="26606"/>
          <ac:spMkLst>
            <pc:docMk/>
            <pc:sldMk cId="107527667" sldId="267"/>
            <ac:spMk id="18" creationId="{2633B3B5-CC90-43F0-8714-D31D1F3F0209}"/>
          </ac:spMkLst>
        </pc:spChg>
        <pc:spChg chg="add del">
          <ac:chgData name="Suma Reddy" userId="6d46a77269076771" providerId="LiveId" clId="{8375BC07-BDEC-4DA7-BD68-CE47F9102360}" dt="2021-12-07T01:59:12.398" v="519" actId="26606"/>
          <ac:spMkLst>
            <pc:docMk/>
            <pc:sldMk cId="107527667" sldId="267"/>
            <ac:spMk id="20" creationId="{A8D57A06-A426-446D-B02C-A2DC6B62E45E}"/>
          </ac:spMkLst>
        </pc:spChg>
        <pc:spChg chg="add">
          <ac:chgData name="Suma Reddy" userId="6d46a77269076771" providerId="LiveId" clId="{8375BC07-BDEC-4DA7-BD68-CE47F9102360}" dt="2021-12-07T01:59:12.406" v="520" actId="26606"/>
          <ac:spMkLst>
            <pc:docMk/>
            <pc:sldMk cId="107527667" sldId="267"/>
            <ac:spMk id="22" creationId="{E3574FE0-C6E5-4148-8CC5-56169A790A66}"/>
          </ac:spMkLst>
        </pc:spChg>
        <pc:spChg chg="add">
          <ac:chgData name="Suma Reddy" userId="6d46a77269076771" providerId="LiveId" clId="{8375BC07-BDEC-4DA7-BD68-CE47F9102360}" dt="2021-12-07T01:59:12.406" v="520" actId="26606"/>
          <ac:spMkLst>
            <pc:docMk/>
            <pc:sldMk cId="107527667" sldId="267"/>
            <ac:spMk id="23" creationId="{BD4C0BBB-0042-4603-A226-6117F3FD5B3C}"/>
          </ac:spMkLst>
        </pc:spChg>
        <pc:spChg chg="add">
          <ac:chgData name="Suma Reddy" userId="6d46a77269076771" providerId="LiveId" clId="{8375BC07-BDEC-4DA7-BD68-CE47F9102360}" dt="2021-12-07T01:59:12.406" v="520" actId="26606"/>
          <ac:spMkLst>
            <pc:docMk/>
            <pc:sldMk cId="107527667" sldId="267"/>
            <ac:spMk id="24" creationId="{EC44F520-2598-460E-9F91-B02F60830CA2}"/>
          </ac:spMkLst>
        </pc:spChg>
        <pc:spChg chg="add">
          <ac:chgData name="Suma Reddy" userId="6d46a77269076771" providerId="LiveId" clId="{8375BC07-BDEC-4DA7-BD68-CE47F9102360}" dt="2021-12-07T01:59:12.406" v="520" actId="26606"/>
          <ac:spMkLst>
            <pc:docMk/>
            <pc:sldMk cId="107527667" sldId="267"/>
            <ac:spMk id="25" creationId="{8CF1B1A9-81D7-475B-9773-FA69E2D6C2E1}"/>
          </ac:spMkLst>
        </pc:spChg>
        <pc:spChg chg="add">
          <ac:chgData name="Suma Reddy" userId="6d46a77269076771" providerId="LiveId" clId="{8375BC07-BDEC-4DA7-BD68-CE47F9102360}" dt="2021-12-07T01:59:12.406" v="520" actId="26606"/>
          <ac:spMkLst>
            <pc:docMk/>
            <pc:sldMk cId="107527667" sldId="267"/>
            <ac:spMk id="26" creationId="{825938E3-FCDD-4147-B4EC-232316751F65}"/>
          </ac:spMkLst>
        </pc:spChg>
        <pc:spChg chg="add mod">
          <ac:chgData name="Suma Reddy" userId="6d46a77269076771" providerId="LiveId" clId="{8375BC07-BDEC-4DA7-BD68-CE47F9102360}" dt="2021-12-07T01:59:23.098" v="536" actId="20577"/>
          <ac:spMkLst>
            <pc:docMk/>
            <pc:sldMk cId="107527667" sldId="267"/>
            <ac:spMk id="27" creationId="{796E820A-CAF3-4FF7-8EE1-114F5348C42B}"/>
          </ac:spMkLst>
        </pc:spChg>
        <pc:spChg chg="add">
          <ac:chgData name="Suma Reddy" userId="6d46a77269076771" providerId="LiveId" clId="{8375BC07-BDEC-4DA7-BD68-CE47F9102360}" dt="2021-12-07T01:59:12.406" v="520" actId="26606"/>
          <ac:spMkLst>
            <pc:docMk/>
            <pc:sldMk cId="107527667" sldId="267"/>
            <ac:spMk id="28" creationId="{9AA75596-FA3D-4A75-A3CB-443E14CBF572}"/>
          </ac:spMkLst>
        </pc:spChg>
        <pc:spChg chg="add">
          <ac:chgData name="Suma Reddy" userId="6d46a77269076771" providerId="LiveId" clId="{8375BC07-BDEC-4DA7-BD68-CE47F9102360}" dt="2021-12-07T01:59:12.406" v="520" actId="26606"/>
          <ac:spMkLst>
            <pc:docMk/>
            <pc:sldMk cId="107527667" sldId="267"/>
            <ac:spMk id="29" creationId="{FF5FBB9B-488E-47BA-9CA3-8CC9C7D1577C}"/>
          </ac:spMkLst>
        </pc:spChg>
        <pc:picChg chg="add mod ord">
          <ac:chgData name="Suma Reddy" userId="6d46a77269076771" providerId="LiveId" clId="{8375BC07-BDEC-4DA7-BD68-CE47F9102360}" dt="2021-12-07T01:59:12.406" v="520" actId="26606"/>
          <ac:picMkLst>
            <pc:docMk/>
            <pc:sldMk cId="107527667" sldId="267"/>
            <ac:picMk id="5" creationId="{BA8993BD-005B-46B2-8F32-A684F932D562}"/>
          </ac:picMkLst>
        </pc:picChg>
      </pc:sldChg>
      <pc:sldChg chg="addSp modSp new mod setBg">
        <pc:chgData name="Suma Reddy" userId="6d46a77269076771" providerId="LiveId" clId="{8375BC07-BDEC-4DA7-BD68-CE47F9102360}" dt="2021-12-07T03:48:42.340" v="567" actId="5793"/>
        <pc:sldMkLst>
          <pc:docMk/>
          <pc:sldMk cId="2050078935" sldId="268"/>
        </pc:sldMkLst>
        <pc:spChg chg="mod">
          <ac:chgData name="Suma Reddy" userId="6d46a77269076771" providerId="LiveId" clId="{8375BC07-BDEC-4DA7-BD68-CE47F9102360}" dt="2021-12-07T03:48:31.426" v="565" actId="26606"/>
          <ac:spMkLst>
            <pc:docMk/>
            <pc:sldMk cId="2050078935" sldId="268"/>
            <ac:spMk id="2" creationId="{668218AF-7118-46B2-80C9-8F5546D07471}"/>
          </ac:spMkLst>
        </pc:spChg>
        <pc:spChg chg="mod">
          <ac:chgData name="Suma Reddy" userId="6d46a77269076771" providerId="LiveId" clId="{8375BC07-BDEC-4DA7-BD68-CE47F9102360}" dt="2021-12-07T03:48:42.340" v="567" actId="5793"/>
          <ac:spMkLst>
            <pc:docMk/>
            <pc:sldMk cId="2050078935" sldId="268"/>
            <ac:spMk id="3" creationId="{8BF230D9-3485-49BC-B048-C3B32AD7638A}"/>
          </ac:spMkLst>
        </pc:spChg>
        <pc:spChg chg="add">
          <ac:chgData name="Suma Reddy" userId="6d46a77269076771" providerId="LiveId" clId="{8375BC07-BDEC-4DA7-BD68-CE47F9102360}" dt="2021-12-07T03:48:31.426" v="565" actId="26606"/>
          <ac:spMkLst>
            <pc:docMk/>
            <pc:sldMk cId="2050078935" sldId="268"/>
            <ac:spMk id="10" creationId="{FE0A6C7C-0AE6-48BC-951D-9663738EEAC1}"/>
          </ac:spMkLst>
        </pc:spChg>
        <pc:spChg chg="add">
          <ac:chgData name="Suma Reddy" userId="6d46a77269076771" providerId="LiveId" clId="{8375BC07-BDEC-4DA7-BD68-CE47F9102360}" dt="2021-12-07T03:48:31.426" v="565" actId="26606"/>
          <ac:spMkLst>
            <pc:docMk/>
            <pc:sldMk cId="2050078935" sldId="268"/>
            <ac:spMk id="12" creationId="{88F7DC0D-FB41-40DE-9A2A-1621F2F269CE}"/>
          </ac:spMkLst>
        </pc:spChg>
        <pc:spChg chg="add">
          <ac:chgData name="Suma Reddy" userId="6d46a77269076771" providerId="LiveId" clId="{8375BC07-BDEC-4DA7-BD68-CE47F9102360}" dt="2021-12-07T03:48:31.426" v="565" actId="26606"/>
          <ac:spMkLst>
            <pc:docMk/>
            <pc:sldMk cId="2050078935" sldId="268"/>
            <ac:spMk id="14" creationId="{70CEE6E3-70B6-4693-8985-3413141EE2EA}"/>
          </ac:spMkLst>
        </pc:spChg>
        <pc:spChg chg="add">
          <ac:chgData name="Suma Reddy" userId="6d46a77269076771" providerId="LiveId" clId="{8375BC07-BDEC-4DA7-BD68-CE47F9102360}" dt="2021-12-07T03:48:31.426" v="565" actId="26606"/>
          <ac:spMkLst>
            <pc:docMk/>
            <pc:sldMk cId="2050078935" sldId="268"/>
            <ac:spMk id="16" creationId="{AC56B1E5-8C40-4B38-9E01-086401F40D54}"/>
          </ac:spMkLst>
        </pc:spChg>
        <pc:spChg chg="add">
          <ac:chgData name="Suma Reddy" userId="6d46a77269076771" providerId="LiveId" clId="{8375BC07-BDEC-4DA7-BD68-CE47F9102360}" dt="2021-12-07T03:48:31.426" v="565" actId="26606"/>
          <ac:spMkLst>
            <pc:docMk/>
            <pc:sldMk cId="2050078935" sldId="268"/>
            <ac:spMk id="18" creationId="{373BF372-AF59-4E6A-B507-99714F0DDE13}"/>
          </ac:spMkLst>
        </pc:spChg>
        <pc:spChg chg="add">
          <ac:chgData name="Suma Reddy" userId="6d46a77269076771" providerId="LiveId" clId="{8375BC07-BDEC-4DA7-BD68-CE47F9102360}" dt="2021-12-07T03:48:31.426" v="565" actId="26606"/>
          <ac:spMkLst>
            <pc:docMk/>
            <pc:sldMk cId="2050078935" sldId="268"/>
            <ac:spMk id="20" creationId="{3E51228A-E070-4CBB-B003-E1F8EB0AF3FA}"/>
          </ac:spMkLst>
        </pc:spChg>
        <pc:spChg chg="add">
          <ac:chgData name="Suma Reddy" userId="6d46a77269076771" providerId="LiveId" clId="{8375BC07-BDEC-4DA7-BD68-CE47F9102360}" dt="2021-12-07T03:48:31.426" v="565" actId="26606"/>
          <ac:spMkLst>
            <pc:docMk/>
            <pc:sldMk cId="2050078935" sldId="268"/>
            <ac:spMk id="22" creationId="{B61AB5B3-299F-402C-A990-BCBB37FE0988}"/>
          </ac:spMkLst>
        </pc:spChg>
        <pc:picChg chg="add">
          <ac:chgData name="Suma Reddy" userId="6d46a77269076771" providerId="LiveId" clId="{8375BC07-BDEC-4DA7-BD68-CE47F9102360}" dt="2021-12-07T03:48:31.426" v="565" actId="26606"/>
          <ac:picMkLst>
            <pc:docMk/>
            <pc:sldMk cId="2050078935" sldId="268"/>
            <ac:picMk id="7" creationId="{68B3F427-D244-4641-9BED-1DE8046959E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pPr/>
              <a:t>Wednesday, December 7,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74729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7, 2022</a:t>
            </a:fld>
            <a:endParaRPr lang="en-US" cap="all"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xmlns="" val="737524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7, 2022</a:t>
            </a:fld>
            <a:endParaRPr lang="en-US" cap="all"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8016843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7, 2022</a:t>
            </a:fld>
            <a:endParaRPr lang="en-US" cap="all"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xmlns="" val="603954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7, 2022</a:t>
            </a:fld>
            <a:endParaRPr lang="en-US" cap="all"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8259840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7, 2022</a:t>
            </a:fld>
            <a:endParaRPr lang="en-US" cap="all"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xmlns="" val="28428519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pPr/>
              <a:t>Wednesday, December 7,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580793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pPr/>
              <a:t>Wednesday, December 7,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40403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pPr/>
              <a:t>Wednesday, December 7,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59125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pPr/>
              <a:t>Wednesday, December 7,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87414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pPr/>
              <a:t>Wednesday, December 7,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74575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pPr/>
              <a:t>Wednesday, December 7, 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39023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pPr/>
              <a:t>Wednesday, December 7, 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50806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pPr/>
              <a:t>Wednesday, December 7, 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69520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pPr/>
              <a:t>Wednesday, December 7,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87054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pPr/>
              <a:t>Wednesday, December 7,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77432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Wednesday, December 7, 2022</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xmlns="" val="3908329866"/>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66DFBD9-0879-4218-963F-A9D4AC6DD648}"/>
              </a:ext>
            </a:extLst>
          </p:cNvPr>
          <p:cNvSpPr>
            <a:spLocks noGrp="1"/>
          </p:cNvSpPr>
          <p:nvPr>
            <p:ph type="title"/>
          </p:nvPr>
        </p:nvSpPr>
        <p:spPr>
          <a:xfrm>
            <a:off x="890199" y="740325"/>
            <a:ext cx="9844087" cy="5464531"/>
          </a:xfrm>
        </p:spPr>
        <p:txBody>
          <a:bodyPr>
            <a:normAutofit fontScale="90000"/>
          </a:bodyPr>
          <a:lstStyle/>
          <a:p>
            <a:pPr algn="ctr"/>
            <a:r>
              <a:rPr lang="en-US" dirty="0">
                <a:solidFill>
                  <a:schemeClr val="bg1"/>
                </a:solidFill>
                <a:latin typeface="Times New Roman" panose="02020603050405020304" pitchFamily="18" charset="0"/>
                <a:cs typeface="Times New Roman" panose="02020603050405020304" pitchFamily="18" charset="0"/>
              </a:rPr>
              <a:t>CREATE </a:t>
            </a:r>
            <a:r>
              <a:rPr lang="en-US" dirty="0" smtClean="0">
                <a:solidFill>
                  <a:schemeClr val="bg1"/>
                </a:solidFill>
                <a:latin typeface="Times New Roman" panose="02020603050405020304" pitchFamily="18" charset="0"/>
                <a:cs typeface="Times New Roman" panose="02020603050405020304" pitchFamily="18" charset="0"/>
              </a:rPr>
              <a:t>YCREATYOUR O</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WN </a:t>
            </a:r>
            <a:r>
              <a:rPr lang="en-US" dirty="0">
                <a:solidFill>
                  <a:schemeClr val="bg1"/>
                </a:solidFill>
                <a:latin typeface="Times New Roman" panose="02020603050405020304" pitchFamily="18" charset="0"/>
                <a:cs typeface="Times New Roman" panose="02020603050405020304" pitchFamily="18" charset="0"/>
              </a:rPr>
              <a:t>EMOJI WITH </a:t>
            </a:r>
            <a:br>
              <a:rPr lang="en-US" dirty="0">
                <a:solidFill>
                  <a:schemeClr val="bg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University Of New Haven</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EMOJI’S BASED ON HUMAN REACTIONS </a:t>
            </a:r>
            <a:r>
              <a:rPr lang="en-US" sz="3100" dirty="0">
                <a:solidFill>
                  <a:schemeClr val="tx1"/>
                </a:solidFill>
                <a:latin typeface="Times New Roman" panose="02020603050405020304" pitchFamily="18" charset="0"/>
                <a:cs typeface="Times New Roman" panose="02020603050405020304" pitchFamily="18" charset="0"/>
              </a:rPr>
              <a:t/>
            </a:r>
            <a:br>
              <a:rPr lang="en-US" sz="3100" dirty="0">
                <a:solidFill>
                  <a:schemeClr val="tx1"/>
                </a:solidFill>
                <a:latin typeface="Times New Roman" panose="02020603050405020304" pitchFamily="18" charset="0"/>
                <a:cs typeface="Times New Roman" panose="02020603050405020304" pitchFamily="18" charset="0"/>
              </a:rPr>
            </a:br>
            <a:r>
              <a:rPr lang="en-US" sz="3100" dirty="0" smtClean="0">
                <a:solidFill>
                  <a:schemeClr val="tx1"/>
                </a:solidFill>
                <a:latin typeface="Times New Roman" panose="02020603050405020304" pitchFamily="18" charset="0"/>
                <a:cs typeface="Times New Roman" panose="02020603050405020304" pitchFamily="18" charset="0"/>
              </a:rPr>
              <a:t/>
            </a:r>
            <a:br>
              <a:rPr lang="en-US" sz="31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itchFamily="18" charset="0"/>
                <a:cs typeface="Times New Roman" pitchFamily="18" charset="0"/>
                <a:sym typeface="Times New Roman" panose="02020603050405020304"/>
              </a:rPr>
              <a:t>Under the guidance of </a:t>
            </a:r>
            <a:r>
              <a:rPr lang="en-US"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
            </a:r>
            <a:br>
              <a:rPr lang="en-US"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IN" sz="2400" dirty="0" smtClean="0">
                <a:solidFill>
                  <a:schemeClr val="tx1"/>
                </a:solidFill>
              </a:rPr>
              <a:t>	</a:t>
            </a:r>
            <a:r>
              <a:rPr lang="en-IN" sz="2800" b="1" dirty="0" smtClean="0">
                <a:solidFill>
                  <a:schemeClr val="tx1"/>
                </a:solidFill>
              </a:rPr>
              <a:t>Professor:Shivanjali </a:t>
            </a:r>
            <a:r>
              <a:rPr lang="en-IN" sz="2800" b="1" dirty="0" smtClean="0">
                <a:solidFill>
                  <a:schemeClr val="tx1"/>
                </a:solidFill>
              </a:rPr>
              <a:t>Khare</a:t>
            </a:r>
            <a:br>
              <a:rPr lang="en-IN" sz="2800" b="1" dirty="0" smtClean="0">
                <a:solidFill>
                  <a:schemeClr val="tx1"/>
                </a:solidFill>
              </a:rPr>
            </a:br>
            <a:r>
              <a:rPr lang="en-IN" sz="2800" b="1" dirty="0" smtClean="0">
                <a:solidFill>
                  <a:schemeClr val="tx1"/>
                </a:solidFill>
              </a:rPr>
              <a:t/>
            </a:r>
            <a:br>
              <a:rPr lang="en-IN" sz="2800" b="1" dirty="0" smtClean="0">
                <a:solidFill>
                  <a:schemeClr val="tx1"/>
                </a:solidFill>
              </a:rPr>
            </a:br>
            <a:r>
              <a:rPr lang="en-IN" sz="2800" b="1" dirty="0" smtClean="0">
                <a:solidFill>
                  <a:schemeClr val="tx1"/>
                </a:solidFill>
              </a:rPr>
              <a:t>Submitted by</a:t>
            </a:r>
            <a:r>
              <a:rPr lang="en-IN" sz="2800" b="1" dirty="0" smtClean="0">
                <a:solidFill>
                  <a:schemeClr val="tx1"/>
                </a:solidFill>
              </a:rPr>
              <a:t/>
            </a:r>
            <a:br>
              <a:rPr lang="en-IN" sz="2800" b="1" dirty="0" smtClean="0">
                <a:solidFill>
                  <a:schemeClr val="tx1"/>
                </a:solidFill>
              </a:rPr>
            </a:br>
            <a:r>
              <a:rPr lang="en-US" sz="2800" dirty="0" smtClean="0">
                <a:solidFill>
                  <a:schemeClr val="tx1"/>
                </a:solidFill>
                <a:latin typeface="Times New Roman" pitchFamily="18" charset="0"/>
                <a:cs typeface="Times New Roman" pitchFamily="18" charset="0"/>
              </a:rPr>
              <a:t>NaveenKrishna Akkanapally</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Sarath Teja Katta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Devi Neeraja Kommineni </a:t>
            </a:r>
            <a:br>
              <a:rPr lang="en-US" sz="2800" dirty="0" smtClean="0">
                <a:solidFill>
                  <a:schemeClr val="tx1"/>
                </a:solidFill>
                <a:latin typeface="Times New Roman" pitchFamily="18" charset="0"/>
                <a:cs typeface="Times New Roman" pitchFamily="18" charset="0"/>
              </a:rPr>
            </a:br>
            <a:r>
              <a:rPr lang="en-IN" sz="2800" b="1" dirty="0" smtClean="0"/>
              <a:t/>
            </a:r>
            <a:br>
              <a:rPr lang="en-IN" sz="2800" b="1" dirty="0" smtClean="0"/>
            </a:br>
            <a:r>
              <a:rPr lang="en-US" sz="3100" dirty="0">
                <a:solidFill>
                  <a:schemeClr val="bg1"/>
                </a:solidFill>
                <a:latin typeface="Times New Roman" panose="02020603050405020304" pitchFamily="18" charset="0"/>
                <a:cs typeface="Times New Roman" panose="02020603050405020304" pitchFamily="18" charset="0"/>
              </a:rPr>
              <a:t/>
            </a:r>
            <a:br>
              <a:rPr lang="en-US" sz="3100" dirty="0">
                <a:solidFill>
                  <a:schemeClr val="bg1"/>
                </a:solidFill>
                <a:latin typeface="Times New Roman" panose="02020603050405020304" pitchFamily="18" charset="0"/>
                <a:cs typeface="Times New Roman" panose="02020603050405020304" pitchFamily="18" charset="0"/>
              </a:rPr>
            </a:br>
            <a:r>
              <a:rPr lang="en-US" sz="3100" dirty="0">
                <a:solidFill>
                  <a:schemeClr val="bg1"/>
                </a:solidFill>
                <a:latin typeface="Times New Roman" panose="02020603050405020304" pitchFamily="18" charset="0"/>
                <a:cs typeface="Times New Roman" panose="02020603050405020304" pitchFamily="18" charset="0"/>
              </a:rPr>
              <a:t/>
            </a:r>
            <a:br>
              <a:rPr lang="en-US" sz="3100" dirty="0">
                <a:solidFill>
                  <a:schemeClr val="bg1"/>
                </a:solidFill>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pic>
        <p:nvPicPr>
          <p:cNvPr id="3" name="Picture 7"/>
          <p:cNvPicPr>
            <a:picLocks noChangeAspect="1"/>
          </p:cNvPicPr>
          <p:nvPr/>
        </p:nvPicPr>
        <p:blipFill>
          <a:blip r:embed="rId2"/>
          <a:stretch>
            <a:fillRect/>
          </a:stretch>
        </p:blipFill>
        <p:spPr>
          <a:xfrm>
            <a:off x="4618653" y="242597"/>
            <a:ext cx="1818965" cy="1446244"/>
          </a:xfrm>
          <a:prstGeom prst="rect">
            <a:avLst/>
          </a:prstGeom>
        </p:spPr>
      </p:pic>
    </p:spTree>
    <p:extLst>
      <p:ext uri="{BB962C8B-B14F-4D97-AF65-F5344CB8AC3E}">
        <p14:creationId xmlns:p14="http://schemas.microsoft.com/office/powerpoint/2010/main" xmlns="" val="832470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C004E-725C-4543-BA3B-2F60E23C8034}"/>
              </a:ext>
            </a:extLst>
          </p:cNvPr>
          <p:cNvSpPr>
            <a:spLocks noGrp="1"/>
          </p:cNvSpPr>
          <p:nvPr>
            <p:ph type="title"/>
          </p:nvPr>
        </p:nvSpPr>
        <p:spPr/>
        <p:txBody>
          <a:bodyPr/>
          <a:lstStyle/>
          <a:p>
            <a:r>
              <a:rPr lang="en-US" dirty="0"/>
              <a:t>R-CNN</a:t>
            </a:r>
          </a:p>
        </p:txBody>
      </p:sp>
      <p:sp>
        <p:nvSpPr>
          <p:cNvPr id="3" name="Content Placeholder 2">
            <a:extLst>
              <a:ext uri="{FF2B5EF4-FFF2-40B4-BE49-F238E27FC236}">
                <a16:creationId xmlns:a16="http://schemas.microsoft.com/office/drawing/2014/main" xmlns="" id="{A9A7043E-8704-48B1-88B0-98F0A6A2CC2E}"/>
              </a:ext>
            </a:extLst>
          </p:cNvPr>
          <p:cNvSpPr>
            <a:spLocks noGrp="1"/>
          </p:cNvSpPr>
          <p:nvPr>
            <p:ph idx="1"/>
          </p:nvPr>
        </p:nvSpPr>
        <p:spPr/>
        <p:txBody>
          <a:bodyPr/>
          <a:lstStyle/>
          <a:p>
            <a:r>
              <a:rPr lang="en-US" sz="2400" dirty="0"/>
              <a:t>R-CNN (regions with convolutional neural networks) combines rectangular region proposals with properties of convolutional neural networks. </a:t>
            </a:r>
          </a:p>
          <a:p>
            <a:r>
              <a:rPr lang="en-US" sz="2400" dirty="0"/>
              <a:t>The R-CNN algorithm is a two-stage detection method. The first stage finds a selection of image regions that could contain an object.</a:t>
            </a:r>
          </a:p>
          <a:p>
            <a:endParaRPr lang="en-US" dirty="0"/>
          </a:p>
        </p:txBody>
      </p:sp>
    </p:spTree>
    <p:extLst>
      <p:ext uri="{BB962C8B-B14F-4D97-AF65-F5344CB8AC3E}">
        <p14:creationId xmlns:p14="http://schemas.microsoft.com/office/powerpoint/2010/main" xmlns="" val="3089937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idx="1"/>
          </p:nvPr>
        </p:nvSpPr>
        <p:spPr>
          <a:xfrm>
            <a:off x="677334" y="1526108"/>
            <a:ext cx="8596668" cy="4212219"/>
          </a:xfrm>
        </p:spPr>
        <p:txBody>
          <a:bodyPr>
            <a:normAutofit/>
          </a:bodyPr>
          <a:lstStyle/>
          <a:p>
            <a:r>
              <a:rPr lang="en-US" sz="2400" dirty="0" smtClean="0"/>
              <a:t>L</a:t>
            </a:r>
            <a:r>
              <a:rPr lang="en-US" sz="2400" dirty="0" smtClean="0"/>
              <a:t>ong </a:t>
            </a:r>
            <a:r>
              <a:rPr lang="en-US" sz="2400" dirty="0" smtClean="0"/>
              <a:t>short-term memory (LSTM) is an artificial neural network used in the fields of artificial intelligence and deep learning. Unlike standard </a:t>
            </a:r>
            <a:r>
              <a:rPr lang="en-US" sz="2400" dirty="0" smtClean="0"/>
              <a:t>feed forward </a:t>
            </a:r>
            <a:r>
              <a:rPr lang="en-US" sz="2400" dirty="0" smtClean="0"/>
              <a:t>neural networks, LSTM has feedback connections</a:t>
            </a:r>
            <a:r>
              <a:rPr lang="en-US" sz="2400" dirty="0" smtClean="0"/>
              <a:t>.</a:t>
            </a:r>
          </a:p>
          <a:p>
            <a:r>
              <a:rPr lang="en-US" sz="2400" dirty="0" smtClean="0"/>
              <a:t>LSTM has feedback connections, i.e., it is capable of processing the entire sequence of data, apart from single data points such as images. This finds application in speech recognition, machine translation, etc. LSTM is a special kind of RNN, which shows outstanding performance on a large variety of problems</a:t>
            </a:r>
            <a:endParaRPr lang="en-US" sz="2400" dirty="0" smtClean="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D2B60-843A-45F1-A2CB-335E2CD333F8}"/>
              </a:ext>
            </a:extLst>
          </p:cNvPr>
          <p:cNvSpPr>
            <a:spLocks noGrp="1"/>
          </p:cNvSpPr>
          <p:nvPr>
            <p:ph type="title"/>
          </p:nvPr>
        </p:nvSpPr>
        <p:spPr>
          <a:xfrm>
            <a:off x="705839" y="400050"/>
            <a:ext cx="10560649" cy="1057274"/>
          </a:xfrm>
        </p:spPr>
        <p:txBody>
          <a:bodyPr anchor="ctr">
            <a:noAutofit/>
          </a:bodyPr>
          <a:lstStyle/>
          <a:p>
            <a:r>
              <a:rPr lang="en-US" sz="2800" dirty="0">
                <a:latin typeface="Times New Roman" panose="02020603050405020304" pitchFamily="18" charset="0"/>
                <a:cs typeface="Times New Roman" panose="02020603050405020304" pitchFamily="18" charset="0"/>
              </a:rPr>
              <a:t>This special neural network architecture takes advantage of</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the spatial structure of data.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CB00FEC-6890-4D4F-8513-241F582D98BC}"/>
              </a:ext>
            </a:extLst>
          </p:cNvPr>
          <p:cNvSpPr>
            <a:spLocks noGrp="1"/>
          </p:cNvSpPr>
          <p:nvPr>
            <p:ph idx="1"/>
          </p:nvPr>
        </p:nvSpPr>
        <p:spPr>
          <a:xfrm>
            <a:off x="1371600" y="3521266"/>
            <a:ext cx="9448800" cy="1345374"/>
          </a:xfrm>
        </p:spPr>
        <p:txBody>
          <a:bodyPr>
            <a:normAutofit/>
          </a:bodyPr>
          <a:lstStyle/>
          <a:p>
            <a:r>
              <a:rPr lang="en-US" sz="1600" dirty="0"/>
              <a:t>.</a:t>
            </a:r>
          </a:p>
          <a:p>
            <a:endParaRPr lang="en-US" sz="1600" dirty="0"/>
          </a:p>
        </p:txBody>
      </p:sp>
      <p:pic>
        <p:nvPicPr>
          <p:cNvPr id="7" name="Picture 6">
            <a:extLst>
              <a:ext uri="{FF2B5EF4-FFF2-40B4-BE49-F238E27FC236}">
                <a16:creationId xmlns:a16="http://schemas.microsoft.com/office/drawing/2014/main" xmlns="" id="{5BF42C0E-732E-4705-9A56-FEC05FFF4991}"/>
              </a:ext>
            </a:extLst>
          </p:cNvPr>
          <p:cNvPicPr>
            <a:picLocks noChangeAspect="1"/>
          </p:cNvPicPr>
          <p:nvPr/>
        </p:nvPicPr>
        <p:blipFill rotWithShape="1">
          <a:blip r:embed="rId2"/>
          <a:srcRect t="21765" b="18511"/>
          <a:stretch/>
        </p:blipFill>
        <p:spPr>
          <a:xfrm>
            <a:off x="705839" y="1828799"/>
            <a:ext cx="10320285" cy="4157663"/>
          </a:xfrm>
          <a:prstGeom prst="rect">
            <a:avLst/>
          </a:prstGeom>
        </p:spPr>
      </p:pic>
    </p:spTree>
    <p:extLst>
      <p:ext uri="{BB962C8B-B14F-4D97-AF65-F5344CB8AC3E}">
        <p14:creationId xmlns:p14="http://schemas.microsoft.com/office/powerpoint/2010/main" xmlns="" val="4060768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DC628-75AF-4F79-A445-65C6C725486B}"/>
              </a:ext>
            </a:extLst>
          </p:cNvPr>
          <p:cNvSpPr>
            <a:spLocks noGrp="1"/>
          </p:cNvSpPr>
          <p:nvPr>
            <p:ph type="title"/>
          </p:nvPr>
        </p:nvSpPr>
        <p:spPr/>
        <p:txBody>
          <a:bodyPr/>
          <a:lstStyle/>
          <a:p>
            <a:r>
              <a:rPr lang="en-US" dirty="0"/>
              <a:t>LOSS AND ACCURACY PLOT</a:t>
            </a:r>
          </a:p>
        </p:txBody>
      </p:sp>
      <p:pic>
        <p:nvPicPr>
          <p:cNvPr id="4" name="Content Placeholder 4">
            <a:extLst>
              <a:ext uri="{FF2B5EF4-FFF2-40B4-BE49-F238E27FC236}">
                <a16:creationId xmlns:a16="http://schemas.microsoft.com/office/drawing/2014/main" xmlns="" id="{FF703716-60E4-469E-BF4B-9D496B3B07B9}"/>
              </a:ext>
            </a:extLst>
          </p:cNvPr>
          <p:cNvPicPr>
            <a:picLocks noGrp="1" noChangeAspect="1"/>
          </p:cNvPicPr>
          <p:nvPr>
            <p:ph idx="1"/>
          </p:nvPr>
        </p:nvPicPr>
        <p:blipFill rotWithShape="1">
          <a:blip r:embed="rId2"/>
          <a:srcRect l="920" r="6842" b="1"/>
          <a:stretch/>
        </p:blipFill>
        <p:spPr>
          <a:xfrm>
            <a:off x="677334" y="1930401"/>
            <a:ext cx="8895291" cy="4127500"/>
          </a:xfrm>
          <a:prstGeom prst="rect">
            <a:avLst/>
          </a:prstGeom>
        </p:spPr>
      </p:pic>
    </p:spTree>
    <p:extLst>
      <p:ext uri="{BB962C8B-B14F-4D97-AF65-F5344CB8AC3E}">
        <p14:creationId xmlns:p14="http://schemas.microsoft.com/office/powerpoint/2010/main" xmlns="" val="1681660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60AFB-48FB-4DE5-A0F9-3C45FB2F0168}"/>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RESULTS</a:t>
            </a:r>
          </a:p>
        </p:txBody>
      </p:sp>
      <p:pic>
        <p:nvPicPr>
          <p:cNvPr id="5" name="Content Placeholder 4" descr="image1.jpeg"/>
          <p:cNvPicPr>
            <a:picLocks noGrp="1" noChangeAspect="1"/>
          </p:cNvPicPr>
          <p:nvPr>
            <p:ph idx="1"/>
          </p:nvPr>
        </p:nvPicPr>
        <p:blipFill>
          <a:blip r:embed="rId2"/>
          <a:stretch>
            <a:fillRect/>
          </a:stretch>
        </p:blipFill>
        <p:spPr>
          <a:xfrm>
            <a:off x="1524168" y="2160588"/>
            <a:ext cx="6903702" cy="3881437"/>
          </a:xfrm>
        </p:spPr>
      </p:pic>
    </p:spTree>
    <p:extLst>
      <p:ext uri="{BB962C8B-B14F-4D97-AF65-F5344CB8AC3E}">
        <p14:creationId xmlns:p14="http://schemas.microsoft.com/office/powerpoint/2010/main" xmlns="" val="612998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CB778-A5CD-4364-A413-46CCD37B414A}"/>
              </a:ext>
            </a:extLst>
          </p:cNvPr>
          <p:cNvSpPr>
            <a:spLocks noGrp="1"/>
          </p:cNvSpPr>
          <p:nvPr>
            <p:ph type="title"/>
          </p:nvPr>
        </p:nvSpPr>
        <p:spPr/>
        <p:txBody>
          <a:bodyPr/>
          <a:lstStyle/>
          <a:p>
            <a:r>
              <a:rPr lang="en-US" dirty="0" smtClean="0"/>
              <a:t>RESULTS</a:t>
            </a:r>
            <a:endParaRPr lang="en-US" dirty="0"/>
          </a:p>
        </p:txBody>
      </p:sp>
      <p:pic>
        <p:nvPicPr>
          <p:cNvPr id="5" name="Content Placeholder 4" descr="image2.jpeg"/>
          <p:cNvPicPr>
            <a:picLocks noGrp="1" noChangeAspect="1"/>
          </p:cNvPicPr>
          <p:nvPr>
            <p:ph idx="1"/>
          </p:nvPr>
        </p:nvPicPr>
        <p:blipFill>
          <a:blip r:embed="rId2"/>
          <a:stretch>
            <a:fillRect/>
          </a:stretch>
        </p:blipFill>
        <p:spPr>
          <a:xfrm>
            <a:off x="1531748" y="1866122"/>
            <a:ext cx="7239027" cy="4175903"/>
          </a:xfrm>
        </p:spPr>
      </p:pic>
    </p:spTree>
    <p:extLst>
      <p:ext uri="{BB962C8B-B14F-4D97-AF65-F5344CB8AC3E}">
        <p14:creationId xmlns:p14="http://schemas.microsoft.com/office/powerpoint/2010/main" xmlns="" val="3757645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image3.jpeg"/>
          <p:cNvPicPr>
            <a:picLocks noGrp="1" noChangeAspect="1"/>
          </p:cNvPicPr>
          <p:nvPr>
            <p:ph idx="1"/>
          </p:nvPr>
        </p:nvPicPr>
        <p:blipFill>
          <a:blip r:embed="rId2"/>
          <a:stretch>
            <a:fillRect/>
          </a:stretch>
        </p:blipFill>
        <p:spPr>
          <a:xfrm>
            <a:off x="1380931" y="1735495"/>
            <a:ext cx="7436497" cy="426920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image4.jpeg"/>
          <p:cNvPicPr>
            <a:picLocks noGrp="1" noChangeAspect="1"/>
          </p:cNvPicPr>
          <p:nvPr>
            <p:ph idx="1"/>
          </p:nvPr>
        </p:nvPicPr>
        <p:blipFill>
          <a:blip r:embed="rId2"/>
          <a:stretch>
            <a:fillRect/>
          </a:stretch>
        </p:blipFill>
        <p:spPr>
          <a:xfrm>
            <a:off x="961053" y="1595536"/>
            <a:ext cx="7912359" cy="444649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F230D9-3485-49BC-B048-C3B32AD7638A}"/>
              </a:ext>
            </a:extLst>
          </p:cNvPr>
          <p:cNvSpPr>
            <a:spLocks noGrp="1"/>
          </p:cNvSpPr>
          <p:nvPr>
            <p:ph idx="1"/>
          </p:nvPr>
        </p:nvSpPr>
        <p:spPr>
          <a:xfrm>
            <a:off x="1165124" y="1902543"/>
            <a:ext cx="9086620" cy="3045316"/>
          </a:xfrm>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050078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of Contents</a:t>
            </a:r>
            <a:endParaRPr lang="en-US" dirty="0"/>
          </a:p>
        </p:txBody>
      </p:sp>
      <p:sp>
        <p:nvSpPr>
          <p:cNvPr id="5" name="Content Placeholder 4"/>
          <p:cNvSpPr>
            <a:spLocks noGrp="1"/>
          </p:cNvSpPr>
          <p:nvPr>
            <p:ph idx="1"/>
          </p:nvPr>
        </p:nvSpPr>
        <p:spPr>
          <a:xfrm>
            <a:off x="677334" y="1884785"/>
            <a:ext cx="8596668" cy="4156578"/>
          </a:xfrm>
        </p:spPr>
        <p:txBody>
          <a:bodyPr/>
          <a:lstStyle/>
          <a:p>
            <a:r>
              <a:rPr lang="en-US" dirty="0" smtClean="0"/>
              <a:t>Introduction</a:t>
            </a:r>
          </a:p>
          <a:p>
            <a:r>
              <a:rPr lang="en-US" dirty="0" smtClean="0"/>
              <a:t>Objectives</a:t>
            </a:r>
          </a:p>
          <a:p>
            <a:r>
              <a:rPr lang="en-US" dirty="0" smtClean="0"/>
              <a:t>Approach</a:t>
            </a:r>
          </a:p>
          <a:p>
            <a:r>
              <a:rPr lang="en-US" dirty="0" smtClean="0"/>
              <a:t>Facial Emotions</a:t>
            </a:r>
          </a:p>
          <a:p>
            <a:r>
              <a:rPr lang="en-US" dirty="0" smtClean="0"/>
              <a:t>Libraries Used</a:t>
            </a:r>
          </a:p>
          <a:p>
            <a:r>
              <a:rPr lang="en-US" dirty="0" smtClean="0"/>
              <a:t>Deliverables</a:t>
            </a:r>
          </a:p>
          <a:p>
            <a:r>
              <a:rPr lang="en-US" dirty="0" smtClean="0"/>
              <a:t>CNN, R-CNN, LSTM</a:t>
            </a:r>
          </a:p>
          <a:p>
            <a:r>
              <a:rPr lang="en-US" dirty="0" smtClean="0"/>
              <a:t>ARCHITECTURE</a:t>
            </a:r>
          </a:p>
          <a:p>
            <a:r>
              <a:rPr lang="en-US" dirty="0" smtClean="0"/>
              <a:t>RESULTS</a:t>
            </a:r>
          </a:p>
          <a:p>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Introduction</a:t>
            </a:r>
            <a:endParaRPr lang="en-US" sz="5400" dirty="0"/>
          </a:p>
        </p:txBody>
      </p:sp>
      <p:sp>
        <p:nvSpPr>
          <p:cNvPr id="3" name="Content Placeholder 2"/>
          <p:cNvSpPr>
            <a:spLocks noGrp="1"/>
          </p:cNvSpPr>
          <p:nvPr>
            <p:ph idx="1"/>
          </p:nvPr>
        </p:nvSpPr>
        <p:spPr/>
        <p:txBody>
          <a:bodyPr/>
          <a:lstStyle/>
          <a:p>
            <a:r>
              <a:rPr lang="en-US" dirty="0" smtClean="0"/>
              <a:t>An "Emoji" is a small digital image or icon used to express an idea or emotion in electronic communication. Emojis have become so popular in the last year that many companies have become "FOMO," as Dr.Freberg would say. FOMO stands for "Fear of Missing Out" and it is very evident in the amount of emoji marketing recently. Even though our society is addicted to using emojis in text, the emoji phenomenon was actually introduced back in 2001, with the breakthrough of the first smartphones.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C8337-0296-4343-B5D0-9BC673F2A66B}"/>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B15CD8F9-A63C-4826-8E03-B86DF50FFA5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To express our </a:t>
            </a:r>
            <a:r>
              <a:rPr lang="en-US" sz="2400" dirty="0" smtClean="0">
                <a:latin typeface="Times New Roman" panose="02020603050405020304" pitchFamily="18" charset="0"/>
                <a:cs typeface="Times New Roman" panose="02020603050405020304" pitchFamily="18" charset="0"/>
              </a:rPr>
              <a:t>emotions </a:t>
            </a:r>
            <a:r>
              <a:rPr lang="en-US" sz="2400" dirty="0">
                <a:latin typeface="Times New Roman" panose="02020603050405020304" pitchFamily="18" charset="0"/>
                <a:cs typeface="Times New Roman" panose="02020603050405020304" pitchFamily="18" charset="0"/>
              </a:rPr>
              <a:t>or feelings, we now use a variety of emojis or avatars. They serve as human nonverbal cues. They play an important role in emotion recognition, online talking, brand emotion, product reviews, and a variety of other activities.</a:t>
            </a:r>
          </a:p>
          <a:p>
            <a:pPr algn="just"/>
            <a:r>
              <a:rPr lang="en-US" sz="2400" dirty="0">
                <a:latin typeface="Times New Roman" panose="02020603050405020304" pitchFamily="18" charset="0"/>
                <a:cs typeface="Times New Roman" panose="02020603050405020304" pitchFamily="18" charset="0"/>
              </a:rPr>
              <a:t> It is now possible to find out human emotions from photos because of advances in computer vision and deep learning. We will classify human facial emotions in this deep learning research in order to filter and map corresponding emojis or avatars.</a:t>
            </a:r>
          </a:p>
          <a:p>
            <a:pPr algn="just"/>
            <a:endParaRPr lang="en-US" sz="2400" dirty="0"/>
          </a:p>
        </p:txBody>
      </p:sp>
    </p:spTree>
    <p:extLst>
      <p:ext uri="{BB962C8B-B14F-4D97-AF65-F5344CB8AC3E}">
        <p14:creationId xmlns:p14="http://schemas.microsoft.com/office/powerpoint/2010/main" xmlns="" val="188916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828E0-9EDB-4052-9503-50B0FFF49299}"/>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APPROACH</a:t>
            </a:r>
            <a:endParaRPr lang="en-US" sz="5400" dirty="0"/>
          </a:p>
        </p:txBody>
      </p:sp>
      <p:sp>
        <p:nvSpPr>
          <p:cNvPr id="3" name="Content Placeholder 2">
            <a:extLst>
              <a:ext uri="{FF2B5EF4-FFF2-40B4-BE49-F238E27FC236}">
                <a16:creationId xmlns:a16="http://schemas.microsoft.com/office/drawing/2014/main" xmlns="" id="{3457384E-8F59-40F2-A3AC-B5E8178DB118}"/>
              </a:ext>
            </a:extLst>
          </p:cNvPr>
          <p:cNvSpPr>
            <a:spLocks noGrp="1"/>
          </p:cNvSpPr>
          <p:nvPr>
            <p:ph idx="1"/>
          </p:nvPr>
        </p:nvSpPr>
        <p:spPr/>
        <p:txBody>
          <a:bodyPr/>
          <a:lstStyle/>
          <a:p>
            <a:r>
              <a:rPr lang="en-US" sz="2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Fir</a:t>
            </a:r>
            <a:r>
              <a:rPr lang="en-US"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stly, we create a deep learning model that classifies face emotions in terms of photographs. Then, using an avatar or an emoji, we'll locate the previously defined emotion.</a:t>
            </a:r>
          </a:p>
          <a:p>
            <a:r>
              <a:rPr lang="en-US" sz="2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Dataset: FER2013 is the dataset we'll be using for this project (Facial Expression Recognition 2013). It has grayscale face images that are 48*48 pixels in size.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160386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D311E-26D0-4309-B0C1-1013B1F0951E}"/>
              </a:ext>
            </a:extLst>
          </p:cNvPr>
          <p:cNvSpPr>
            <a:spLocks noGrp="1"/>
          </p:cNvSpPr>
          <p:nvPr>
            <p:ph type="title"/>
          </p:nvPr>
        </p:nvSpPr>
        <p:spPr>
          <a:xfrm>
            <a:off x="842963" y="1001883"/>
            <a:ext cx="7972425" cy="926930"/>
          </a:xfrm>
        </p:spPr>
        <p:txBody>
          <a:bodyPr anchor="t">
            <a:normAutofit/>
          </a:bodyPr>
          <a:lstStyle/>
          <a:p>
            <a:r>
              <a:rPr lang="en-US" dirty="0"/>
              <a:t>FACIAL EMOTIONS </a:t>
            </a:r>
          </a:p>
        </p:txBody>
      </p:sp>
      <p:sp>
        <p:nvSpPr>
          <p:cNvPr id="4" name="Content Placeholder 3">
            <a:extLst>
              <a:ext uri="{FF2B5EF4-FFF2-40B4-BE49-F238E27FC236}">
                <a16:creationId xmlns:a16="http://schemas.microsoft.com/office/drawing/2014/main" xmlns="" id="{7BBE2B8B-9AC6-4F11-B245-4D2FDC414E87}"/>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ANGRY</a:t>
            </a:r>
          </a:p>
          <a:p>
            <a:r>
              <a:rPr lang="en-US" sz="2800" dirty="0">
                <a:latin typeface="Times New Roman" panose="02020603050405020304" pitchFamily="18" charset="0"/>
                <a:cs typeface="Times New Roman" panose="02020603050405020304" pitchFamily="18" charset="0"/>
              </a:rPr>
              <a:t>Sad</a:t>
            </a:r>
          </a:p>
          <a:p>
            <a:r>
              <a:rPr lang="en-US" sz="2800" dirty="0">
                <a:latin typeface="Times New Roman" panose="02020603050405020304" pitchFamily="18" charset="0"/>
                <a:cs typeface="Times New Roman" panose="02020603050405020304" pitchFamily="18" charset="0"/>
              </a:rPr>
              <a:t>Surprise</a:t>
            </a:r>
          </a:p>
          <a:p>
            <a:r>
              <a:rPr lang="en-US" sz="2800" dirty="0">
                <a:latin typeface="Times New Roman" panose="02020603050405020304" pitchFamily="18" charset="0"/>
                <a:cs typeface="Times New Roman" panose="02020603050405020304" pitchFamily="18" charset="0"/>
              </a:rPr>
              <a:t>Fear</a:t>
            </a:r>
          </a:p>
          <a:p>
            <a:r>
              <a:rPr lang="en-US" sz="2800" dirty="0">
                <a:latin typeface="Times New Roman" panose="02020603050405020304" pitchFamily="18" charset="0"/>
                <a:cs typeface="Times New Roman" panose="02020603050405020304" pitchFamily="18" charset="0"/>
              </a:rPr>
              <a:t>Natural</a:t>
            </a:r>
          </a:p>
          <a:p>
            <a:r>
              <a:rPr lang="en-US" sz="2800" dirty="0">
                <a:latin typeface="Times New Roman" panose="02020603050405020304" pitchFamily="18" charset="0"/>
                <a:cs typeface="Times New Roman" panose="02020603050405020304" pitchFamily="18" charset="0"/>
              </a:rPr>
              <a:t>Happy</a:t>
            </a:r>
          </a:p>
        </p:txBody>
      </p:sp>
    </p:spTree>
    <p:extLst>
      <p:ext uri="{BB962C8B-B14F-4D97-AF65-F5344CB8AC3E}">
        <p14:creationId xmlns:p14="http://schemas.microsoft.com/office/powerpoint/2010/main" xmlns="" val="34163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79F48-139A-4F92-BB60-4419FB71A299}"/>
              </a:ext>
            </a:extLst>
          </p:cNvPr>
          <p:cNvSpPr>
            <a:spLocks noGrp="1"/>
          </p:cNvSpPr>
          <p:nvPr>
            <p:ph type="title"/>
          </p:nvPr>
        </p:nvSpPr>
        <p:spPr>
          <a:xfrm>
            <a:off x="914400" y="936568"/>
            <a:ext cx="8058150" cy="677920"/>
          </a:xfrm>
        </p:spPr>
        <p:txBody>
          <a:bodyPr anchor="t">
            <a:noAutofit/>
          </a:bodyPr>
          <a:lstStyle/>
          <a:p>
            <a:r>
              <a:rPr lang="en-US" sz="4000" dirty="0">
                <a:latin typeface="Times New Roman" panose="02020603050405020304" pitchFamily="18" charset="0"/>
                <a:cs typeface="Times New Roman" panose="02020603050405020304" pitchFamily="18" charset="0"/>
              </a:rPr>
              <a:t>LIBRARIES USED:</a:t>
            </a:r>
          </a:p>
        </p:txBody>
      </p:sp>
      <p:sp>
        <p:nvSpPr>
          <p:cNvPr id="4" name="Content Placeholder 3">
            <a:extLst>
              <a:ext uri="{FF2B5EF4-FFF2-40B4-BE49-F238E27FC236}">
                <a16:creationId xmlns:a16="http://schemas.microsoft.com/office/drawing/2014/main" xmlns="" id="{E413CE5A-19D0-4545-B583-480EA2AB14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Pandas</a:t>
            </a:r>
          </a:p>
          <a:p>
            <a:r>
              <a:rPr lang="en-US" sz="2000" dirty="0">
                <a:latin typeface="Times New Roman" panose="02020603050405020304" pitchFamily="18" charset="0"/>
                <a:cs typeface="Times New Roman" panose="02020603050405020304" pitchFamily="18" charset="0"/>
              </a:rPr>
              <a:t>Numpy</a:t>
            </a:r>
          </a:p>
          <a:p>
            <a:r>
              <a:rPr lang="en-US" sz="2000" dirty="0">
                <a:latin typeface="Times New Roman" panose="02020603050405020304" pitchFamily="18" charset="0"/>
                <a:cs typeface="Times New Roman" panose="02020603050405020304" pitchFamily="18" charset="0"/>
              </a:rPr>
              <a:t>CV2</a:t>
            </a:r>
          </a:p>
          <a:p>
            <a:r>
              <a:rPr lang="en-US" sz="2000" dirty="0">
                <a:latin typeface="Times New Roman" panose="02020603050405020304" pitchFamily="18" charset="0"/>
                <a:cs typeface="Times New Roman" panose="02020603050405020304" pitchFamily="18" charset="0"/>
              </a:rPr>
              <a:t>datetime</a:t>
            </a:r>
          </a:p>
          <a:p>
            <a:r>
              <a:rPr lang="en-US" sz="2000" dirty="0">
                <a:latin typeface="Times New Roman" panose="02020603050405020304" pitchFamily="18" charset="0"/>
                <a:cs typeface="Times New Roman" panose="02020603050405020304" pitchFamily="18" charset="0"/>
              </a:rPr>
              <a:t>Tensorflow</a:t>
            </a:r>
          </a:p>
          <a:p>
            <a:r>
              <a:rPr lang="en-US" sz="2000" dirty="0">
                <a:latin typeface="Times New Roman" panose="02020603050405020304" pitchFamily="18" charset="0"/>
                <a:cs typeface="Times New Roman" panose="02020603050405020304" pitchFamily="18" charset="0"/>
              </a:rPr>
              <a:t>Tkinter</a:t>
            </a:r>
          </a:p>
          <a:p>
            <a:r>
              <a:rPr lang="en-US" sz="2000" dirty="0">
                <a:latin typeface="Times New Roman" panose="02020603050405020304" pitchFamily="18" charset="0"/>
                <a:cs typeface="Times New Roman" panose="02020603050405020304" pitchFamily="18" charset="0"/>
              </a:rPr>
              <a:t>OS</a:t>
            </a:r>
          </a:p>
          <a:p>
            <a:r>
              <a:rPr lang="en-US" sz="2000" dirty="0">
                <a:latin typeface="Times New Roman" panose="02020603050405020304" pitchFamily="18" charset="0"/>
                <a:cs typeface="Times New Roman" panose="02020603050405020304" pitchFamily="18" charset="0"/>
              </a:rPr>
              <a:t>Seaborn</a:t>
            </a:r>
          </a:p>
          <a:p>
            <a:r>
              <a:rPr lang="en-US" sz="2000" dirty="0">
                <a:latin typeface="Times New Roman" panose="02020603050405020304" pitchFamily="18" charset="0"/>
                <a:cs typeface="Times New Roman" panose="02020603050405020304" pitchFamily="18" charset="0"/>
              </a:rPr>
              <a:t>Matplotlib</a:t>
            </a:r>
          </a:p>
        </p:txBody>
      </p:sp>
    </p:spTree>
    <p:extLst>
      <p:ext uri="{BB962C8B-B14F-4D97-AF65-F5344CB8AC3E}">
        <p14:creationId xmlns:p14="http://schemas.microsoft.com/office/powerpoint/2010/main" xmlns="" val="3822377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3DA27-E63E-4424-A166-22AAA217CBC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DELIVERABLES</a:t>
            </a:r>
            <a:endParaRPr lang="en-US" sz="4400" dirty="0"/>
          </a:p>
        </p:txBody>
      </p:sp>
      <p:sp>
        <p:nvSpPr>
          <p:cNvPr id="3" name="Content Placeholder 2">
            <a:extLst>
              <a:ext uri="{FF2B5EF4-FFF2-40B4-BE49-F238E27FC236}">
                <a16:creationId xmlns:a16="http://schemas.microsoft.com/office/drawing/2014/main" xmlns="" id="{AB268D15-4187-4BD7-A6A0-F569B3FF1EE5}"/>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will develop a convolution neural network to recognize face emotions. After that, we use the dataset into our model. Finally, we associate each facial emotion with the appropriate emojis or avatars.</a:t>
            </a:r>
          </a:p>
          <a:p>
            <a:pPr algn="just"/>
            <a:r>
              <a:rPr lang="en-US" sz="2400" dirty="0">
                <a:latin typeface="Times New Roman" panose="02020603050405020304" pitchFamily="18" charset="0"/>
                <a:cs typeface="Times New Roman" panose="02020603050405020304" pitchFamily="18" charset="0"/>
              </a:rPr>
              <a:t>Sample output images</a:t>
            </a:r>
          </a:p>
          <a:p>
            <a:pPr algn="just"/>
            <a:r>
              <a:rPr lang="en-US" sz="2400" dirty="0">
                <a:latin typeface="Times New Roman" panose="02020603050405020304" pitchFamily="18" charset="0"/>
                <a:cs typeface="Times New Roman" panose="02020603050405020304" pitchFamily="18" charset="0"/>
              </a:rPr>
              <a:t>Git hub Repository with all documentation and code</a:t>
            </a:r>
          </a:p>
          <a:p>
            <a:pPr algn="just"/>
            <a:r>
              <a:rPr lang="en-US" sz="2400" dirty="0">
                <a:latin typeface="Times New Roman" panose="02020603050405020304" pitchFamily="18" charset="0"/>
                <a:cs typeface="Times New Roman" panose="02020603050405020304" pitchFamily="18" charset="0"/>
              </a:rPr>
              <a:t>You tube link which demonstrates our work</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61540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153DB-5574-44C9-977A-E129ECAAB2E6}"/>
              </a:ext>
            </a:extLst>
          </p:cNvPr>
          <p:cNvSpPr>
            <a:spLocks noGrp="1"/>
          </p:cNvSpPr>
          <p:nvPr>
            <p:ph type="title"/>
          </p:nvPr>
        </p:nvSpPr>
        <p:spPr>
          <a:xfrm>
            <a:off x="677334" y="1000124"/>
            <a:ext cx="8596668" cy="930275"/>
          </a:xfrm>
        </p:spPr>
        <p:txBody>
          <a:bodyPr/>
          <a:lstStyle/>
          <a:p>
            <a:r>
              <a:rPr lang="en-US" dirty="0"/>
              <a:t>CNN</a:t>
            </a:r>
          </a:p>
        </p:txBody>
      </p:sp>
      <p:sp>
        <p:nvSpPr>
          <p:cNvPr id="3" name="Content Placeholder 2">
            <a:extLst>
              <a:ext uri="{FF2B5EF4-FFF2-40B4-BE49-F238E27FC236}">
                <a16:creationId xmlns:a16="http://schemas.microsoft.com/office/drawing/2014/main" xmlns="" id="{8C46448A-3030-4848-9C49-D5B9B60F9E4E}"/>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CONVOLUTIONAL NEURAL NETWORKS</a:t>
            </a:r>
          </a:p>
          <a:p>
            <a:pPr marL="0" indent="0">
              <a:buNone/>
            </a:pPr>
            <a:r>
              <a:rPr lang="en-US" sz="2400" dirty="0">
                <a:latin typeface="Times New Roman" panose="02020603050405020304" pitchFamily="18" charset="0"/>
                <a:cs typeface="Times New Roman" panose="02020603050405020304" pitchFamily="18" charset="0"/>
              </a:rPr>
              <a:t>Convolutional Neural Networks (or convnets) are based on the following principles:</a:t>
            </a:r>
          </a:p>
          <a:p>
            <a:r>
              <a:rPr lang="en-US" sz="2400" dirty="0">
                <a:latin typeface="Times New Roman" panose="02020603050405020304" pitchFamily="18" charset="0"/>
                <a:cs typeface="Times New Roman" panose="02020603050405020304" pitchFamily="18" charset="0"/>
              </a:rPr>
              <a:t>Local receptive fields</a:t>
            </a:r>
          </a:p>
          <a:p>
            <a:r>
              <a:rPr lang="en-US" sz="2400" dirty="0">
                <a:latin typeface="Times New Roman" panose="02020603050405020304" pitchFamily="18" charset="0"/>
                <a:cs typeface="Times New Roman" panose="02020603050405020304" pitchFamily="18" charset="0"/>
              </a:rPr>
              <a:t>Shared weights</a:t>
            </a:r>
          </a:p>
          <a:p>
            <a:r>
              <a:rPr lang="en-US" sz="2400" dirty="0">
                <a:latin typeface="Times New Roman" panose="02020603050405020304" pitchFamily="18" charset="0"/>
                <a:cs typeface="Times New Roman" panose="02020603050405020304" pitchFamily="18" charset="0"/>
              </a:rPr>
              <a:t> Pooling (or down-sampling)</a:t>
            </a:r>
          </a:p>
          <a:p>
            <a:endParaRPr lang="en-US" dirty="0"/>
          </a:p>
        </p:txBody>
      </p:sp>
    </p:spTree>
    <p:extLst>
      <p:ext uri="{BB962C8B-B14F-4D97-AF65-F5344CB8AC3E}">
        <p14:creationId xmlns:p14="http://schemas.microsoft.com/office/powerpoint/2010/main" xmlns="" val="909952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1798</TotalTime>
  <Words>536</Words>
  <Application>Microsoft Office PowerPoint</Application>
  <PresentationFormat>Custom</PresentationFormat>
  <Paragraphs>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CREATE YCREATYOUR O WN EMOJI WITH  University Of New Haven  EMOJI’S BASED ON HUMAN REACTIONS   Under the guidance of   Professor:Shivanjali Khare  Submitted by NaveenKrishna Akkanapally Sarath Teja Katta  Devi Neeraja Kommineni     </vt:lpstr>
      <vt:lpstr>Table of Contents</vt:lpstr>
      <vt:lpstr>Introduction</vt:lpstr>
      <vt:lpstr>OBJECTIVE</vt:lpstr>
      <vt:lpstr>APPROACH</vt:lpstr>
      <vt:lpstr>FACIAL EMOTIONS </vt:lpstr>
      <vt:lpstr>LIBRARIES USED:</vt:lpstr>
      <vt:lpstr>DELIVERABLES</vt:lpstr>
      <vt:lpstr>CNN</vt:lpstr>
      <vt:lpstr>R-CNN</vt:lpstr>
      <vt:lpstr>LSTM</vt:lpstr>
      <vt:lpstr>This special neural network architecture takes advantage of  the spatial structure of data.</vt:lpstr>
      <vt:lpstr>LOSS AND ACCURACY PLOT</vt:lpstr>
      <vt:lpstr>RESULTS</vt:lpstr>
      <vt:lpstr>RESULTS</vt:lpstr>
      <vt:lpstr>RESULTS</vt:lpstr>
      <vt:lpstr>RESULTS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EMOJI WITH DEEP LEARNING</dc:title>
  <dc:creator>Suma Reddy</dc:creator>
  <cp:lastModifiedBy>user</cp:lastModifiedBy>
  <cp:revision>16</cp:revision>
  <dcterms:created xsi:type="dcterms:W3CDTF">2021-12-06T17:56:18Z</dcterms:created>
  <dcterms:modified xsi:type="dcterms:W3CDTF">2022-12-08T02:39:52Z</dcterms:modified>
</cp:coreProperties>
</file>