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2"/>
  </p:normalViewPr>
  <p:slideViewPr>
    <p:cSldViewPr snapToGrid="0" snapToObjects="1">
      <p:cViewPr>
        <p:scale>
          <a:sx n="111" d="100"/>
          <a:sy n="111" d="100"/>
        </p:scale>
        <p:origin x="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165" y="802298"/>
            <a:ext cx="9641688" cy="2541431"/>
          </a:xfrm>
        </p:spPr>
        <p:txBody>
          <a:bodyPr/>
          <a:lstStyle/>
          <a:p>
            <a:r>
              <a:rPr lang="en-US" dirty="0" smtClean="0"/>
              <a:t>Financial Inspiration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6409" y="3586623"/>
            <a:ext cx="7315199" cy="237083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/>
              <a:t>Presented by</a:t>
            </a:r>
          </a:p>
          <a:p>
            <a:pPr algn="ctr"/>
            <a:r>
              <a:rPr lang="en-US" dirty="0" smtClean="0"/>
              <a:t>Vamshi Rajarikam</a:t>
            </a:r>
          </a:p>
          <a:p>
            <a:pPr algn="ctr"/>
            <a:r>
              <a:rPr lang="en-US" dirty="0" err="1" smtClean="0"/>
              <a:t>Kranthi</a:t>
            </a:r>
            <a:r>
              <a:rPr lang="en-US" dirty="0" smtClean="0"/>
              <a:t> </a:t>
            </a:r>
            <a:r>
              <a:rPr lang="en-US" dirty="0" err="1" smtClean="0"/>
              <a:t>dodla</a:t>
            </a:r>
            <a:endParaRPr lang="en-US" dirty="0" smtClean="0"/>
          </a:p>
          <a:p>
            <a:pPr algn="ctr"/>
            <a:r>
              <a:rPr lang="en-US" dirty="0" smtClean="0"/>
              <a:t>Sai Krishna </a:t>
            </a:r>
            <a:r>
              <a:rPr lang="en-US" dirty="0" err="1" smtClean="0"/>
              <a:t>ravilla</a:t>
            </a:r>
            <a:endParaRPr lang="en-US" dirty="0" smtClean="0"/>
          </a:p>
          <a:p>
            <a:pPr algn="ctr"/>
            <a:r>
              <a:rPr lang="en-US" dirty="0" err="1" smtClean="0"/>
              <a:t>Venkatesh</a:t>
            </a:r>
            <a:r>
              <a:rPr lang="en-US" dirty="0" smtClean="0"/>
              <a:t> </a:t>
            </a:r>
            <a:r>
              <a:rPr lang="en-US" dirty="0" err="1" smtClean="0"/>
              <a:t>kandula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9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9" y="1985681"/>
            <a:ext cx="3990506" cy="364294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420" y="2888272"/>
            <a:ext cx="7017555" cy="27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3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16067"/>
          </a:xfrm>
        </p:spPr>
        <p:txBody>
          <a:bodyPr/>
          <a:lstStyle/>
          <a:p>
            <a:r>
              <a:rPr lang="en-US" dirty="0" err="1" smtClean="0"/>
              <a:t>Phpmyadmin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54" y="1420586"/>
            <a:ext cx="10058400" cy="529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4" r="874"/>
          <a:stretch/>
        </p:blipFill>
        <p:spPr>
          <a:xfrm>
            <a:off x="1451579" y="1483364"/>
            <a:ext cx="7576675" cy="42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3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page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7112158" cy="3866654"/>
          </a:xfrm>
        </p:spPr>
      </p:pic>
    </p:spTree>
    <p:extLst>
      <p:ext uri="{BB962C8B-B14F-4D97-AF65-F5344CB8AC3E}">
        <p14:creationId xmlns:p14="http://schemas.microsoft.com/office/powerpoint/2010/main" val="3336615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19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Arial</vt:lpstr>
      <vt:lpstr>Gallery</vt:lpstr>
      <vt:lpstr>Financial Inspiration</vt:lpstr>
      <vt:lpstr>System architecture</vt:lpstr>
      <vt:lpstr>Phpmyadmin</vt:lpstr>
      <vt:lpstr>interface</vt:lpstr>
      <vt:lpstr>Follow page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Inspiration</dc:title>
  <dc:creator>Rajarikam, Vamshi (UMKC-Student)</dc:creator>
  <cp:lastModifiedBy>Rajarikam, Vamshi (UMKC-Student)</cp:lastModifiedBy>
  <cp:revision>3</cp:revision>
  <dcterms:created xsi:type="dcterms:W3CDTF">2017-11-13T04:34:14Z</dcterms:created>
  <dcterms:modified xsi:type="dcterms:W3CDTF">2017-11-13T05:00:20Z</dcterms:modified>
</cp:coreProperties>
</file>