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anen, Amber" userId="15b51f8c-3328-4dbb-bc7f-bfacb4fc93b0" providerId="ADAL" clId="{2233FF96-6C85-4EC5-9C4B-578E3D16D330}"/>
    <pc:docChg chg="addSld modSld">
      <pc:chgData name="Puranen, Amber" userId="15b51f8c-3328-4dbb-bc7f-bfacb4fc93b0" providerId="ADAL" clId="{2233FF96-6C85-4EC5-9C4B-578E3D16D330}" dt="2022-04-10T18:00:56.881" v="10" actId="1076"/>
      <pc:docMkLst>
        <pc:docMk/>
      </pc:docMkLst>
      <pc:sldChg chg="modSp add mod">
        <pc:chgData name="Puranen, Amber" userId="15b51f8c-3328-4dbb-bc7f-bfacb4fc93b0" providerId="ADAL" clId="{2233FF96-6C85-4EC5-9C4B-578E3D16D330}" dt="2022-04-10T18:00:56.881" v="10" actId="1076"/>
        <pc:sldMkLst>
          <pc:docMk/>
          <pc:sldMk cId="2870689215" sldId="263"/>
        </pc:sldMkLst>
        <pc:spChg chg="mod">
          <ac:chgData name="Puranen, Amber" userId="15b51f8c-3328-4dbb-bc7f-bfacb4fc93b0" providerId="ADAL" clId="{2233FF96-6C85-4EC5-9C4B-578E3D16D330}" dt="2022-04-10T18:00:56.881" v="10" actId="1076"/>
          <ac:spMkLst>
            <pc:docMk/>
            <pc:sldMk cId="2870689215" sldId="263"/>
            <ac:spMk id="68" creationId="{CFF827B5-0606-4C68-B635-DEECECE3D8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3568-6C4F-454E-A4F2-D1351463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EEB1B-1AF6-4FF7-833B-618BE804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4907-497A-45DC-8A1D-EA6FDD95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F0C1-F59A-4558-8EC8-7FC75C0C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B153-3023-43B7-BA43-6640736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C309-C191-4C7F-A9CC-2D493A2C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EC063-96EF-4A2C-8A78-64F649C1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EBE7-05D6-4232-A98E-5E5D8006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BE87-1523-4EE8-A5A8-2EA1ABC1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0BF3-D8F7-475B-B94B-558EB256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730BA-06AF-4EA3-AFF0-43E266B2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3BCBC-2E4E-47FD-A2CC-2E156A5D6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15BB-DAD9-4FD4-87E9-8ECBA07E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2C14-CF80-43D4-BDCF-73380912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FF26-23E6-4F4A-93A6-3D04E5C2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E235-690B-439B-8C4D-48A343A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751A-E6E1-43DD-9497-4A5EA4D4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9605-3216-4152-946F-E96A1740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4C0A-8579-4C8E-AF15-5A97546F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AC73-E366-4311-B619-D60963B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E30-C9C0-406D-BEBF-6299D92A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CEA0-3069-4494-AE62-6C2A465E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23C2-7536-4A1B-8AD4-E02413E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1638-80A0-45EA-8D75-6823E1E8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20B8-DF79-4D22-9A0C-6289934F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220D-6E6E-4891-BF96-B0BD17C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3CFC-0AC1-4728-9D57-933A4B21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CE24-0F87-4B82-9404-4B068142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761F3-A4B9-4F22-8C3F-B29E237C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DEE9-64E4-4CF5-B960-B8C43014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3771-EDBC-4114-8789-4A5ECF9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D3C5-D38E-4D0E-8A07-CA1EDBA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2372-9DD0-4B4B-98B6-B1E90881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C31CE-D49D-4426-8B78-67313976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F2C93-3729-4513-80FE-5E3AC3754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9D98-7D7D-4746-BFE5-6BD86565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F8651-A39C-4AFD-831B-7A988B33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3ED33-6286-4E9A-BB0F-3ED7BD91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0FB0-20EB-4CD7-8514-886C76D0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F210-0FCC-474C-B70F-128975AC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92779-C109-4432-9F5B-EC66FE3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07CD-FABD-4ED9-9F5E-6699C82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6B099-C717-46DE-9889-77F316D6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B7485-12EC-42E8-B9FF-896C98D3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78FE0-1E52-4301-8411-4C6EB52D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0D8E1-1650-43D0-A726-1BABF766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E3C2-92A7-484A-A0B6-049CA72F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77D0-4E37-4341-813A-4FAA5A71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1E1B1-BBC4-403B-9BF6-83CDBA81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E6A9-09C0-4B3F-8678-FF854237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9E6C6-FDD5-4387-B22E-EFBC9760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34279-4C73-4664-9B9E-15DF2BD7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43-EC47-4893-8076-E96C25AC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3C634-B83D-4EF0-9535-B75EC0C14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428FE-1C5C-49E9-A287-CCBEE025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BF73-B1C7-48D4-B067-917D0587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6C54-E4A9-4681-A7E2-3DDDD6AE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8CB68-61CE-4D4E-B416-C789ABDF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87731-308A-48FB-810C-51371D99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5DBF-3336-4F0C-9E16-0490A0D9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108C-1FF3-445A-AF48-D55A0A30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5C4B-C4A8-4CE7-B86D-48956D0F43D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3C971-8D29-47CC-8FE7-4742FD061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5EB5-6542-4727-A92F-281EC43CF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DFFE7-C89E-4D9D-AA54-CA46541C51AE}"/>
              </a:ext>
            </a:extLst>
          </p:cNvPr>
          <p:cNvSpPr txBox="1"/>
          <p:nvPr/>
        </p:nvSpPr>
        <p:spPr>
          <a:xfrm>
            <a:off x="8650847" y="116003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Retrieval Request/fulfillment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D73D9-DA26-46CE-9C00-59572516A4F5}"/>
              </a:ext>
            </a:extLst>
          </p:cNvPr>
          <p:cNvSpPr txBox="1"/>
          <p:nvPr/>
        </p:nvSpPr>
        <p:spPr>
          <a:xfrm>
            <a:off x="8521505" y="850120"/>
            <a:ext cx="22349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Queue call to MC for Retrieval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F9C59-8EA4-4BF3-B4B6-F7D97BE5CD37}"/>
              </a:ext>
            </a:extLst>
          </p:cNvPr>
          <p:cNvSpPr txBox="1"/>
          <p:nvPr/>
        </p:nvSpPr>
        <p:spPr>
          <a:xfrm>
            <a:off x="6337943" y="773176"/>
            <a:ext cx="12298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System creates case</a:t>
            </a:r>
          </a:p>
          <a:p>
            <a:r>
              <a:rPr lang="en-US" sz="1000" dirty="0"/>
              <a:t>In DOCR/SDRC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A6E6B-1F96-4ECE-876C-894714E70D5E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7567767" y="973231"/>
            <a:ext cx="95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2871AC-5B8C-45B6-8844-B9B3AB99224A}"/>
              </a:ext>
            </a:extLst>
          </p:cNvPr>
          <p:cNvSpPr txBox="1"/>
          <p:nvPr/>
        </p:nvSpPr>
        <p:spPr>
          <a:xfrm>
            <a:off x="4530402" y="216655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DOCR/SDRC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42474-1C09-4C70-A4C1-829A1CE9B681}"/>
              </a:ext>
            </a:extLst>
          </p:cNvPr>
          <p:cNvSpPr txBox="1"/>
          <p:nvPr/>
        </p:nvSpPr>
        <p:spPr>
          <a:xfrm>
            <a:off x="3434800" y="777289"/>
            <a:ext cx="1092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Ask merchant for info DOCR/LTRS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F6933A-542B-4FB7-9D01-EB45B07541A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4527350" y="973231"/>
            <a:ext cx="1810593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46CEFCA-1E71-4D88-939B-876B31B299BE}"/>
              </a:ext>
            </a:extLst>
          </p:cNvPr>
          <p:cNvSpPr/>
          <p:nvPr/>
        </p:nvSpPr>
        <p:spPr>
          <a:xfrm>
            <a:off x="9003571" y="5850175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0F4DB-B9AF-4F7C-9A60-4F5B73A1756E}"/>
              </a:ext>
            </a:extLst>
          </p:cNvPr>
          <p:cNvSpPr txBox="1"/>
          <p:nvPr/>
        </p:nvSpPr>
        <p:spPr>
          <a:xfrm>
            <a:off x="9523687" y="5921829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09E33EA-DE01-4242-82CC-9F04075B2D37}"/>
              </a:ext>
            </a:extLst>
          </p:cNvPr>
          <p:cNvSpPr/>
          <p:nvPr/>
        </p:nvSpPr>
        <p:spPr>
          <a:xfrm>
            <a:off x="2540783" y="776815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285D4-A867-48DF-BC7E-AFD31485CEBC}"/>
              </a:ext>
            </a:extLst>
          </p:cNvPr>
          <p:cNvCxnSpPr>
            <a:cxnSpLocks/>
            <a:stCxn id="12" idx="1"/>
            <a:endCxn id="19" idx="6"/>
          </p:cNvCxnSpPr>
          <p:nvPr/>
        </p:nvCxnSpPr>
        <p:spPr>
          <a:xfrm flipH="1" flipV="1">
            <a:off x="2958700" y="977107"/>
            <a:ext cx="476100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DC96E479-02A7-4945-B7F0-73039C104D09}"/>
              </a:ext>
            </a:extLst>
          </p:cNvPr>
          <p:cNvSpPr/>
          <p:nvPr/>
        </p:nvSpPr>
        <p:spPr>
          <a:xfrm>
            <a:off x="3431785" y="1700603"/>
            <a:ext cx="1130716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rmAutofit fontScale="47500" lnSpcReduction="20000"/>
          </a:bodyPr>
          <a:lstStyle/>
          <a:p>
            <a:pPr algn="ctr"/>
            <a:r>
              <a:rPr lang="en-US" dirty="0"/>
              <a:t>Merchant has docs?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116671-619C-4AED-B0A0-4C45AEE581C0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981075" y="1177399"/>
            <a:ext cx="16068" cy="52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06C086-2819-49A4-9359-5FD2AFB1FCD0}"/>
              </a:ext>
            </a:extLst>
          </p:cNvPr>
          <p:cNvSpPr txBox="1"/>
          <p:nvPr/>
        </p:nvSpPr>
        <p:spPr>
          <a:xfrm>
            <a:off x="3498732" y="2898388"/>
            <a:ext cx="10286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Updates case to DOC3/FWRD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6C3285-B664-4710-A62C-365A3A656D47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3997143" y="2441349"/>
            <a:ext cx="15898" cy="4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A67DB1-3400-4A17-A159-05E6D056A4FA}"/>
              </a:ext>
            </a:extLst>
          </p:cNvPr>
          <p:cNvSpPr txBox="1"/>
          <p:nvPr/>
        </p:nvSpPr>
        <p:spPr>
          <a:xfrm>
            <a:off x="3986646" y="263386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264D4270-E715-4258-B100-BCA6E741DB54}"/>
              </a:ext>
            </a:extLst>
          </p:cNvPr>
          <p:cNvSpPr/>
          <p:nvPr/>
        </p:nvSpPr>
        <p:spPr>
          <a:xfrm>
            <a:off x="3296544" y="3755537"/>
            <a:ext cx="1380207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rmAutofit fontScale="47500" lnSpcReduction="20000"/>
          </a:bodyPr>
          <a:lstStyle/>
          <a:p>
            <a:pPr algn="ctr"/>
            <a:r>
              <a:rPr lang="en-US" dirty="0"/>
              <a:t>Receive chargeback?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43585BF-9CF4-451B-8103-C3CECB9FD510}"/>
              </a:ext>
            </a:extLst>
          </p:cNvPr>
          <p:cNvSpPr txBox="1"/>
          <p:nvPr/>
        </p:nvSpPr>
        <p:spPr>
          <a:xfrm>
            <a:off x="3534439" y="4776920"/>
            <a:ext cx="9044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System closes</a:t>
            </a:r>
          </a:p>
          <a:p>
            <a:r>
              <a:rPr lang="en-US" sz="1000" dirty="0"/>
              <a:t>DOC3/CLTA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A4BFE2-11AE-4371-8617-D0D82FC701FA}"/>
              </a:ext>
            </a:extLst>
          </p:cNvPr>
          <p:cNvSpPr txBox="1"/>
          <p:nvPr/>
        </p:nvSpPr>
        <p:spPr>
          <a:xfrm>
            <a:off x="3986646" y="453736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0E5E3C6-2729-4293-BE70-2C799BC94ED3}"/>
              </a:ext>
            </a:extLst>
          </p:cNvPr>
          <p:cNvCxnSpPr>
            <a:stCxn id="66" idx="2"/>
            <a:endCxn id="111" idx="0"/>
          </p:cNvCxnSpPr>
          <p:nvPr/>
        </p:nvCxnSpPr>
        <p:spPr>
          <a:xfrm flipH="1">
            <a:off x="3986647" y="4496283"/>
            <a:ext cx="1" cy="2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8812BB3-E607-4099-AD07-73D634D85EE8}"/>
              </a:ext>
            </a:extLst>
          </p:cNvPr>
          <p:cNvSpPr txBox="1"/>
          <p:nvPr/>
        </p:nvSpPr>
        <p:spPr>
          <a:xfrm>
            <a:off x="245604" y="3848911"/>
            <a:ext cx="93166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System moves</a:t>
            </a:r>
          </a:p>
          <a:p>
            <a:r>
              <a:rPr lang="en-US" sz="1000" dirty="0"/>
              <a:t>case to</a:t>
            </a:r>
          </a:p>
          <a:p>
            <a:r>
              <a:rPr lang="en-US" sz="1000" dirty="0"/>
              <a:t>CHB1/SDRC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2CAC597-F543-4A4D-924B-A0A60AA4ED43}"/>
              </a:ext>
            </a:extLst>
          </p:cNvPr>
          <p:cNvSpPr txBox="1"/>
          <p:nvPr/>
        </p:nvSpPr>
        <p:spPr>
          <a:xfrm>
            <a:off x="2749838" y="386200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9BD90-298D-4E73-BC76-457F63ECA319}"/>
              </a:ext>
            </a:extLst>
          </p:cNvPr>
          <p:cNvCxnSpPr>
            <a:cxnSpLocks/>
            <a:stCxn id="27" idx="2"/>
            <a:endCxn id="66" idx="0"/>
          </p:cNvCxnSpPr>
          <p:nvPr/>
        </p:nvCxnSpPr>
        <p:spPr>
          <a:xfrm flipH="1">
            <a:off x="3986648" y="3298498"/>
            <a:ext cx="26393" cy="4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6AA710-9AE7-4B83-A50A-58D26ACC19A0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>
            <a:off x="1177269" y="4125910"/>
            <a:ext cx="476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AFCDCC-F379-46B4-B3B9-8DFC11F527C2}"/>
              </a:ext>
            </a:extLst>
          </p:cNvPr>
          <p:cNvSpPr txBox="1"/>
          <p:nvPr/>
        </p:nvSpPr>
        <p:spPr>
          <a:xfrm>
            <a:off x="5037377" y="1927292"/>
            <a:ext cx="988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case to DOCN/FWRD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B7AD99-35C5-44EE-A540-653448356462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>
            <a:off x="4562501" y="2070976"/>
            <a:ext cx="474876" cy="5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009712-2B6B-481E-93EA-BCD73A03C7B4}"/>
              </a:ext>
            </a:extLst>
          </p:cNvPr>
          <p:cNvSpPr txBox="1"/>
          <p:nvPr/>
        </p:nvSpPr>
        <p:spPr>
          <a:xfrm>
            <a:off x="4640465" y="19222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43662-F9DF-4C0D-9395-893F2F646D62}"/>
              </a:ext>
            </a:extLst>
          </p:cNvPr>
          <p:cNvSpPr txBox="1"/>
          <p:nvPr/>
        </p:nvSpPr>
        <p:spPr>
          <a:xfrm>
            <a:off x="8596302" y="2857292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DOCN/SDRC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A8C095-6092-4973-97C1-4D32A8D7731B}"/>
              </a:ext>
            </a:extLst>
          </p:cNvPr>
          <p:cNvSpPr txBox="1"/>
          <p:nvPr/>
        </p:nvSpPr>
        <p:spPr>
          <a:xfrm>
            <a:off x="8596302" y="217440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MC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3FA480-5851-493E-B07F-C6F1BD307C64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6025830" y="2127347"/>
            <a:ext cx="2570472" cy="24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8CD4E6E-836F-4BDB-AC3C-C73C4B7C0B12}"/>
              </a:ext>
            </a:extLst>
          </p:cNvPr>
          <p:cNvSpPr/>
          <p:nvPr/>
        </p:nvSpPr>
        <p:spPr>
          <a:xfrm>
            <a:off x="10756412" y="201312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52908F-113F-4525-9B4D-6FAF9BA1F027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9636536" y="2374456"/>
            <a:ext cx="1119876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160014-377E-448D-A335-B3104D89970B}"/>
              </a:ext>
            </a:extLst>
          </p:cNvPr>
          <p:cNvSpPr txBox="1"/>
          <p:nvPr/>
        </p:nvSpPr>
        <p:spPr>
          <a:xfrm>
            <a:off x="8596302" y="164656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DOCN/REJR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C5232D6-BA75-4C75-80DE-28233F12703C}"/>
              </a:ext>
            </a:extLst>
          </p:cNvPr>
          <p:cNvCxnSpPr>
            <a:stCxn id="38" idx="0"/>
            <a:endCxn id="42" idx="3"/>
          </p:cNvCxnSpPr>
          <p:nvPr/>
        </p:nvCxnSpPr>
        <p:spPr>
          <a:xfrm rot="16200000" flipV="1">
            <a:off x="10412863" y="1070290"/>
            <a:ext cx="166509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C81B20-B639-4A79-94F1-8C299E87C02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025830" y="1846616"/>
            <a:ext cx="2570472" cy="1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DBE9A9-858B-4FEB-9777-F4C7B34ABE47}"/>
              </a:ext>
            </a:extLst>
          </p:cNvPr>
          <p:cNvSpPr txBox="1"/>
          <p:nvPr/>
        </p:nvSpPr>
        <p:spPr>
          <a:xfrm>
            <a:off x="7049198" y="1705348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C33CDAB-3628-4C78-B452-BB36968F5972}"/>
              </a:ext>
            </a:extLst>
          </p:cNvPr>
          <p:cNvCxnSpPr>
            <a:stCxn id="38" idx="2"/>
            <a:endCxn id="35" idx="3"/>
          </p:cNvCxnSpPr>
          <p:nvPr/>
        </p:nvCxnSpPr>
        <p:spPr>
          <a:xfrm rot="5400000">
            <a:off x="10344379" y="2046028"/>
            <a:ext cx="303476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7CB042-2366-4212-8346-1ACAA2E9D53A}"/>
              </a:ext>
            </a:extLst>
          </p:cNvPr>
          <p:cNvSpPr txBox="1"/>
          <p:nvPr/>
        </p:nvSpPr>
        <p:spPr>
          <a:xfrm>
            <a:off x="10223559" y="280838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68B2E-DCB7-4715-9E5C-27DA4517C81A}"/>
              </a:ext>
            </a:extLst>
          </p:cNvPr>
          <p:cNvSpPr txBox="1"/>
          <p:nvPr/>
        </p:nvSpPr>
        <p:spPr>
          <a:xfrm>
            <a:off x="10206099" y="157500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DBF3BB-64BE-4F0D-8EC5-F3E6F93F2D50}"/>
              </a:ext>
            </a:extLst>
          </p:cNvPr>
          <p:cNvSpPr txBox="1"/>
          <p:nvPr/>
        </p:nvSpPr>
        <p:spPr>
          <a:xfrm>
            <a:off x="7301643" y="470617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DOC3/SDRC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F4524-47C3-4CC6-AB23-600A44CB0180}"/>
              </a:ext>
            </a:extLst>
          </p:cNvPr>
          <p:cNvSpPr txBox="1"/>
          <p:nvPr/>
        </p:nvSpPr>
        <p:spPr>
          <a:xfrm>
            <a:off x="7301643" y="4023282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MC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8FFD52-C9BE-4095-990D-B576F03FE00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527350" y="3286254"/>
            <a:ext cx="2774293" cy="93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B25A39C3-428E-45F8-9066-7A2845B5C481}"/>
              </a:ext>
            </a:extLst>
          </p:cNvPr>
          <p:cNvSpPr/>
          <p:nvPr/>
        </p:nvSpPr>
        <p:spPr>
          <a:xfrm>
            <a:off x="9461753" y="3862006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1D3D39-7341-4218-B0E3-2A1C629A271A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8341877" y="4223337"/>
            <a:ext cx="1119876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BA7768-5B2B-49E8-9564-6A87EE01F6B4}"/>
              </a:ext>
            </a:extLst>
          </p:cNvPr>
          <p:cNvSpPr txBox="1"/>
          <p:nvPr/>
        </p:nvSpPr>
        <p:spPr>
          <a:xfrm>
            <a:off x="7301643" y="3495442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DOC3/REJR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029FAD-AF98-47AD-A346-74CE695BCC82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4527350" y="3098443"/>
            <a:ext cx="2774294" cy="4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3385F8-DB7D-4CA4-8A43-ECA09079B389}"/>
              </a:ext>
            </a:extLst>
          </p:cNvPr>
          <p:cNvSpPr txBox="1"/>
          <p:nvPr/>
        </p:nvSpPr>
        <p:spPr>
          <a:xfrm>
            <a:off x="5663626" y="3023830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EA70EB9-DC4C-4C37-BF5E-A788D4CC23CE}"/>
              </a:ext>
            </a:extLst>
          </p:cNvPr>
          <p:cNvCxnSpPr>
            <a:stCxn id="64" idx="2"/>
            <a:endCxn id="61" idx="3"/>
          </p:cNvCxnSpPr>
          <p:nvPr/>
        </p:nvCxnSpPr>
        <p:spPr>
          <a:xfrm rot="5400000">
            <a:off x="9049720" y="3894909"/>
            <a:ext cx="303476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E351E4-0F56-4A30-82DB-6ED05C495D22}"/>
              </a:ext>
            </a:extLst>
          </p:cNvPr>
          <p:cNvSpPr txBox="1"/>
          <p:nvPr/>
        </p:nvSpPr>
        <p:spPr>
          <a:xfrm>
            <a:off x="8820223" y="464509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E2A72C-FB8B-4383-A76F-C288E861DE79}"/>
              </a:ext>
            </a:extLst>
          </p:cNvPr>
          <p:cNvSpPr txBox="1"/>
          <p:nvPr/>
        </p:nvSpPr>
        <p:spPr>
          <a:xfrm>
            <a:off x="8911440" y="342388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9D67497-D67D-4526-AF1B-70EEE2B95AFA}"/>
              </a:ext>
            </a:extLst>
          </p:cNvPr>
          <p:cNvCxnSpPr/>
          <p:nvPr/>
        </p:nvCxnSpPr>
        <p:spPr>
          <a:xfrm rot="16200000" flipV="1">
            <a:off x="9113440" y="2893963"/>
            <a:ext cx="166509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5EB023-FFF3-438B-A5CE-A9421320FE4A}"/>
              </a:ext>
            </a:extLst>
          </p:cNvPr>
          <p:cNvSpPr txBox="1"/>
          <p:nvPr/>
        </p:nvSpPr>
        <p:spPr>
          <a:xfrm>
            <a:off x="1653418" y="3836799"/>
            <a:ext cx="9044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Queue call to retrieve chargebacks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560C95-0A52-4682-92B8-97A0DED97839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2557833" y="4113798"/>
            <a:ext cx="736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E90849-106C-4E31-BE7B-322912EBD052}"/>
              </a:ext>
            </a:extLst>
          </p:cNvPr>
          <p:cNvSpPr txBox="1"/>
          <p:nvPr/>
        </p:nvSpPr>
        <p:spPr>
          <a:xfrm>
            <a:off x="1121416" y="528081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CHB1/LTRS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F1829-DBC5-4D4F-A3C3-36B7F1496A9F}"/>
              </a:ext>
            </a:extLst>
          </p:cNvPr>
          <p:cNvSpPr txBox="1"/>
          <p:nvPr/>
        </p:nvSpPr>
        <p:spPr>
          <a:xfrm>
            <a:off x="6384788" y="435526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REP1/SDRC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341651" y="80355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CHB1/SDRC 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9794094" y="184164"/>
            <a:ext cx="20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Representment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308723" y="49953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4690C5D-ED87-4078-968B-655DEB7EA640}"/>
              </a:ext>
            </a:extLst>
          </p:cNvPr>
          <p:cNvSpPr/>
          <p:nvPr/>
        </p:nvSpPr>
        <p:spPr>
          <a:xfrm>
            <a:off x="1087957" y="229633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ACD0AE-9392-43A9-84C8-44FBF963D8F5}"/>
              </a:ext>
            </a:extLst>
          </p:cNvPr>
          <p:cNvSpPr txBox="1"/>
          <p:nvPr/>
        </p:nvSpPr>
        <p:spPr>
          <a:xfrm>
            <a:off x="2328077" y="2437913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4F5F87-358C-457A-BBAD-2487A959EDF1}"/>
              </a:ext>
            </a:extLst>
          </p:cNvPr>
          <p:cNvSpPr txBox="1"/>
          <p:nvPr/>
        </p:nvSpPr>
        <p:spPr>
          <a:xfrm>
            <a:off x="6384788" y="367237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pends &amp; sends to MC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1BE9A7-557A-4DAF-A1FE-BC23DB0768B1}"/>
              </a:ext>
            </a:extLst>
          </p:cNvPr>
          <p:cNvSpPr txBox="1"/>
          <p:nvPr/>
        </p:nvSpPr>
        <p:spPr>
          <a:xfrm>
            <a:off x="2706952" y="505296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REPQ/SDRC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>
            <a:off x="765923" y="728136"/>
            <a:ext cx="35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D4F919-92BD-46C7-882F-9D5E6A3D4E86}"/>
              </a:ext>
            </a:extLst>
          </p:cNvPr>
          <p:cNvSpPr txBox="1"/>
          <p:nvPr/>
        </p:nvSpPr>
        <p:spPr>
          <a:xfrm>
            <a:off x="1265928" y="3681420"/>
            <a:ext cx="8178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REP1/FWRD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3CCD4E-C583-4D09-9ED8-0245E77FBBBC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>
            <a:off x="1687243" y="928191"/>
            <a:ext cx="935" cy="4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400CD4-6A3C-4F6D-B7C2-DEB6D35C8CAE}"/>
              </a:ext>
            </a:extLst>
          </p:cNvPr>
          <p:cNvCxnSpPr>
            <a:stCxn id="50" idx="2"/>
            <a:endCxn id="9" idx="0"/>
          </p:cNvCxnSpPr>
          <p:nvPr/>
        </p:nvCxnSpPr>
        <p:spPr>
          <a:xfrm flipH="1">
            <a:off x="1674855" y="3037081"/>
            <a:ext cx="12388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7A3AD4-7CF5-4315-ACBD-809CC3FF5761}"/>
              </a:ext>
            </a:extLst>
          </p:cNvPr>
          <p:cNvSpPr txBox="1"/>
          <p:nvPr/>
        </p:nvSpPr>
        <p:spPr>
          <a:xfrm>
            <a:off x="1382351" y="332596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F93EF4-3E2F-4C94-94B2-2D0354C39FBC}"/>
              </a:ext>
            </a:extLst>
          </p:cNvPr>
          <p:cNvCxnSpPr>
            <a:stCxn id="9" idx="3"/>
            <a:endCxn id="66" idx="1"/>
          </p:cNvCxnSpPr>
          <p:nvPr/>
        </p:nvCxnSpPr>
        <p:spPr>
          <a:xfrm flipV="1">
            <a:off x="2083781" y="3872433"/>
            <a:ext cx="4301007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193650D3-6C1E-4DA3-8B3F-988541BF34C0}"/>
              </a:ext>
            </a:extLst>
          </p:cNvPr>
          <p:cNvSpPr/>
          <p:nvPr/>
        </p:nvSpPr>
        <p:spPr>
          <a:xfrm>
            <a:off x="8564149" y="3502060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080C451-EB39-4B04-A155-F7A9E4E182E8}"/>
              </a:ext>
            </a:extLst>
          </p:cNvPr>
          <p:cNvCxnSpPr>
            <a:stCxn id="66" idx="3"/>
            <a:endCxn id="120" idx="1"/>
          </p:cNvCxnSpPr>
          <p:nvPr/>
        </p:nvCxnSpPr>
        <p:spPr>
          <a:xfrm>
            <a:off x="7425022" y="3872433"/>
            <a:ext cx="113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01992B8-C0A2-4D3C-9536-87FFFD116411}"/>
              </a:ext>
            </a:extLst>
          </p:cNvPr>
          <p:cNvSpPr txBox="1"/>
          <p:nvPr/>
        </p:nvSpPr>
        <p:spPr>
          <a:xfrm>
            <a:off x="6384788" y="314453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REP1/REJR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57DA30-5ACE-424F-9D63-25CFB9770585}"/>
              </a:ext>
            </a:extLst>
          </p:cNvPr>
          <p:cNvCxnSpPr>
            <a:stCxn id="120" idx="0"/>
            <a:endCxn id="123" idx="3"/>
          </p:cNvCxnSpPr>
          <p:nvPr/>
        </p:nvCxnSpPr>
        <p:spPr>
          <a:xfrm rot="16200000" flipV="1">
            <a:off x="8215496" y="2554120"/>
            <a:ext cx="157467" cy="173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6ECD1C-302F-4C42-BAE9-86DB40663C28}"/>
              </a:ext>
            </a:extLst>
          </p:cNvPr>
          <p:cNvCxnSpPr>
            <a:stCxn id="123" idx="1"/>
          </p:cNvCxnSpPr>
          <p:nvPr/>
        </p:nvCxnSpPr>
        <p:spPr>
          <a:xfrm flipH="1">
            <a:off x="1674854" y="3344593"/>
            <a:ext cx="47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FAACD3B-FBF1-42F1-93E2-1093554E1AB8}"/>
              </a:ext>
            </a:extLst>
          </p:cNvPr>
          <p:cNvSpPr txBox="1"/>
          <p:nvPr/>
        </p:nvSpPr>
        <p:spPr>
          <a:xfrm>
            <a:off x="3381885" y="31638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20E1591-1517-4E60-AFA6-5459034E5AB1}"/>
              </a:ext>
            </a:extLst>
          </p:cNvPr>
          <p:cNvCxnSpPr>
            <a:stCxn id="120" idx="2"/>
            <a:endCxn id="27" idx="3"/>
          </p:cNvCxnSpPr>
          <p:nvPr/>
        </p:nvCxnSpPr>
        <p:spPr>
          <a:xfrm rot="5400000">
            <a:off x="8137970" y="3529859"/>
            <a:ext cx="312518" cy="173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EDB81C8-EC47-4E46-BB0E-1EEEB49D18FD}"/>
              </a:ext>
            </a:extLst>
          </p:cNvPr>
          <p:cNvSpPr txBox="1"/>
          <p:nvPr/>
        </p:nvSpPr>
        <p:spPr>
          <a:xfrm>
            <a:off x="4174272" y="5019348"/>
            <a:ext cx="325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0A9450-5A85-4C6C-8454-0C889311DA2A}"/>
              </a:ext>
            </a:extLst>
          </p:cNvPr>
          <p:cNvSpPr txBox="1"/>
          <p:nvPr/>
        </p:nvSpPr>
        <p:spPr>
          <a:xfrm>
            <a:off x="6555814" y="620110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REPQ/REJR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FD54B3-89AB-4266-B566-B8BDA7FA8063}"/>
              </a:ext>
            </a:extLst>
          </p:cNvPr>
          <p:cNvSpPr txBox="1"/>
          <p:nvPr/>
        </p:nvSpPr>
        <p:spPr>
          <a:xfrm>
            <a:off x="6170099" y="613377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7B75E1D-7D63-4EB6-B89B-6358EE840E7A}"/>
              </a:ext>
            </a:extLst>
          </p:cNvPr>
          <p:cNvSpPr/>
          <p:nvPr/>
        </p:nvSpPr>
        <p:spPr>
          <a:xfrm>
            <a:off x="9880196" y="5739330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E9123D-0A61-41D8-B4E1-47ACFDCCCF31}"/>
              </a:ext>
            </a:extLst>
          </p:cNvPr>
          <p:cNvSpPr txBox="1"/>
          <p:nvPr/>
        </p:nvSpPr>
        <p:spPr>
          <a:xfrm>
            <a:off x="10400312" y="581098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228D235-9197-47E2-BA19-9818272FC984}"/>
              </a:ext>
            </a:extLst>
          </p:cNvPr>
          <p:cNvSpPr/>
          <p:nvPr/>
        </p:nvSpPr>
        <p:spPr>
          <a:xfrm>
            <a:off x="2569828" y="532092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4CE900B-B0EA-4115-B7BE-2C819220D0EB}"/>
              </a:ext>
            </a:extLst>
          </p:cNvPr>
          <p:cNvCxnSpPr>
            <a:stCxn id="10" idx="3"/>
            <a:endCxn id="161" idx="2"/>
          </p:cNvCxnSpPr>
          <p:nvPr/>
        </p:nvCxnSpPr>
        <p:spPr>
          <a:xfrm>
            <a:off x="2253069" y="728136"/>
            <a:ext cx="31675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42FC721-9279-4D8D-A23F-67CA6075A036}"/>
              </a:ext>
            </a:extLst>
          </p:cNvPr>
          <p:cNvCxnSpPr>
            <a:cxnSpLocks/>
            <a:stCxn id="50" idx="3"/>
            <a:endCxn id="60" idx="1"/>
          </p:cNvCxnSpPr>
          <p:nvPr/>
        </p:nvCxnSpPr>
        <p:spPr>
          <a:xfrm>
            <a:off x="2286528" y="2666708"/>
            <a:ext cx="497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9B99F7-8DC0-404E-A1CD-AEC821282BB2}"/>
              </a:ext>
            </a:extLst>
          </p:cNvPr>
          <p:cNvSpPr txBox="1"/>
          <p:nvPr/>
        </p:nvSpPr>
        <p:spPr>
          <a:xfrm>
            <a:off x="7994585" y="427360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EB2434-636F-45D5-A9F3-58CE93E1AABF}"/>
              </a:ext>
            </a:extLst>
          </p:cNvPr>
          <p:cNvSpPr txBox="1"/>
          <p:nvPr/>
        </p:nvSpPr>
        <p:spPr>
          <a:xfrm>
            <a:off x="7994585" y="307297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D47479-29B2-40F3-B89C-E585ACAD7064}"/>
              </a:ext>
            </a:extLst>
          </p:cNvPr>
          <p:cNvSpPr txBox="1"/>
          <p:nvPr/>
        </p:nvSpPr>
        <p:spPr>
          <a:xfrm>
            <a:off x="1089827" y="1372476"/>
            <a:ext cx="11967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Merchant responds</a:t>
            </a:r>
          </a:p>
          <a:p>
            <a:r>
              <a:rPr lang="en-US" sz="1000" dirty="0"/>
              <a:t>CHB1/INFR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DBBD96-BCF4-4C43-A030-6E0EF583AD50}"/>
              </a:ext>
            </a:extLst>
          </p:cNvPr>
          <p:cNvCxnSpPr>
            <a:stCxn id="54" idx="2"/>
            <a:endCxn id="50" idx="0"/>
          </p:cNvCxnSpPr>
          <p:nvPr/>
        </p:nvCxnSpPr>
        <p:spPr>
          <a:xfrm flipH="1">
            <a:off x="1687243" y="1772586"/>
            <a:ext cx="935" cy="52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7313FD-B265-4A43-9625-95DBD338D186}"/>
              </a:ext>
            </a:extLst>
          </p:cNvPr>
          <p:cNvSpPr txBox="1"/>
          <p:nvPr/>
        </p:nvSpPr>
        <p:spPr>
          <a:xfrm>
            <a:off x="2783534" y="2466653"/>
            <a:ext cx="11967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case to</a:t>
            </a:r>
          </a:p>
          <a:p>
            <a:r>
              <a:rPr lang="en-US" sz="1000" dirty="0"/>
              <a:t>CHB1/CLOA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12B0E-D2F8-41A5-A000-3FBDD85759B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04905" y="4755379"/>
            <a:ext cx="8216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1DEEF0-35B6-47A2-B2DC-0077D752169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381885" y="267392"/>
            <a:ext cx="955252" cy="1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33C59F-F441-4DD0-AD74-BED179827797}"/>
              </a:ext>
            </a:extLst>
          </p:cNvPr>
          <p:cNvSpPr txBox="1"/>
          <p:nvPr/>
        </p:nvSpPr>
        <p:spPr>
          <a:xfrm>
            <a:off x="4337137" y="67337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CHBD/SDRC queue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2C83D2-8864-458C-8D94-95C258828C6B}"/>
              </a:ext>
            </a:extLst>
          </p:cNvPr>
          <p:cNvSpPr txBox="1"/>
          <p:nvPr/>
        </p:nvSpPr>
        <p:spPr>
          <a:xfrm>
            <a:off x="3486652" y="8035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 Received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270B14-3154-4207-B17F-60CADE0DBEEB}"/>
              </a:ext>
            </a:extLst>
          </p:cNvPr>
          <p:cNvSpPr txBox="1"/>
          <p:nvPr/>
        </p:nvSpPr>
        <p:spPr>
          <a:xfrm>
            <a:off x="6953930" y="4869332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 Included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2E1DEE-FD69-427F-97D3-9F09F643B3AE}"/>
              </a:ext>
            </a:extLst>
          </p:cNvPr>
          <p:cNvSpPr txBox="1"/>
          <p:nvPr/>
        </p:nvSpPr>
        <p:spPr>
          <a:xfrm>
            <a:off x="6393004" y="5188195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pends &amp; sends to MC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8FAEA708-BED0-42DD-B351-286028165FED}"/>
              </a:ext>
            </a:extLst>
          </p:cNvPr>
          <p:cNvSpPr/>
          <p:nvPr/>
        </p:nvSpPr>
        <p:spPr>
          <a:xfrm>
            <a:off x="4890705" y="561617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7AEC888-4315-4CFF-B55F-81C2F035D8D1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6089276" y="5590910"/>
            <a:ext cx="691948" cy="395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9CDBE69-A4AD-4398-968C-A72D268798F8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4422398" y="4548582"/>
            <a:ext cx="396774" cy="173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9D09D4-C53F-461F-A72D-6B8F455C405D}"/>
              </a:ext>
            </a:extLst>
          </p:cNvPr>
          <p:cNvCxnSpPr>
            <a:cxnSpLocks/>
          </p:cNvCxnSpPr>
          <p:nvPr/>
        </p:nvCxnSpPr>
        <p:spPr>
          <a:xfrm>
            <a:off x="5712916" y="6229894"/>
            <a:ext cx="842899" cy="12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385B4E-9F02-4E69-9620-D5B88C937456}"/>
              </a:ext>
            </a:extLst>
          </p:cNvPr>
          <p:cNvCxnSpPr>
            <a:cxnSpLocks/>
          </p:cNvCxnSpPr>
          <p:nvPr/>
        </p:nvCxnSpPr>
        <p:spPr>
          <a:xfrm>
            <a:off x="7587886" y="6410585"/>
            <a:ext cx="5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D0F420-7CF2-4062-9E9C-76A6F585FC42}"/>
              </a:ext>
            </a:extLst>
          </p:cNvPr>
          <p:cNvSpPr txBox="1"/>
          <p:nvPr/>
        </p:nvSpPr>
        <p:spPr>
          <a:xfrm>
            <a:off x="7623314" y="6128865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A063C-9A45-47B0-8E81-514AC78D156B}"/>
              </a:ext>
            </a:extLst>
          </p:cNvPr>
          <p:cNvSpPr txBox="1"/>
          <p:nvPr/>
        </p:nvSpPr>
        <p:spPr>
          <a:xfrm>
            <a:off x="8157450" y="6201106"/>
            <a:ext cx="8386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REPQ/FWRD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BD740BF-C280-4004-9499-68CAD98058AF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581169" y="5205479"/>
            <a:ext cx="847698" cy="1143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E90849-106C-4E31-BE7B-322912EBD052}"/>
              </a:ext>
            </a:extLst>
          </p:cNvPr>
          <p:cNvSpPr txBox="1"/>
          <p:nvPr/>
        </p:nvSpPr>
        <p:spPr>
          <a:xfrm>
            <a:off x="1121416" y="528081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CHB1/LTRS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F1829-DBC5-4D4F-A3C3-36B7F1496A9F}"/>
              </a:ext>
            </a:extLst>
          </p:cNvPr>
          <p:cNvSpPr txBox="1"/>
          <p:nvPr/>
        </p:nvSpPr>
        <p:spPr>
          <a:xfrm>
            <a:off x="6384788" y="435526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REP1/SDRC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341651" y="80355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CHB1/SDRC 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8877019" y="188077"/>
            <a:ext cx="284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Representment Reversal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308723" y="49953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4690C5D-ED87-4078-968B-655DEB7EA640}"/>
              </a:ext>
            </a:extLst>
          </p:cNvPr>
          <p:cNvSpPr/>
          <p:nvPr/>
        </p:nvSpPr>
        <p:spPr>
          <a:xfrm>
            <a:off x="1087957" y="229633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ACD0AE-9392-43A9-84C8-44FBF963D8F5}"/>
              </a:ext>
            </a:extLst>
          </p:cNvPr>
          <p:cNvSpPr txBox="1"/>
          <p:nvPr/>
        </p:nvSpPr>
        <p:spPr>
          <a:xfrm>
            <a:off x="2328077" y="2437913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4F5F87-358C-457A-BBAD-2487A959EDF1}"/>
              </a:ext>
            </a:extLst>
          </p:cNvPr>
          <p:cNvSpPr txBox="1"/>
          <p:nvPr/>
        </p:nvSpPr>
        <p:spPr>
          <a:xfrm>
            <a:off x="6384788" y="367237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pends &amp; sends to MC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1BE9A7-557A-4DAF-A1FE-BC23DB0768B1}"/>
              </a:ext>
            </a:extLst>
          </p:cNvPr>
          <p:cNvSpPr txBox="1"/>
          <p:nvPr/>
        </p:nvSpPr>
        <p:spPr>
          <a:xfrm>
            <a:off x="2706952" y="505296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REPQ/SDRC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>
            <a:off x="765923" y="728136"/>
            <a:ext cx="35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D4F919-92BD-46C7-882F-9D5E6A3D4E86}"/>
              </a:ext>
            </a:extLst>
          </p:cNvPr>
          <p:cNvSpPr txBox="1"/>
          <p:nvPr/>
        </p:nvSpPr>
        <p:spPr>
          <a:xfrm>
            <a:off x="1265928" y="3681420"/>
            <a:ext cx="8178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REP1/FWRD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3CCD4E-C583-4D09-9ED8-0245E77FBBBC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>
            <a:off x="1687243" y="928191"/>
            <a:ext cx="935" cy="4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400CD4-6A3C-4F6D-B7C2-DEB6D35C8CAE}"/>
              </a:ext>
            </a:extLst>
          </p:cNvPr>
          <p:cNvCxnSpPr>
            <a:stCxn id="50" idx="2"/>
            <a:endCxn id="9" idx="0"/>
          </p:cNvCxnSpPr>
          <p:nvPr/>
        </p:nvCxnSpPr>
        <p:spPr>
          <a:xfrm flipH="1">
            <a:off x="1674855" y="3037081"/>
            <a:ext cx="12388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7A3AD4-7CF5-4315-ACBD-809CC3FF5761}"/>
              </a:ext>
            </a:extLst>
          </p:cNvPr>
          <p:cNvSpPr txBox="1"/>
          <p:nvPr/>
        </p:nvSpPr>
        <p:spPr>
          <a:xfrm>
            <a:off x="1382351" y="332596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F93EF4-3E2F-4C94-94B2-2D0354C39FBC}"/>
              </a:ext>
            </a:extLst>
          </p:cNvPr>
          <p:cNvCxnSpPr>
            <a:stCxn id="9" idx="3"/>
            <a:endCxn id="66" idx="1"/>
          </p:cNvCxnSpPr>
          <p:nvPr/>
        </p:nvCxnSpPr>
        <p:spPr>
          <a:xfrm flipV="1">
            <a:off x="2083781" y="3872433"/>
            <a:ext cx="4301007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193650D3-6C1E-4DA3-8B3F-988541BF34C0}"/>
              </a:ext>
            </a:extLst>
          </p:cNvPr>
          <p:cNvSpPr/>
          <p:nvPr/>
        </p:nvSpPr>
        <p:spPr>
          <a:xfrm>
            <a:off x="8564149" y="3502060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080C451-EB39-4B04-A155-F7A9E4E182E8}"/>
              </a:ext>
            </a:extLst>
          </p:cNvPr>
          <p:cNvCxnSpPr>
            <a:stCxn id="66" idx="3"/>
            <a:endCxn id="120" idx="1"/>
          </p:cNvCxnSpPr>
          <p:nvPr/>
        </p:nvCxnSpPr>
        <p:spPr>
          <a:xfrm>
            <a:off x="7425022" y="3872433"/>
            <a:ext cx="113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01992B8-C0A2-4D3C-9536-87FFFD116411}"/>
              </a:ext>
            </a:extLst>
          </p:cNvPr>
          <p:cNvSpPr txBox="1"/>
          <p:nvPr/>
        </p:nvSpPr>
        <p:spPr>
          <a:xfrm>
            <a:off x="6384788" y="314453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REP1/REJR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57DA30-5ACE-424F-9D63-25CFB9770585}"/>
              </a:ext>
            </a:extLst>
          </p:cNvPr>
          <p:cNvCxnSpPr>
            <a:stCxn id="120" idx="0"/>
            <a:endCxn id="123" idx="3"/>
          </p:cNvCxnSpPr>
          <p:nvPr/>
        </p:nvCxnSpPr>
        <p:spPr>
          <a:xfrm rot="16200000" flipV="1">
            <a:off x="8215496" y="2554120"/>
            <a:ext cx="157467" cy="173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6ECD1C-302F-4C42-BAE9-86DB40663C28}"/>
              </a:ext>
            </a:extLst>
          </p:cNvPr>
          <p:cNvCxnSpPr>
            <a:stCxn id="123" idx="1"/>
          </p:cNvCxnSpPr>
          <p:nvPr/>
        </p:nvCxnSpPr>
        <p:spPr>
          <a:xfrm flipH="1">
            <a:off x="1674854" y="3344593"/>
            <a:ext cx="47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FAACD3B-FBF1-42F1-93E2-1093554E1AB8}"/>
              </a:ext>
            </a:extLst>
          </p:cNvPr>
          <p:cNvSpPr txBox="1"/>
          <p:nvPr/>
        </p:nvSpPr>
        <p:spPr>
          <a:xfrm>
            <a:off x="3381885" y="31638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20E1591-1517-4E60-AFA6-5459034E5AB1}"/>
              </a:ext>
            </a:extLst>
          </p:cNvPr>
          <p:cNvCxnSpPr>
            <a:stCxn id="120" idx="2"/>
            <a:endCxn id="27" idx="3"/>
          </p:cNvCxnSpPr>
          <p:nvPr/>
        </p:nvCxnSpPr>
        <p:spPr>
          <a:xfrm rot="5400000">
            <a:off x="8137970" y="3529859"/>
            <a:ext cx="312518" cy="173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EDB81C8-EC47-4E46-BB0E-1EEEB49D18FD}"/>
              </a:ext>
            </a:extLst>
          </p:cNvPr>
          <p:cNvSpPr txBox="1"/>
          <p:nvPr/>
        </p:nvSpPr>
        <p:spPr>
          <a:xfrm>
            <a:off x="4174272" y="5019348"/>
            <a:ext cx="325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0A9450-5A85-4C6C-8454-0C889311DA2A}"/>
              </a:ext>
            </a:extLst>
          </p:cNvPr>
          <p:cNvSpPr txBox="1"/>
          <p:nvPr/>
        </p:nvSpPr>
        <p:spPr>
          <a:xfrm>
            <a:off x="6555814" y="620110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REPQ/REJR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FD54B3-89AB-4266-B566-B8BDA7FA8063}"/>
              </a:ext>
            </a:extLst>
          </p:cNvPr>
          <p:cNvSpPr txBox="1"/>
          <p:nvPr/>
        </p:nvSpPr>
        <p:spPr>
          <a:xfrm>
            <a:off x="6170099" y="613377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7B75E1D-7D63-4EB6-B89B-6358EE840E7A}"/>
              </a:ext>
            </a:extLst>
          </p:cNvPr>
          <p:cNvSpPr/>
          <p:nvPr/>
        </p:nvSpPr>
        <p:spPr>
          <a:xfrm>
            <a:off x="9880196" y="5739330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E9123D-0A61-41D8-B4E1-47ACFDCCCF31}"/>
              </a:ext>
            </a:extLst>
          </p:cNvPr>
          <p:cNvSpPr txBox="1"/>
          <p:nvPr/>
        </p:nvSpPr>
        <p:spPr>
          <a:xfrm>
            <a:off x="10400312" y="581098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228D235-9197-47E2-BA19-9818272FC984}"/>
              </a:ext>
            </a:extLst>
          </p:cNvPr>
          <p:cNvSpPr/>
          <p:nvPr/>
        </p:nvSpPr>
        <p:spPr>
          <a:xfrm>
            <a:off x="2569828" y="532092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4CE900B-B0EA-4115-B7BE-2C819220D0EB}"/>
              </a:ext>
            </a:extLst>
          </p:cNvPr>
          <p:cNvCxnSpPr>
            <a:stCxn id="10" idx="3"/>
            <a:endCxn id="161" idx="2"/>
          </p:cNvCxnSpPr>
          <p:nvPr/>
        </p:nvCxnSpPr>
        <p:spPr>
          <a:xfrm>
            <a:off x="2253069" y="728136"/>
            <a:ext cx="31675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42FC721-9279-4D8D-A23F-67CA6075A036}"/>
              </a:ext>
            </a:extLst>
          </p:cNvPr>
          <p:cNvCxnSpPr>
            <a:cxnSpLocks/>
            <a:stCxn id="50" idx="3"/>
            <a:endCxn id="60" idx="1"/>
          </p:cNvCxnSpPr>
          <p:nvPr/>
        </p:nvCxnSpPr>
        <p:spPr>
          <a:xfrm>
            <a:off x="2286528" y="2666708"/>
            <a:ext cx="497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9B99F7-8DC0-404E-A1CD-AEC821282BB2}"/>
              </a:ext>
            </a:extLst>
          </p:cNvPr>
          <p:cNvSpPr txBox="1"/>
          <p:nvPr/>
        </p:nvSpPr>
        <p:spPr>
          <a:xfrm>
            <a:off x="7994585" y="427360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EB2434-636F-45D5-A9F3-58CE93E1AABF}"/>
              </a:ext>
            </a:extLst>
          </p:cNvPr>
          <p:cNvSpPr txBox="1"/>
          <p:nvPr/>
        </p:nvSpPr>
        <p:spPr>
          <a:xfrm>
            <a:off x="7994585" y="307297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D47479-29B2-40F3-B89C-E585ACAD7064}"/>
              </a:ext>
            </a:extLst>
          </p:cNvPr>
          <p:cNvSpPr txBox="1"/>
          <p:nvPr/>
        </p:nvSpPr>
        <p:spPr>
          <a:xfrm>
            <a:off x="1089827" y="1372476"/>
            <a:ext cx="11967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Merchant responds</a:t>
            </a:r>
          </a:p>
          <a:p>
            <a:r>
              <a:rPr lang="en-US" sz="1000" dirty="0"/>
              <a:t>CHB1/INFR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DBBD96-BCF4-4C43-A030-6E0EF583AD50}"/>
              </a:ext>
            </a:extLst>
          </p:cNvPr>
          <p:cNvCxnSpPr>
            <a:stCxn id="54" idx="2"/>
            <a:endCxn id="50" idx="0"/>
          </p:cNvCxnSpPr>
          <p:nvPr/>
        </p:nvCxnSpPr>
        <p:spPr>
          <a:xfrm flipH="1">
            <a:off x="1687243" y="1772586"/>
            <a:ext cx="935" cy="52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7313FD-B265-4A43-9625-95DBD338D186}"/>
              </a:ext>
            </a:extLst>
          </p:cNvPr>
          <p:cNvSpPr txBox="1"/>
          <p:nvPr/>
        </p:nvSpPr>
        <p:spPr>
          <a:xfrm>
            <a:off x="2783534" y="2466653"/>
            <a:ext cx="11967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case to</a:t>
            </a:r>
          </a:p>
          <a:p>
            <a:r>
              <a:rPr lang="en-US" sz="1000" dirty="0"/>
              <a:t>CHB1/CLOA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12B0E-D2F8-41A5-A000-3FBDD85759B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04905" y="4755379"/>
            <a:ext cx="8216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1DEEF0-35B6-47A2-B2DC-0077D752169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381885" y="267392"/>
            <a:ext cx="955252" cy="1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33C59F-F441-4DD0-AD74-BED179827797}"/>
              </a:ext>
            </a:extLst>
          </p:cNvPr>
          <p:cNvSpPr txBox="1"/>
          <p:nvPr/>
        </p:nvSpPr>
        <p:spPr>
          <a:xfrm>
            <a:off x="4337137" y="67337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CHBD/SDRC queue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2C83D2-8864-458C-8D94-95C258828C6B}"/>
              </a:ext>
            </a:extLst>
          </p:cNvPr>
          <p:cNvSpPr txBox="1"/>
          <p:nvPr/>
        </p:nvSpPr>
        <p:spPr>
          <a:xfrm>
            <a:off x="3486652" y="8035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 Received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270B14-3154-4207-B17F-60CADE0DBEEB}"/>
              </a:ext>
            </a:extLst>
          </p:cNvPr>
          <p:cNvSpPr txBox="1"/>
          <p:nvPr/>
        </p:nvSpPr>
        <p:spPr>
          <a:xfrm>
            <a:off x="6953930" y="4869332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 Included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2E1DEE-FD69-427F-97D3-9F09F643B3AE}"/>
              </a:ext>
            </a:extLst>
          </p:cNvPr>
          <p:cNvSpPr txBox="1"/>
          <p:nvPr/>
        </p:nvSpPr>
        <p:spPr>
          <a:xfrm>
            <a:off x="6393004" y="5188195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pends &amp; sends to MC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8FAEA708-BED0-42DD-B351-286028165FED}"/>
              </a:ext>
            </a:extLst>
          </p:cNvPr>
          <p:cNvSpPr/>
          <p:nvPr/>
        </p:nvSpPr>
        <p:spPr>
          <a:xfrm>
            <a:off x="4890705" y="561617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7AEC888-4315-4CFF-B55F-81C2F035D8D1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6089276" y="5590910"/>
            <a:ext cx="691948" cy="395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9CDBE69-A4AD-4398-968C-A72D268798F8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4422398" y="4548582"/>
            <a:ext cx="396774" cy="173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9D09D4-C53F-461F-A72D-6B8F455C405D}"/>
              </a:ext>
            </a:extLst>
          </p:cNvPr>
          <p:cNvCxnSpPr>
            <a:cxnSpLocks/>
          </p:cNvCxnSpPr>
          <p:nvPr/>
        </p:nvCxnSpPr>
        <p:spPr>
          <a:xfrm>
            <a:off x="5712916" y="6229894"/>
            <a:ext cx="842899" cy="12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385B4E-9F02-4E69-9620-D5B88C937456}"/>
              </a:ext>
            </a:extLst>
          </p:cNvPr>
          <p:cNvCxnSpPr>
            <a:cxnSpLocks/>
          </p:cNvCxnSpPr>
          <p:nvPr/>
        </p:nvCxnSpPr>
        <p:spPr>
          <a:xfrm>
            <a:off x="7587886" y="6410585"/>
            <a:ext cx="5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D0F420-7CF2-4062-9E9C-76A6F585FC42}"/>
              </a:ext>
            </a:extLst>
          </p:cNvPr>
          <p:cNvSpPr txBox="1"/>
          <p:nvPr/>
        </p:nvSpPr>
        <p:spPr>
          <a:xfrm>
            <a:off x="7623314" y="6128865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A063C-9A45-47B0-8E81-514AC78D156B}"/>
              </a:ext>
            </a:extLst>
          </p:cNvPr>
          <p:cNvSpPr txBox="1"/>
          <p:nvPr/>
        </p:nvSpPr>
        <p:spPr>
          <a:xfrm>
            <a:off x="8157450" y="6201106"/>
            <a:ext cx="8386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REPQ/FWRD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BD740BF-C280-4004-9499-68CAD98058AF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581169" y="5205479"/>
            <a:ext cx="847698" cy="1143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8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3429377" y="150407"/>
            <a:ext cx="104023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PARB/RECD – no doc </a:t>
            </a:r>
          </a:p>
          <a:p>
            <a:r>
              <a:rPr lang="en-US" sz="1000" dirty="0"/>
              <a:t>PRBQ/RECD – with doc</a:t>
            </a:r>
          </a:p>
          <a:p>
            <a:r>
              <a:rPr lang="en-US" sz="1000" dirty="0"/>
              <a:t>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8762624" y="117715"/>
            <a:ext cx="344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Pre-Arbitration and Arbitration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286976" y="515308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77" idx="1"/>
          </p:cNvCxnSpPr>
          <p:nvPr/>
        </p:nvCxnSpPr>
        <p:spPr>
          <a:xfrm>
            <a:off x="744176" y="743908"/>
            <a:ext cx="487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1A333AC-69B1-4B08-A84B-B41BE220CEF3}"/>
              </a:ext>
            </a:extLst>
          </p:cNvPr>
          <p:cNvSpPr txBox="1"/>
          <p:nvPr/>
        </p:nvSpPr>
        <p:spPr>
          <a:xfrm>
            <a:off x="1231744" y="543853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PARB/LTRS</a:t>
            </a:r>
          </a:p>
        </p:txBody>
      </p:sp>
      <p:sp>
        <p:nvSpPr>
          <p:cNvPr id="178" name="Flowchart: Decision 177">
            <a:extLst>
              <a:ext uri="{FF2B5EF4-FFF2-40B4-BE49-F238E27FC236}">
                <a16:creationId xmlns:a16="http://schemas.microsoft.com/office/drawing/2014/main" id="{C213D2A3-4468-46A9-8EC1-D434E073587D}"/>
              </a:ext>
            </a:extLst>
          </p:cNvPr>
          <p:cNvSpPr/>
          <p:nvPr/>
        </p:nvSpPr>
        <p:spPr>
          <a:xfrm>
            <a:off x="1194870" y="228509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AF5A2C-0FED-44EA-A9F1-FCFB53274D2E}"/>
              </a:ext>
            </a:extLst>
          </p:cNvPr>
          <p:cNvSpPr txBox="1"/>
          <p:nvPr/>
        </p:nvSpPr>
        <p:spPr>
          <a:xfrm>
            <a:off x="2393441" y="206066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DCAC589-3C69-4062-8AF1-47B1DBA9AC48}"/>
              </a:ext>
            </a:extLst>
          </p:cNvPr>
          <p:cNvCxnSpPr>
            <a:cxnSpLocks/>
            <a:stCxn id="177" idx="2"/>
            <a:endCxn id="28" idx="0"/>
          </p:cNvCxnSpPr>
          <p:nvPr/>
        </p:nvCxnSpPr>
        <p:spPr>
          <a:xfrm flipH="1">
            <a:off x="1794156" y="943963"/>
            <a:ext cx="3415" cy="4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F84A939-1F96-433F-A4EC-AFB2A3146E6F}"/>
              </a:ext>
            </a:extLst>
          </p:cNvPr>
          <p:cNvSpPr txBox="1"/>
          <p:nvPr/>
        </p:nvSpPr>
        <p:spPr>
          <a:xfrm>
            <a:off x="1489263" y="310662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E5CDBEFE-066D-4208-9B4D-508F88AF8914}"/>
              </a:ext>
            </a:extLst>
          </p:cNvPr>
          <p:cNvSpPr/>
          <p:nvPr/>
        </p:nvSpPr>
        <p:spPr>
          <a:xfrm>
            <a:off x="9884681" y="5693596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36213E-3F04-4B8A-AB9E-DA34608D1927}"/>
              </a:ext>
            </a:extLst>
          </p:cNvPr>
          <p:cNvSpPr txBox="1"/>
          <p:nvPr/>
        </p:nvSpPr>
        <p:spPr>
          <a:xfrm>
            <a:off x="10404797" y="576525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A2989DA9-AF85-461D-A3B3-F026FC6FEC05}"/>
              </a:ext>
            </a:extLst>
          </p:cNvPr>
          <p:cNvSpPr/>
          <p:nvPr/>
        </p:nvSpPr>
        <p:spPr>
          <a:xfrm>
            <a:off x="2625394" y="543093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3EC2A-D8FE-493A-9781-5C663D4BCBF2}"/>
              </a:ext>
            </a:extLst>
          </p:cNvPr>
          <p:cNvCxnSpPr>
            <a:stCxn id="177" idx="3"/>
            <a:endCxn id="188" idx="2"/>
          </p:cNvCxnSpPr>
          <p:nvPr/>
        </p:nvCxnSpPr>
        <p:spPr>
          <a:xfrm flipV="1">
            <a:off x="2363397" y="743385"/>
            <a:ext cx="261997" cy="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A3463D-5980-48EF-951A-43113A595B95}"/>
              </a:ext>
            </a:extLst>
          </p:cNvPr>
          <p:cNvCxnSpPr>
            <a:cxnSpLocks/>
            <a:stCxn id="178" idx="3"/>
            <a:endCxn id="35" idx="1"/>
          </p:cNvCxnSpPr>
          <p:nvPr/>
        </p:nvCxnSpPr>
        <p:spPr>
          <a:xfrm flipV="1">
            <a:off x="2393441" y="1768273"/>
            <a:ext cx="558291" cy="88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ABB9AE4-061F-4337-ACF8-CE2B031802C8}"/>
              </a:ext>
            </a:extLst>
          </p:cNvPr>
          <p:cNvSpPr txBox="1"/>
          <p:nvPr/>
        </p:nvSpPr>
        <p:spPr>
          <a:xfrm>
            <a:off x="1274038" y="3484665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 PARB/DNYF or ARB DNYF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68E43-CD70-407C-AAAC-A2BDA4DA0B1C}"/>
              </a:ext>
            </a:extLst>
          </p:cNvPr>
          <p:cNvCxnSpPr>
            <a:stCxn id="178" idx="2"/>
            <a:endCxn id="74" idx="0"/>
          </p:cNvCxnSpPr>
          <p:nvPr/>
        </p:nvCxnSpPr>
        <p:spPr>
          <a:xfrm flipH="1">
            <a:off x="1794155" y="3025841"/>
            <a:ext cx="1" cy="4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F2F892-F8E8-4D0F-B406-5B1B24079448}"/>
              </a:ext>
            </a:extLst>
          </p:cNvPr>
          <p:cNvSpPr txBox="1"/>
          <p:nvPr/>
        </p:nvSpPr>
        <p:spPr>
          <a:xfrm>
            <a:off x="1194870" y="1384054"/>
            <a:ext cx="11985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Merchant responds</a:t>
            </a:r>
          </a:p>
          <a:p>
            <a:r>
              <a:rPr lang="en-US" sz="1000" dirty="0"/>
              <a:t>PARB/INFR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FB1E8-B25F-4BE7-8B78-38E2CA507680}"/>
              </a:ext>
            </a:extLst>
          </p:cNvPr>
          <p:cNvCxnSpPr>
            <a:stCxn id="28" idx="2"/>
            <a:endCxn id="178" idx="0"/>
          </p:cNvCxnSpPr>
          <p:nvPr/>
        </p:nvCxnSpPr>
        <p:spPr>
          <a:xfrm>
            <a:off x="1794156" y="1784164"/>
            <a:ext cx="0" cy="50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E859FC-4BB5-4CFC-96E6-E2002D22F0CF}"/>
              </a:ext>
            </a:extLst>
          </p:cNvPr>
          <p:cNvSpPr txBox="1"/>
          <p:nvPr/>
        </p:nvSpPr>
        <p:spPr>
          <a:xfrm>
            <a:off x="2951732" y="1491274"/>
            <a:ext cx="119670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 PARB/ACPF or ARB/ACPF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82685-41FB-4F7D-A10C-C003E4A60925}"/>
              </a:ext>
            </a:extLst>
          </p:cNvPr>
          <p:cNvSpPr txBox="1"/>
          <p:nvPr/>
        </p:nvSpPr>
        <p:spPr>
          <a:xfrm>
            <a:off x="4848935" y="150407"/>
            <a:ext cx="104023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ARB/RECD – no doc</a:t>
            </a:r>
          </a:p>
          <a:p>
            <a:r>
              <a:rPr lang="en-US" sz="1000" dirty="0"/>
              <a:t>ARBQ/RECD – with doc</a:t>
            </a:r>
          </a:p>
          <a:p>
            <a:r>
              <a:rPr lang="en-US" sz="1000" dirty="0"/>
              <a:t>queue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EE86D-FFB0-41E4-A425-8AC2B547F6F8}"/>
              </a:ext>
            </a:extLst>
          </p:cNvPr>
          <p:cNvSpPr txBox="1"/>
          <p:nvPr/>
        </p:nvSpPr>
        <p:spPr>
          <a:xfrm>
            <a:off x="6674736" y="2418694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PARB/ACST or ARB/ACST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82F93-290C-459D-AF56-27C1F34CD491}"/>
              </a:ext>
            </a:extLst>
          </p:cNvPr>
          <p:cNvSpPr txBox="1"/>
          <p:nvPr/>
        </p:nvSpPr>
        <p:spPr>
          <a:xfrm>
            <a:off x="6674736" y="173580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MC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0BDD9-337E-4EBA-9540-6358BEECA448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>
            <a:off x="4148433" y="1768273"/>
            <a:ext cx="2526303" cy="16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6F41A93B-1158-46B1-9413-DAE4CE33EB77}"/>
              </a:ext>
            </a:extLst>
          </p:cNvPr>
          <p:cNvSpPr/>
          <p:nvPr/>
        </p:nvSpPr>
        <p:spPr>
          <a:xfrm>
            <a:off x="8834846" y="1574527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48C2C2-69A4-4AB5-AE96-A9F72DB593C4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714970" y="1935858"/>
            <a:ext cx="1119876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02EFDF-5E41-47B0-9DCC-739A779D87B0}"/>
              </a:ext>
            </a:extLst>
          </p:cNvPr>
          <p:cNvSpPr txBox="1"/>
          <p:nvPr/>
        </p:nvSpPr>
        <p:spPr>
          <a:xfrm>
            <a:off x="6634695" y="996619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PARB/ACPR or ARB/ACPR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C6C7CA-CB76-4A38-B3CE-A94E49DA79D2}"/>
              </a:ext>
            </a:extLst>
          </p:cNvPr>
          <p:cNvCxnSpPr>
            <a:stCxn id="29" idx="0"/>
            <a:endCxn id="32" idx="3"/>
          </p:cNvCxnSpPr>
          <p:nvPr/>
        </p:nvCxnSpPr>
        <p:spPr>
          <a:xfrm rot="16200000" flipV="1">
            <a:off x="8404077" y="544471"/>
            <a:ext cx="300909" cy="1759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08C82A-EEF8-4639-A8B8-3EC51AAFBA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148433" y="1273618"/>
            <a:ext cx="2486262" cy="3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77FEDB-DF3B-4F56-82A9-3154C4F7C607}"/>
              </a:ext>
            </a:extLst>
          </p:cNvPr>
          <p:cNvSpPr txBox="1"/>
          <p:nvPr/>
        </p:nvSpPr>
        <p:spPr>
          <a:xfrm>
            <a:off x="4952394" y="1217519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753FB7-5FBB-42AA-8E61-614736B4CD82}"/>
              </a:ext>
            </a:extLst>
          </p:cNvPr>
          <p:cNvCxnSpPr>
            <a:stCxn id="29" idx="2"/>
            <a:endCxn id="25" idx="3"/>
          </p:cNvCxnSpPr>
          <p:nvPr/>
        </p:nvCxnSpPr>
        <p:spPr>
          <a:xfrm rot="5400000">
            <a:off x="8384341" y="1645902"/>
            <a:ext cx="380420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C1C688-86EF-4ED0-B0E5-7EA90E7EB55A}"/>
              </a:ext>
            </a:extLst>
          </p:cNvPr>
          <p:cNvSpPr txBox="1"/>
          <p:nvPr/>
        </p:nvSpPr>
        <p:spPr>
          <a:xfrm>
            <a:off x="8301993" y="236978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80336-FA2B-4549-9DE4-0515BACC9F83}"/>
              </a:ext>
            </a:extLst>
          </p:cNvPr>
          <p:cNvSpPr txBox="1"/>
          <p:nvPr/>
        </p:nvSpPr>
        <p:spPr>
          <a:xfrm>
            <a:off x="8240476" y="101218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3E1B03-4850-4526-95A5-CE276F6CA0D8}"/>
              </a:ext>
            </a:extLst>
          </p:cNvPr>
          <p:cNvSpPr txBox="1"/>
          <p:nvPr/>
        </p:nvSpPr>
        <p:spPr>
          <a:xfrm>
            <a:off x="4852386" y="392955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MC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EC3419-67BE-4578-A3EA-7EC108CC5B7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326083" y="3962021"/>
            <a:ext cx="2526303" cy="16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E23431E4-0B95-4253-A36A-8C75ACA100C2}"/>
              </a:ext>
            </a:extLst>
          </p:cNvPr>
          <p:cNvSpPr/>
          <p:nvPr/>
        </p:nvSpPr>
        <p:spPr>
          <a:xfrm>
            <a:off x="7012496" y="3768275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E0FE14-18B6-4873-AD92-EE80B1C7B568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5892620" y="4129606"/>
            <a:ext cx="1119876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C8226-9209-41E7-B268-7D2C1511600E}"/>
              </a:ext>
            </a:extLst>
          </p:cNvPr>
          <p:cNvSpPr txBox="1"/>
          <p:nvPr/>
        </p:nvSpPr>
        <p:spPr>
          <a:xfrm>
            <a:off x="4852386" y="340171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PARB/DNYR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72910F-7660-4BF4-BB24-C3924955234E}"/>
              </a:ext>
            </a:extLst>
          </p:cNvPr>
          <p:cNvCxnSpPr>
            <a:stCxn id="43" idx="0"/>
            <a:endCxn id="45" idx="3"/>
          </p:cNvCxnSpPr>
          <p:nvPr/>
        </p:nvCxnSpPr>
        <p:spPr>
          <a:xfrm rot="16200000" flipV="1">
            <a:off x="6668947" y="2825440"/>
            <a:ext cx="166509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5F457C-E98F-4806-B67D-75CB5B91B54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326083" y="3601766"/>
            <a:ext cx="2526303" cy="1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8FBC68-B154-4358-9A5D-3B0D772DF6CE}"/>
              </a:ext>
            </a:extLst>
          </p:cNvPr>
          <p:cNvSpPr txBox="1"/>
          <p:nvPr/>
        </p:nvSpPr>
        <p:spPr>
          <a:xfrm>
            <a:off x="3305282" y="3460498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2DED40A-E091-44BC-A26D-D062E258E96B}"/>
              </a:ext>
            </a:extLst>
          </p:cNvPr>
          <p:cNvCxnSpPr>
            <a:stCxn id="43" idx="2"/>
          </p:cNvCxnSpPr>
          <p:nvPr/>
        </p:nvCxnSpPr>
        <p:spPr>
          <a:xfrm rot="5400000">
            <a:off x="6600463" y="3801178"/>
            <a:ext cx="303476" cy="171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E2E07A-914F-4FCD-AFF3-364F91EDA7F8}"/>
              </a:ext>
            </a:extLst>
          </p:cNvPr>
          <p:cNvSpPr txBox="1"/>
          <p:nvPr/>
        </p:nvSpPr>
        <p:spPr>
          <a:xfrm>
            <a:off x="6479643" y="456353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8581A-0E79-45CF-A518-FAF224C920A6}"/>
              </a:ext>
            </a:extLst>
          </p:cNvPr>
          <p:cNvSpPr txBox="1"/>
          <p:nvPr/>
        </p:nvSpPr>
        <p:spPr>
          <a:xfrm>
            <a:off x="6462183" y="333015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E6894B-9009-48F3-9050-90A7CE8976D8}"/>
              </a:ext>
            </a:extLst>
          </p:cNvPr>
          <p:cNvSpPr txBox="1"/>
          <p:nvPr/>
        </p:nvSpPr>
        <p:spPr>
          <a:xfrm>
            <a:off x="4848935" y="458478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PARB/DNST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E00BC8-A34E-4577-BC68-E9322B4581BA}"/>
              </a:ext>
            </a:extLst>
          </p:cNvPr>
          <p:cNvSpPr txBox="1"/>
          <p:nvPr/>
        </p:nvSpPr>
        <p:spPr>
          <a:xfrm>
            <a:off x="2199054" y="605591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PRBD/DOCS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61C9A9-2FF3-49A2-915D-B2A8F1AD02C8}"/>
              </a:ext>
            </a:extLst>
          </p:cNvPr>
          <p:cNvSpPr txBox="1"/>
          <p:nvPr/>
        </p:nvSpPr>
        <p:spPr>
          <a:xfrm>
            <a:off x="1017935" y="541749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8FDAC7-70A6-4671-97BE-CBA9FD43FFC4}"/>
              </a:ext>
            </a:extLst>
          </p:cNvPr>
          <p:cNvCxnSpPr>
            <a:cxnSpLocks/>
          </p:cNvCxnSpPr>
          <p:nvPr/>
        </p:nvCxnSpPr>
        <p:spPr>
          <a:xfrm>
            <a:off x="1752741" y="4039095"/>
            <a:ext cx="8216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5E2D85-56E3-4426-BD19-80D2B6CAA71B}"/>
              </a:ext>
            </a:extLst>
          </p:cNvPr>
          <p:cNvSpPr txBox="1"/>
          <p:nvPr/>
        </p:nvSpPr>
        <p:spPr>
          <a:xfrm>
            <a:off x="1801766" y="4153048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 Included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6C3A02-163B-42F3-857A-378C648F47E1}"/>
              </a:ext>
            </a:extLst>
          </p:cNvPr>
          <p:cNvSpPr txBox="1"/>
          <p:nvPr/>
        </p:nvSpPr>
        <p:spPr>
          <a:xfrm>
            <a:off x="1240840" y="447191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PRBD/DOCP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9A34CD4-0587-479D-875F-12A2C6BD91BD}"/>
              </a:ext>
            </a:extLst>
          </p:cNvPr>
          <p:cNvSpPr/>
          <p:nvPr/>
        </p:nvSpPr>
        <p:spPr>
          <a:xfrm>
            <a:off x="403680" y="5120392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MC accepts?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81BADF-1EC8-4292-9BD2-B990DCB7A47B}"/>
              </a:ext>
            </a:extLst>
          </p:cNvPr>
          <p:cNvSpPr txBox="1"/>
          <p:nvPr/>
        </p:nvSpPr>
        <p:spPr>
          <a:xfrm>
            <a:off x="3871968" y="5036524"/>
            <a:ext cx="8098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PRBD/DOCF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07423F-ECD2-4E0E-8F77-D434F492DF03}"/>
              </a:ext>
            </a:extLst>
          </p:cNvPr>
          <p:cNvCxnSpPr>
            <a:cxnSpLocks/>
          </p:cNvCxnSpPr>
          <p:nvPr/>
        </p:nvCxnSpPr>
        <p:spPr>
          <a:xfrm rot="10800000">
            <a:off x="2310927" y="4630557"/>
            <a:ext cx="2010240" cy="405967"/>
          </a:xfrm>
          <a:prstGeom prst="bentConnector3">
            <a:avLst>
              <a:gd name="adj1" fmla="val -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DEE0D73-F642-478B-8CFE-979FD4EF10EC}"/>
              </a:ext>
            </a:extLst>
          </p:cNvPr>
          <p:cNvCxnSpPr>
            <a:cxnSpLocks/>
          </p:cNvCxnSpPr>
          <p:nvPr/>
        </p:nvCxnSpPr>
        <p:spPr>
          <a:xfrm flipV="1">
            <a:off x="1396855" y="5356604"/>
            <a:ext cx="809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4AFCEB-0486-4B8D-ACFF-8DBD1CEEADFC}"/>
              </a:ext>
            </a:extLst>
          </p:cNvPr>
          <p:cNvSpPr txBox="1"/>
          <p:nvPr/>
        </p:nvSpPr>
        <p:spPr>
          <a:xfrm>
            <a:off x="2199054" y="5171220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PRBD/DOCR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4AA28F-D412-4A07-A0A5-220E6D8087DC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252214" y="5236579"/>
            <a:ext cx="619754" cy="19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78854C9-5500-4A8C-B99F-152E9E40B829}"/>
              </a:ext>
            </a:extLst>
          </p:cNvPr>
          <p:cNvSpPr txBox="1"/>
          <p:nvPr/>
        </p:nvSpPr>
        <p:spPr>
          <a:xfrm>
            <a:off x="3310842" y="5097668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BDCA37-AA2A-46DD-ADC2-9152BEB4B414}"/>
              </a:ext>
            </a:extLst>
          </p:cNvPr>
          <p:cNvSpPr txBox="1"/>
          <p:nvPr/>
        </p:nvSpPr>
        <p:spPr>
          <a:xfrm>
            <a:off x="1656507" y="514116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13D70FC-0BC9-497D-A92B-44E136F9540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228357" y="5731747"/>
            <a:ext cx="970697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8EF5DBF-4C1E-46EB-9F02-44332C75BCDD}"/>
              </a:ext>
            </a:extLst>
          </p:cNvPr>
          <p:cNvSpPr txBox="1"/>
          <p:nvPr/>
        </p:nvSpPr>
        <p:spPr>
          <a:xfrm>
            <a:off x="1602809" y="577261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423993-F67B-4410-A7AF-EE14BADF7BAD}"/>
              </a:ext>
            </a:extLst>
          </p:cNvPr>
          <p:cNvCxnSpPr>
            <a:cxnSpLocks/>
          </p:cNvCxnSpPr>
          <p:nvPr/>
        </p:nvCxnSpPr>
        <p:spPr>
          <a:xfrm>
            <a:off x="3239288" y="6246926"/>
            <a:ext cx="1230323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ACBB855-2341-498C-A04F-767118902E3A}"/>
              </a:ext>
            </a:extLst>
          </p:cNvPr>
          <p:cNvSpPr txBox="1"/>
          <p:nvPr/>
        </p:nvSpPr>
        <p:spPr>
          <a:xfrm>
            <a:off x="3305282" y="6067245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Arbitration Received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0BA395F-B249-4EC2-AC43-8016A8923EDE}"/>
              </a:ext>
            </a:extLst>
          </p:cNvPr>
          <p:cNvSpPr txBox="1"/>
          <p:nvPr/>
        </p:nvSpPr>
        <p:spPr>
          <a:xfrm>
            <a:off x="4446585" y="5985348"/>
            <a:ext cx="1187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ARB/RECD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4F0971-D4C2-4079-BDC2-04F05FE808C5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002966" y="4873021"/>
            <a:ext cx="455374" cy="24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1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9879913" y="241431"/>
            <a:ext cx="20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 Network Ruling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C4262-6DDB-42B6-B539-CC75EB4ECC71}"/>
              </a:ext>
            </a:extLst>
          </p:cNvPr>
          <p:cNvSpPr txBox="1"/>
          <p:nvPr/>
        </p:nvSpPr>
        <p:spPr>
          <a:xfrm>
            <a:off x="997208" y="450894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Case is in either ARB/DNST or ARBD/DOCS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1E0500-D612-495E-A947-CB6D8117E849}"/>
              </a:ext>
            </a:extLst>
          </p:cNvPr>
          <p:cNvSpPr txBox="1"/>
          <p:nvPr/>
        </p:nvSpPr>
        <p:spPr>
          <a:xfrm>
            <a:off x="848042" y="4351965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moves case to NETN/RULI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7D7E71-CAF6-4D7B-95DA-23FAE10BE167}"/>
              </a:ext>
            </a:extLst>
          </p:cNvPr>
          <p:cNvCxnSpPr>
            <a:cxnSpLocks/>
            <a:stCxn id="45" idx="2"/>
            <a:endCxn id="13" idx="0"/>
          </p:cNvCxnSpPr>
          <p:nvPr/>
        </p:nvCxnSpPr>
        <p:spPr>
          <a:xfrm flipH="1">
            <a:off x="1442743" y="1004892"/>
            <a:ext cx="74582" cy="53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D6464B-0FA6-4139-A7E5-ED572B658D68}"/>
              </a:ext>
            </a:extLst>
          </p:cNvPr>
          <p:cNvSpPr txBox="1"/>
          <p:nvPr/>
        </p:nvSpPr>
        <p:spPr>
          <a:xfrm>
            <a:off x="4379501" y="1507779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moves case to NETN/RULA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23B2291-6CFC-4153-AE5D-C18F671B6671}"/>
              </a:ext>
            </a:extLst>
          </p:cNvPr>
          <p:cNvSpPr/>
          <p:nvPr/>
        </p:nvSpPr>
        <p:spPr>
          <a:xfrm>
            <a:off x="848043" y="1537515"/>
            <a:ext cx="1189400" cy="9406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Incoming Network Ruling from MC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AED01D-A582-4D6B-81BD-69C105434E6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037443" y="1784778"/>
            <a:ext cx="2342058" cy="22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680144-8D55-4BEB-BB1C-17A177ACB2C9}"/>
              </a:ext>
            </a:extLst>
          </p:cNvPr>
          <p:cNvCxnSpPr>
            <a:cxnSpLocks/>
            <a:stCxn id="13" idx="2"/>
            <a:endCxn id="71" idx="0"/>
          </p:cNvCxnSpPr>
          <p:nvPr/>
        </p:nvCxnSpPr>
        <p:spPr>
          <a:xfrm flipH="1">
            <a:off x="1368159" y="2478156"/>
            <a:ext cx="74584" cy="187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9010BA-9BF4-4966-A69F-6E3B7F68948D}"/>
              </a:ext>
            </a:extLst>
          </p:cNvPr>
          <p:cNvSpPr txBox="1"/>
          <p:nvPr/>
        </p:nvSpPr>
        <p:spPr>
          <a:xfrm>
            <a:off x="2649394" y="1643649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Acquirer wins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10FE6E-2912-44A2-B0DA-283DAD189D26}"/>
              </a:ext>
            </a:extLst>
          </p:cNvPr>
          <p:cNvSpPr txBox="1"/>
          <p:nvPr/>
        </p:nvSpPr>
        <p:spPr>
          <a:xfrm>
            <a:off x="594434" y="3295908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Acquirer loses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88C554-949D-47D7-A808-C5300EE081E6}"/>
              </a:ext>
            </a:extLst>
          </p:cNvPr>
          <p:cNvSpPr txBox="1"/>
          <p:nvPr/>
        </p:nvSpPr>
        <p:spPr>
          <a:xfrm>
            <a:off x="4558526" y="3295908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moves case to NETN/RULR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2F3163-8397-4A56-A8B7-4B300819459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635057" y="2338776"/>
            <a:ext cx="2923469" cy="12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F01F22-878E-4686-B82F-6E2D27770524}"/>
              </a:ext>
            </a:extLst>
          </p:cNvPr>
          <p:cNvSpPr txBox="1"/>
          <p:nvPr/>
        </p:nvSpPr>
        <p:spPr>
          <a:xfrm>
            <a:off x="3063129" y="2725009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Alternate Response</a:t>
            </a:r>
          </a:p>
        </p:txBody>
      </p:sp>
    </p:spTree>
    <p:extLst>
      <p:ext uri="{BB962C8B-B14F-4D97-AF65-F5344CB8AC3E}">
        <p14:creationId xmlns:p14="http://schemas.microsoft.com/office/powerpoint/2010/main" val="1953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531</Words>
  <Application>Microsoft Office PowerPoint</Application>
  <PresentationFormat>Widescreen</PresentationFormat>
  <Paragraphs>165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Haas, Jenni</dc:creator>
  <cp:lastModifiedBy>Puranen, Amber</cp:lastModifiedBy>
  <cp:revision>74</cp:revision>
  <dcterms:created xsi:type="dcterms:W3CDTF">2017-10-10T10:16:21Z</dcterms:created>
  <dcterms:modified xsi:type="dcterms:W3CDTF">2022-04-10T18:01:03Z</dcterms:modified>
</cp:coreProperties>
</file>