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anen, Amber" userId="15b51f8c-3328-4dbb-bc7f-bfacb4fc93b0" providerId="ADAL" clId="{1AB6A7E8-ADD5-4B76-AA27-EAC53AFA9C63}"/>
    <pc:docChg chg="modSld">
      <pc:chgData name="Puranen, Amber" userId="15b51f8c-3328-4dbb-bc7f-bfacb4fc93b0" providerId="ADAL" clId="{1AB6A7E8-ADD5-4B76-AA27-EAC53AFA9C63}" dt="2022-06-02T21:18:27.644" v="30" actId="1076"/>
      <pc:docMkLst>
        <pc:docMk/>
      </pc:docMkLst>
      <pc:sldChg chg="modSp mod">
        <pc:chgData name="Puranen, Amber" userId="15b51f8c-3328-4dbb-bc7f-bfacb4fc93b0" providerId="ADAL" clId="{1AB6A7E8-ADD5-4B76-AA27-EAC53AFA9C63}" dt="2022-06-02T21:18:27.644" v="30" actId="1076"/>
        <pc:sldMkLst>
          <pc:docMk/>
          <pc:sldMk cId="972310406" sldId="264"/>
        </pc:sldMkLst>
        <pc:spChg chg="mod">
          <ac:chgData name="Puranen, Amber" userId="15b51f8c-3328-4dbb-bc7f-bfacb4fc93b0" providerId="ADAL" clId="{1AB6A7E8-ADD5-4B76-AA27-EAC53AFA9C63}" dt="2022-06-02T21:18:27.644" v="30" actId="1076"/>
          <ac:spMkLst>
            <pc:docMk/>
            <pc:sldMk cId="972310406" sldId="264"/>
            <ac:spMk id="11" creationId="{A919DDBF-5F4D-41B6-B759-8BC02993ADC3}"/>
          </ac:spMkLst>
        </pc:spChg>
        <pc:cxnChg chg="mod">
          <ac:chgData name="Puranen, Amber" userId="15b51f8c-3328-4dbb-bc7f-bfacb4fc93b0" providerId="ADAL" clId="{1AB6A7E8-ADD5-4B76-AA27-EAC53AFA9C63}" dt="2022-06-02T21:18:27.644" v="30" actId="1076"/>
          <ac:cxnSpMkLst>
            <pc:docMk/>
            <pc:sldMk cId="972310406" sldId="264"/>
            <ac:cxnSpMk id="197" creationId="{4BA3463D-5980-48EF-951A-43113A595B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3568-6C4F-454E-A4F2-D1351463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EB1B-1AF6-4FF7-833B-618BE804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4907-497A-45DC-8A1D-EA6FDD95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F0C1-F59A-4558-8EC8-7FC75C0C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B153-3023-43B7-BA43-6640736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C309-C191-4C7F-A9CC-2D493A2C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C063-96EF-4A2C-8A78-64F649C1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EBE7-05D6-4232-A98E-5E5D8006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BE87-1523-4EE8-A5A8-2EA1ABC1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0BF3-D8F7-475B-B94B-558EB25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730BA-06AF-4EA3-AFF0-43E266B2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3BCBC-2E4E-47FD-A2CC-2E156A5D6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15BB-DAD9-4FD4-87E9-8ECBA07E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2C14-CF80-43D4-BDCF-7338091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FF26-23E6-4F4A-93A6-3D04E5C2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E235-690B-439B-8C4D-48A343A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751A-E6E1-43DD-9497-4A5EA4D4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9605-3216-4152-946F-E96A1740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4C0A-8579-4C8E-AF15-5A97546F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AC73-E366-4311-B619-D60963B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E30-C9C0-406D-BEBF-6299D92A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CEA0-3069-4494-AE62-6C2A465E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23C2-7536-4A1B-8AD4-E02413E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1638-80A0-45EA-8D75-6823E1E8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20B8-DF79-4D22-9A0C-6289934F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220D-6E6E-4891-BF96-B0BD17C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3CFC-0AC1-4728-9D57-933A4B21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CE24-0F87-4B82-9404-4B068142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761F3-A4B9-4F22-8C3F-B29E237C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DEE9-64E4-4CF5-B960-B8C43014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3771-EDBC-4114-8789-4A5ECF9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D3C5-D38E-4D0E-8A07-CA1EDBA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42372-9DD0-4B4B-98B6-B1E90881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C31CE-D49D-4426-8B78-67313976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F2C93-3729-4513-80FE-5E3AC3754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9D98-7D7D-4746-BFE5-6BD86565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F8651-A39C-4AFD-831B-7A988B3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3ED33-6286-4E9A-BB0F-3ED7BD91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0FB0-20EB-4CD7-8514-886C76D0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F210-0FCC-474C-B70F-128975AC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2779-C109-4432-9F5B-EC66FE3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07CD-FABD-4ED9-9F5E-6699C82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6B099-C717-46DE-9889-77F316D6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B7485-12EC-42E8-B9FF-896C98D3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78FE0-1E52-4301-8411-4C6EB52D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0D8E1-1650-43D0-A726-1BABF766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E3C2-92A7-484A-A0B6-049CA72F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77D0-4E37-4341-813A-4FAA5A71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1E1B1-BBC4-403B-9BF6-83CDBA81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E6A9-09C0-4B3F-8678-FF854237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9E6C6-FDD5-4387-B22E-EFBC9760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34279-4C73-4664-9B9E-15DF2BD7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43-EC47-4893-8076-E96C25AC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3C634-B83D-4EF0-9535-B75EC0C14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428FE-1C5C-49E9-A287-CCBEE025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BF73-B1C7-48D4-B067-917D0587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6C54-E4A9-4681-A7E2-3DDDD6AE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CB68-61CE-4D4E-B416-C789ABDF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87731-308A-48FB-810C-51371D99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5DBF-3336-4F0C-9E16-0490A0D9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108C-1FF3-445A-AF48-D55A0A30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5C4B-C4A8-4CE7-B86D-48956D0F43D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C971-8D29-47CC-8FE7-4742FD061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5EB5-6542-4727-A92F-281EC43CF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CC54-E3E1-4C36-BC3A-942E323C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4BE69-3D9A-4440-916C-652C81921702}"/>
              </a:ext>
            </a:extLst>
          </p:cNvPr>
          <p:cNvSpPr txBox="1"/>
          <p:nvPr/>
        </p:nvSpPr>
        <p:spPr>
          <a:xfrm>
            <a:off x="10109250" y="166409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F60C1-B30A-4E10-BC6F-FE04D68EADC5}"/>
              </a:ext>
            </a:extLst>
          </p:cNvPr>
          <p:cNvSpPr txBox="1"/>
          <p:nvPr/>
        </p:nvSpPr>
        <p:spPr>
          <a:xfrm>
            <a:off x="1109029" y="763328"/>
            <a:ext cx="11316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creates/fixes adjustment: ADJ/FWRD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E184-4227-4CF1-8AC7-39474BA6CAA5}"/>
              </a:ext>
            </a:extLst>
          </p:cNvPr>
          <p:cNvSpPr txBox="1"/>
          <p:nvPr/>
        </p:nvSpPr>
        <p:spPr>
          <a:xfrm>
            <a:off x="1109028" y="1692262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transitions to ADJ/PDNR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AD099-279F-41C7-98DB-24CE0B926DD7}"/>
              </a:ext>
            </a:extLst>
          </p:cNvPr>
          <p:cNvSpPr txBox="1"/>
          <p:nvPr/>
        </p:nvSpPr>
        <p:spPr>
          <a:xfrm>
            <a:off x="1109028" y="2309105"/>
            <a:ext cx="11316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Next 1-2 days: </a:t>
            </a:r>
          </a:p>
          <a:p>
            <a:r>
              <a:rPr lang="en-US" sz="1000" dirty="0"/>
              <a:t>System sends status call to Visa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0EB7A03-FCBC-47F6-BBC9-3791AF929B48}"/>
              </a:ext>
            </a:extLst>
          </p:cNvPr>
          <p:cNvSpPr/>
          <p:nvPr/>
        </p:nvSpPr>
        <p:spPr>
          <a:xfrm>
            <a:off x="5084104" y="669069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accepts?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BD20A-BDFB-4AD2-A2BC-18151BD2B53E}"/>
              </a:ext>
            </a:extLst>
          </p:cNvPr>
          <p:cNvSpPr txBox="1"/>
          <p:nvPr/>
        </p:nvSpPr>
        <p:spPr>
          <a:xfrm>
            <a:off x="3004011" y="839387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B80BB4-2619-4597-B939-81A4243412ED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3720785" y="-70288"/>
            <a:ext cx="482502" cy="3442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491088-AD82-4A20-BB07-7B521619E8D4}"/>
              </a:ext>
            </a:extLst>
          </p:cNvPr>
          <p:cNvSpPr txBox="1"/>
          <p:nvPr/>
        </p:nvSpPr>
        <p:spPr>
          <a:xfrm>
            <a:off x="4799149" y="172386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38AC0-6190-4292-98E1-30AA45777577}"/>
              </a:ext>
            </a:extLst>
          </p:cNvPr>
          <p:cNvSpPr txBox="1"/>
          <p:nvPr/>
        </p:nvSpPr>
        <p:spPr>
          <a:xfrm>
            <a:off x="4921239" y="171373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746D01-454D-4C69-81F4-2146BDF2C0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674855" y="2092372"/>
            <a:ext cx="0" cy="21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9916F65D-1A46-4957-8CC5-610983A92C46}"/>
              </a:ext>
            </a:extLst>
          </p:cNvPr>
          <p:cNvSpPr/>
          <p:nvPr/>
        </p:nvSpPr>
        <p:spPr>
          <a:xfrm>
            <a:off x="5084103" y="2196241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created adj?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CCDB-6D52-49DF-8816-621FAFB3A19A}"/>
              </a:ext>
            </a:extLst>
          </p:cNvPr>
          <p:cNvSpPr txBox="1"/>
          <p:nvPr/>
        </p:nvSpPr>
        <p:spPr>
          <a:xfrm>
            <a:off x="3004011" y="179101"/>
            <a:ext cx="11316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transitions to ADJ/REJ1 or ADJ/REJR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91C9F3-85A8-4BB5-90C9-C6C626B092B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4135664" y="1039442"/>
            <a:ext cx="94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829F90F-0241-4918-8A21-FE34E5B469AC}"/>
              </a:ext>
            </a:extLst>
          </p:cNvPr>
          <p:cNvCxnSpPr>
            <a:stCxn id="9" idx="0"/>
            <a:endCxn id="27" idx="3"/>
          </p:cNvCxnSpPr>
          <p:nvPr/>
        </p:nvCxnSpPr>
        <p:spPr>
          <a:xfrm rot="16200000" flipV="1">
            <a:off x="4803043" y="-211278"/>
            <a:ext cx="212969" cy="1547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2529720-ED66-4439-93C8-FED05096A95A}"/>
              </a:ext>
            </a:extLst>
          </p:cNvPr>
          <p:cNvCxnSpPr>
            <a:stCxn id="27" idx="1"/>
            <a:endCxn id="5" idx="0"/>
          </p:cNvCxnSpPr>
          <p:nvPr/>
        </p:nvCxnSpPr>
        <p:spPr>
          <a:xfrm rot="10800000" flipV="1">
            <a:off x="1674857" y="456100"/>
            <a:ext cx="1329155" cy="307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C51C42-1526-429F-AF76-0248FBAA72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240682" y="1039442"/>
            <a:ext cx="763329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E3BECB-50A1-4F4B-AD75-F48E1E4967A3}"/>
              </a:ext>
            </a:extLst>
          </p:cNvPr>
          <p:cNvCxnSpPr>
            <a:stCxn id="7" idx="3"/>
            <a:endCxn id="26" idx="1"/>
          </p:cNvCxnSpPr>
          <p:nvPr/>
        </p:nvCxnSpPr>
        <p:spPr>
          <a:xfrm flipV="1">
            <a:off x="2240681" y="2566614"/>
            <a:ext cx="2843422" cy="1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410510E-2906-4F2D-A7E4-1CB5B2C30EBF}"/>
              </a:ext>
            </a:extLst>
          </p:cNvPr>
          <p:cNvCxnSpPr>
            <a:stCxn id="26" idx="3"/>
            <a:endCxn id="27" idx="3"/>
          </p:cNvCxnSpPr>
          <p:nvPr/>
        </p:nvCxnSpPr>
        <p:spPr>
          <a:xfrm flipH="1" flipV="1">
            <a:off x="4135664" y="456100"/>
            <a:ext cx="2147010" cy="2110514"/>
          </a:xfrm>
          <a:prstGeom prst="bentConnector3">
            <a:avLst>
              <a:gd name="adj1" fmla="val -10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979380-6EE2-448A-8845-26D5506634BE}"/>
              </a:ext>
            </a:extLst>
          </p:cNvPr>
          <p:cNvSpPr txBox="1"/>
          <p:nvPr/>
        </p:nvSpPr>
        <p:spPr>
          <a:xfrm>
            <a:off x="6481288" y="1818159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EEFF1A-872D-48FE-A934-F5E7C8234E33}"/>
              </a:ext>
            </a:extLst>
          </p:cNvPr>
          <p:cNvSpPr txBox="1"/>
          <p:nvPr/>
        </p:nvSpPr>
        <p:spPr>
          <a:xfrm>
            <a:off x="1109027" y="3164113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transitions to ADJ/SDRC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9B8E19A2-0CF9-4208-9CA4-E611B1CA4A14}"/>
              </a:ext>
            </a:extLst>
          </p:cNvPr>
          <p:cNvSpPr/>
          <p:nvPr/>
        </p:nvSpPr>
        <p:spPr>
          <a:xfrm>
            <a:off x="984749" y="3902096"/>
            <a:ext cx="1380207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rmAutofit fontScale="47500" lnSpcReduction="20000"/>
          </a:bodyPr>
          <a:lstStyle/>
          <a:p>
            <a:pPr algn="ctr"/>
            <a:r>
              <a:rPr lang="en-US" dirty="0"/>
              <a:t>Receive chargeback?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ABC351-8E00-4A83-970F-1EAB16837424}"/>
              </a:ext>
            </a:extLst>
          </p:cNvPr>
          <p:cNvCxnSpPr>
            <a:stCxn id="26" idx="2"/>
            <a:endCxn id="46" idx="3"/>
          </p:cNvCxnSpPr>
          <p:nvPr/>
        </p:nvCxnSpPr>
        <p:spPr>
          <a:xfrm rot="5400000">
            <a:off x="3748445" y="1429223"/>
            <a:ext cx="427181" cy="3442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B64282-173E-4F65-AE4D-1695A72797C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1674853" y="3564223"/>
            <a:ext cx="1" cy="33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905E00-09D4-4E91-A8BB-CF9CBC28FC72}"/>
              </a:ext>
            </a:extLst>
          </p:cNvPr>
          <p:cNvSpPr txBox="1"/>
          <p:nvPr/>
        </p:nvSpPr>
        <p:spPr>
          <a:xfrm>
            <a:off x="1209019" y="5078233"/>
            <a:ext cx="93166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System moves</a:t>
            </a:r>
          </a:p>
          <a:p>
            <a:r>
              <a:rPr lang="en-US" sz="1000" dirty="0"/>
              <a:t>case to</a:t>
            </a:r>
          </a:p>
          <a:p>
            <a:r>
              <a:rPr lang="en-US" sz="1000" dirty="0"/>
              <a:t>CHB1/SDRC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30F44-30D6-4AC9-8A3A-4A3C43B1F206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flipH="1">
            <a:off x="1674852" y="4642842"/>
            <a:ext cx="1" cy="43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DA444C-5222-4731-8FE0-B6909CDDA5B9}"/>
              </a:ext>
            </a:extLst>
          </p:cNvPr>
          <p:cNvSpPr txBox="1"/>
          <p:nvPr/>
        </p:nvSpPr>
        <p:spPr>
          <a:xfrm>
            <a:off x="3104004" y="4072414"/>
            <a:ext cx="10599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User closes case:</a:t>
            </a:r>
          </a:p>
          <a:p>
            <a:r>
              <a:rPr lang="en-US" sz="1000" dirty="0"/>
              <a:t>ADJ/CLOA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B0E111-3CDB-4F0A-B8A4-F38B07932098}"/>
              </a:ext>
            </a:extLst>
          </p:cNvPr>
          <p:cNvCxnSpPr>
            <a:stCxn id="47" idx="3"/>
            <a:endCxn id="57" idx="1"/>
          </p:cNvCxnSpPr>
          <p:nvPr/>
        </p:nvCxnSpPr>
        <p:spPr>
          <a:xfrm>
            <a:off x="2364956" y="4272469"/>
            <a:ext cx="73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07C0AC9-9028-4521-8ECA-2FB357008807}"/>
              </a:ext>
            </a:extLst>
          </p:cNvPr>
          <p:cNvSpPr txBox="1"/>
          <p:nvPr/>
        </p:nvSpPr>
        <p:spPr>
          <a:xfrm>
            <a:off x="1650564" y="473294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A18809-DAC0-4036-B72A-1E92CB49C19A}"/>
              </a:ext>
            </a:extLst>
          </p:cNvPr>
          <p:cNvSpPr txBox="1"/>
          <p:nvPr/>
        </p:nvSpPr>
        <p:spPr>
          <a:xfrm>
            <a:off x="2517349" y="4057025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DF1EA07E-3404-4EED-B16B-C4AA4E815A2D}"/>
              </a:ext>
            </a:extLst>
          </p:cNvPr>
          <p:cNvSpPr/>
          <p:nvPr/>
        </p:nvSpPr>
        <p:spPr>
          <a:xfrm>
            <a:off x="224357" y="5126632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5275AB-5AF3-4465-9806-AF324A9A0A5B}"/>
              </a:ext>
            </a:extLst>
          </p:cNvPr>
          <p:cNvCxnSpPr>
            <a:stCxn id="54" idx="1"/>
            <a:endCxn id="63" idx="6"/>
          </p:cNvCxnSpPr>
          <p:nvPr/>
        </p:nvCxnSpPr>
        <p:spPr>
          <a:xfrm flipH="1">
            <a:off x="681557" y="5355232"/>
            <a:ext cx="5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AB1E288-D6B9-47BB-B4C8-07F67A44F459}"/>
              </a:ext>
            </a:extLst>
          </p:cNvPr>
          <p:cNvSpPr txBox="1"/>
          <p:nvPr/>
        </p:nvSpPr>
        <p:spPr>
          <a:xfrm>
            <a:off x="2085999" y="132562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</p:spTree>
    <p:extLst>
      <p:ext uri="{BB962C8B-B14F-4D97-AF65-F5344CB8AC3E}">
        <p14:creationId xmlns:p14="http://schemas.microsoft.com/office/powerpoint/2010/main" val="27848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4BE69-3D9A-4440-916C-652C81921702}"/>
              </a:ext>
            </a:extLst>
          </p:cNvPr>
          <p:cNvSpPr txBox="1"/>
          <p:nvPr/>
        </p:nvSpPr>
        <p:spPr>
          <a:xfrm>
            <a:off x="8488954" y="177449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RDR – Rapid Dispute Resolution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DACB6-F5E3-4F41-92B4-AF744B54F0DC}"/>
              </a:ext>
            </a:extLst>
          </p:cNvPr>
          <p:cNvSpPr txBox="1"/>
          <p:nvPr/>
        </p:nvSpPr>
        <p:spPr>
          <a:xfrm>
            <a:off x="1214600" y="36211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VRDR/RECD queue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C96A5-6FD6-432A-85BB-7B36A76B3704}"/>
              </a:ext>
            </a:extLst>
          </p:cNvPr>
          <p:cNvSpPr txBox="1"/>
          <p:nvPr/>
        </p:nvSpPr>
        <p:spPr>
          <a:xfrm>
            <a:off x="2919834" y="172565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</a:t>
            </a:r>
          </a:p>
          <a:p>
            <a:r>
              <a:rPr lang="en-US" sz="1000" dirty="0"/>
              <a:t>CHB1/ACPF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D4EEA4-D041-4399-8871-BC2AF1F8CFE9}"/>
              </a:ext>
            </a:extLst>
          </p:cNvPr>
          <p:cNvSpPr txBox="1"/>
          <p:nvPr/>
        </p:nvSpPr>
        <p:spPr>
          <a:xfrm>
            <a:off x="6273416" y="171832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EA61C1-1599-4F9E-B4BB-F2E667351601}"/>
              </a:ext>
            </a:extLst>
          </p:cNvPr>
          <p:cNvSpPr txBox="1"/>
          <p:nvPr/>
        </p:nvSpPr>
        <p:spPr>
          <a:xfrm>
            <a:off x="6273416" y="2201452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PARB/ACST</a:t>
            </a: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43347063-718F-43EC-91FD-98F796D1481D}"/>
              </a:ext>
            </a:extLst>
          </p:cNvPr>
          <p:cNvSpPr/>
          <p:nvPr/>
        </p:nvSpPr>
        <p:spPr>
          <a:xfrm>
            <a:off x="8176701" y="1551032"/>
            <a:ext cx="1305354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</a:t>
            </a:r>
          </a:p>
          <a:p>
            <a:pPr algn="ctr"/>
            <a:r>
              <a:rPr lang="en-US" sz="900" dirty="0"/>
              <a:t>Accepts?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8FC861-EC1C-4861-9355-F05D878627D9}"/>
              </a:ext>
            </a:extLst>
          </p:cNvPr>
          <p:cNvSpPr txBox="1"/>
          <p:nvPr/>
        </p:nvSpPr>
        <p:spPr>
          <a:xfrm>
            <a:off x="7920027" y="2467077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D9B0E5-B95C-4E31-82A6-69434B37B479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313650" y="1918383"/>
            <a:ext cx="863051" cy="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20E599D-8BF0-49D0-8BE6-807E58742803}"/>
              </a:ext>
            </a:extLst>
          </p:cNvPr>
          <p:cNvCxnSpPr>
            <a:stCxn id="43" idx="2"/>
            <a:endCxn id="42" idx="3"/>
          </p:cNvCxnSpPr>
          <p:nvPr/>
        </p:nvCxnSpPr>
        <p:spPr>
          <a:xfrm rot="5400000">
            <a:off x="8016650" y="1588778"/>
            <a:ext cx="109729" cy="1515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4C63FA-BE8E-4F2E-A541-12183385FAAE}"/>
              </a:ext>
            </a:extLst>
          </p:cNvPr>
          <p:cNvSpPr txBox="1"/>
          <p:nvPr/>
        </p:nvSpPr>
        <p:spPr>
          <a:xfrm>
            <a:off x="6273417" y="120106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PARB/ACPR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5F0683A-28B7-4F51-A06D-E40C4E8516D8}"/>
              </a:ext>
            </a:extLst>
          </p:cNvPr>
          <p:cNvCxnSpPr>
            <a:stCxn id="43" idx="0"/>
            <a:endCxn id="52" idx="3"/>
          </p:cNvCxnSpPr>
          <p:nvPr/>
        </p:nvCxnSpPr>
        <p:spPr>
          <a:xfrm rot="16200000" flipV="1">
            <a:off x="7996557" y="718210"/>
            <a:ext cx="149916" cy="1515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516AC2-6259-49DB-A0FE-271EF06FC1D9}"/>
              </a:ext>
            </a:extLst>
          </p:cNvPr>
          <p:cNvSpPr txBox="1"/>
          <p:nvPr/>
        </p:nvSpPr>
        <p:spPr>
          <a:xfrm>
            <a:off x="7919068" y="116631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9FE9650-16BD-44E5-A3A8-1313505F07D7}"/>
              </a:ext>
            </a:extLst>
          </p:cNvPr>
          <p:cNvCxnSpPr>
            <a:cxnSpLocks/>
            <a:stCxn id="52" idx="1"/>
            <a:endCxn id="38" idx="0"/>
          </p:cNvCxnSpPr>
          <p:nvPr/>
        </p:nvCxnSpPr>
        <p:spPr>
          <a:xfrm rot="10800000" flipV="1">
            <a:off x="3439951" y="1401115"/>
            <a:ext cx="2833466" cy="32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FE69AF-0DC8-4509-B0F5-2444F51B8B92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3960068" y="1918383"/>
            <a:ext cx="2313348" cy="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CE233FA-5A93-41F7-ACB2-692DF150AFF4}"/>
              </a:ext>
            </a:extLst>
          </p:cNvPr>
          <p:cNvSpPr txBox="1"/>
          <p:nvPr/>
        </p:nvSpPr>
        <p:spPr>
          <a:xfrm>
            <a:off x="4469991" y="1084382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1313CA1C-D396-4640-840D-97E752B44F7D}"/>
              </a:ext>
            </a:extLst>
          </p:cNvPr>
          <p:cNvSpPr/>
          <p:nvPr/>
        </p:nvSpPr>
        <p:spPr>
          <a:xfrm>
            <a:off x="1099754" y="1556901"/>
            <a:ext cx="1272448" cy="9101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Take action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32FB1B-8AC8-4758-A227-AFB12710347F}"/>
              </a:ext>
            </a:extLst>
          </p:cNvPr>
          <p:cNvCxnSpPr>
            <a:cxnSpLocks/>
          </p:cNvCxnSpPr>
          <p:nvPr/>
        </p:nvCxnSpPr>
        <p:spPr>
          <a:xfrm flipH="1">
            <a:off x="1734717" y="750618"/>
            <a:ext cx="3415" cy="8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78085A-5FFD-4D86-97B5-25A994870B42}"/>
              </a:ext>
            </a:extLst>
          </p:cNvPr>
          <p:cNvSpPr txBox="1"/>
          <p:nvPr/>
        </p:nvSpPr>
        <p:spPr>
          <a:xfrm>
            <a:off x="2414035" y="181066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DF1675-A08A-4232-97A6-B199C6BECE62}"/>
              </a:ext>
            </a:extLst>
          </p:cNvPr>
          <p:cNvCxnSpPr>
            <a:cxnSpLocks/>
          </p:cNvCxnSpPr>
          <p:nvPr/>
        </p:nvCxnSpPr>
        <p:spPr>
          <a:xfrm>
            <a:off x="2373896" y="2027148"/>
            <a:ext cx="558291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540200-ADFD-465E-81E3-A8E1165A6D20}"/>
              </a:ext>
            </a:extLst>
          </p:cNvPr>
          <p:cNvCxnSpPr/>
          <p:nvPr/>
        </p:nvCxnSpPr>
        <p:spPr>
          <a:xfrm rot="16200000" flipH="1">
            <a:off x="1637404" y="2572382"/>
            <a:ext cx="1368185" cy="1157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BEDB030-2818-4F55-B037-1041D9039BCC}"/>
              </a:ext>
            </a:extLst>
          </p:cNvPr>
          <p:cNvSpPr txBox="1"/>
          <p:nvPr/>
        </p:nvSpPr>
        <p:spPr>
          <a:xfrm>
            <a:off x="1437816" y="293572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FCF6BA-5379-44A2-8DEF-CC96FB9C1265}"/>
              </a:ext>
            </a:extLst>
          </p:cNvPr>
          <p:cNvSpPr txBox="1"/>
          <p:nvPr/>
        </p:nvSpPr>
        <p:spPr>
          <a:xfrm>
            <a:off x="2932187" y="363520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CHB1/CLTA</a:t>
            </a:r>
          </a:p>
        </p:txBody>
      </p:sp>
    </p:spTree>
    <p:extLst>
      <p:ext uri="{BB962C8B-B14F-4D97-AF65-F5344CB8AC3E}">
        <p14:creationId xmlns:p14="http://schemas.microsoft.com/office/powerpoint/2010/main" val="27804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E90849-106C-4E31-BE7B-322912EBD052}"/>
              </a:ext>
            </a:extLst>
          </p:cNvPr>
          <p:cNvSpPr txBox="1"/>
          <p:nvPr/>
        </p:nvSpPr>
        <p:spPr>
          <a:xfrm>
            <a:off x="1109029" y="532092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CHB1/LTRS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F1829-DBC5-4D4F-A3C3-36B7F1496A9F}"/>
              </a:ext>
            </a:extLst>
          </p:cNvPr>
          <p:cNvSpPr txBox="1"/>
          <p:nvPr/>
        </p:nvSpPr>
        <p:spPr>
          <a:xfrm>
            <a:off x="8190484" y="4215885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REP1/SDRC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341651" y="8035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CHB1/SDRC 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422493" y="184164"/>
            <a:ext cx="355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</a:t>
            </a:r>
            <a:r>
              <a:rPr lang="en-US" dirty="0" err="1"/>
              <a:t>Representment</a:t>
            </a:r>
            <a:r>
              <a:rPr lang="en-US" dirty="0"/>
              <a:t> - Collaboration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296336" y="50354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4690C5D-ED87-4078-968B-655DEB7EA640}"/>
              </a:ext>
            </a:extLst>
          </p:cNvPr>
          <p:cNvSpPr/>
          <p:nvPr/>
        </p:nvSpPr>
        <p:spPr>
          <a:xfrm>
            <a:off x="2778786" y="1284535"/>
            <a:ext cx="1272448" cy="9101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 chargeback?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28D5C4-9C34-4957-A2F1-93D680C80068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>
            <a:off x="1674856" y="932202"/>
            <a:ext cx="0" cy="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4F5F87-358C-457A-BBAD-2487A959EDF1}"/>
              </a:ext>
            </a:extLst>
          </p:cNvPr>
          <p:cNvSpPr txBox="1"/>
          <p:nvPr/>
        </p:nvSpPr>
        <p:spPr>
          <a:xfrm>
            <a:off x="6680363" y="3596424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91AFFE1C-9831-49BB-8673-12FC89E563E6}"/>
              </a:ext>
            </a:extLst>
          </p:cNvPr>
          <p:cNvSpPr/>
          <p:nvPr/>
        </p:nvSpPr>
        <p:spPr>
          <a:xfrm>
            <a:off x="11427474" y="5241198"/>
            <a:ext cx="547017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1BE9A7-557A-4DAF-A1FE-BC23DB0768B1}"/>
              </a:ext>
            </a:extLst>
          </p:cNvPr>
          <p:cNvSpPr txBox="1"/>
          <p:nvPr/>
        </p:nvSpPr>
        <p:spPr>
          <a:xfrm>
            <a:off x="9973932" y="527078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PARB/RECD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>
            <a:off x="753536" y="732147"/>
            <a:ext cx="35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D4F919-92BD-46C7-882F-9D5E6A3D4E86}"/>
              </a:ext>
            </a:extLst>
          </p:cNvPr>
          <p:cNvSpPr txBox="1"/>
          <p:nvPr/>
        </p:nvSpPr>
        <p:spPr>
          <a:xfrm>
            <a:off x="3099621" y="3677811"/>
            <a:ext cx="8178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REP1/FWRD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400CD4-6A3C-4F6D-B7C2-DEB6D35C8CA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236052" y="2194711"/>
            <a:ext cx="178958" cy="149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7A3AD4-7CF5-4315-ACBD-809CC3FF5761}"/>
              </a:ext>
            </a:extLst>
          </p:cNvPr>
          <p:cNvSpPr txBox="1"/>
          <p:nvPr/>
        </p:nvSpPr>
        <p:spPr>
          <a:xfrm>
            <a:off x="3015391" y="245816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F93EF4-3E2F-4C94-94B2-2D0354C39FBC}"/>
              </a:ext>
            </a:extLst>
          </p:cNvPr>
          <p:cNvCxnSpPr>
            <a:stCxn id="9" idx="3"/>
            <a:endCxn id="66" idx="1"/>
          </p:cNvCxnSpPr>
          <p:nvPr/>
        </p:nvCxnSpPr>
        <p:spPr>
          <a:xfrm flipV="1">
            <a:off x="3917474" y="3796479"/>
            <a:ext cx="2762889" cy="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193650D3-6C1E-4DA3-8B3F-988541BF34C0}"/>
              </a:ext>
            </a:extLst>
          </p:cNvPr>
          <p:cNvSpPr/>
          <p:nvPr/>
        </p:nvSpPr>
        <p:spPr>
          <a:xfrm>
            <a:off x="10401219" y="3480357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accepts?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080C451-EB39-4B04-A155-F7A9E4E182E8}"/>
              </a:ext>
            </a:extLst>
          </p:cNvPr>
          <p:cNvCxnSpPr>
            <a:stCxn id="66" idx="3"/>
            <a:endCxn id="120" idx="1"/>
          </p:cNvCxnSpPr>
          <p:nvPr/>
        </p:nvCxnSpPr>
        <p:spPr>
          <a:xfrm>
            <a:off x="7720597" y="3796479"/>
            <a:ext cx="2680622" cy="5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01992B8-C0A2-4D3C-9536-87FFFD116411}"/>
              </a:ext>
            </a:extLst>
          </p:cNvPr>
          <p:cNvSpPr txBox="1"/>
          <p:nvPr/>
        </p:nvSpPr>
        <p:spPr>
          <a:xfrm>
            <a:off x="6945100" y="2846102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REP1/REJR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57DA30-5ACE-424F-9D63-25CFB9770585}"/>
              </a:ext>
            </a:extLst>
          </p:cNvPr>
          <p:cNvCxnSpPr>
            <a:cxnSpLocks/>
            <a:stCxn id="120" idx="0"/>
            <a:endCxn id="123" idx="3"/>
          </p:cNvCxnSpPr>
          <p:nvPr/>
        </p:nvCxnSpPr>
        <p:spPr>
          <a:xfrm rot="16200000" flipV="1">
            <a:off x="9275820" y="1755671"/>
            <a:ext cx="434200" cy="3015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6ECD1C-302F-4C42-BAE9-86DB40663C28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927870" y="3046157"/>
            <a:ext cx="3017230" cy="70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FAACD3B-FBF1-42F1-93E2-1093554E1AB8}"/>
              </a:ext>
            </a:extLst>
          </p:cNvPr>
          <p:cNvSpPr txBox="1"/>
          <p:nvPr/>
        </p:nvSpPr>
        <p:spPr>
          <a:xfrm>
            <a:off x="5351319" y="308376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20E1591-1517-4E60-AFA6-5459034E5AB1}"/>
              </a:ext>
            </a:extLst>
          </p:cNvPr>
          <p:cNvCxnSpPr>
            <a:stCxn id="120" idx="2"/>
            <a:endCxn id="27" idx="3"/>
          </p:cNvCxnSpPr>
          <p:nvPr/>
        </p:nvCxnSpPr>
        <p:spPr>
          <a:xfrm rot="5400000">
            <a:off x="10018194" y="3433628"/>
            <a:ext cx="194837" cy="17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DD4605E-0339-463B-B200-71B5A5229F73}"/>
              </a:ext>
            </a:extLst>
          </p:cNvPr>
          <p:cNvCxnSpPr>
            <a:cxnSpLocks/>
            <a:stCxn id="122" idx="3"/>
            <a:endCxn id="102" idx="2"/>
          </p:cNvCxnSpPr>
          <p:nvPr/>
        </p:nvCxnSpPr>
        <p:spPr>
          <a:xfrm flipV="1">
            <a:off x="11014166" y="5469798"/>
            <a:ext cx="413308" cy="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50A9450-5A85-4C6C-8454-0C889311DA2A}"/>
              </a:ext>
            </a:extLst>
          </p:cNvPr>
          <p:cNvSpPr txBox="1"/>
          <p:nvPr/>
        </p:nvSpPr>
        <p:spPr>
          <a:xfrm>
            <a:off x="5849675" y="4215885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closes REP1/CLTA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7B75E1D-7D63-4EB6-B89B-6358EE840E7A}"/>
              </a:ext>
            </a:extLst>
          </p:cNvPr>
          <p:cNvSpPr/>
          <p:nvPr/>
        </p:nvSpPr>
        <p:spPr>
          <a:xfrm>
            <a:off x="9989533" y="6057205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E9123D-0A61-41D8-B4E1-47ACFDCCCF31}"/>
              </a:ext>
            </a:extLst>
          </p:cNvPr>
          <p:cNvSpPr txBox="1"/>
          <p:nvPr/>
        </p:nvSpPr>
        <p:spPr>
          <a:xfrm>
            <a:off x="10532834" y="6134386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228D235-9197-47E2-BA19-9818272FC984}"/>
              </a:ext>
            </a:extLst>
          </p:cNvPr>
          <p:cNvSpPr/>
          <p:nvPr/>
        </p:nvSpPr>
        <p:spPr>
          <a:xfrm>
            <a:off x="2569828" y="532092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CE900B-B0EA-4115-B7BE-2C819220D0EB}"/>
              </a:ext>
            </a:extLst>
          </p:cNvPr>
          <p:cNvCxnSpPr>
            <a:stCxn id="10" idx="3"/>
            <a:endCxn id="161" idx="2"/>
          </p:cNvCxnSpPr>
          <p:nvPr/>
        </p:nvCxnSpPr>
        <p:spPr>
          <a:xfrm>
            <a:off x="2240682" y="732147"/>
            <a:ext cx="329146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9E7AB-EC81-49B2-AD45-DC527B917319}"/>
              </a:ext>
            </a:extLst>
          </p:cNvPr>
          <p:cNvSpPr txBox="1"/>
          <p:nvPr/>
        </p:nvSpPr>
        <p:spPr>
          <a:xfrm>
            <a:off x="1109029" y="1418102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sends </a:t>
            </a:r>
          </a:p>
          <a:p>
            <a:r>
              <a:rPr lang="en-US" sz="1000" dirty="0"/>
              <a:t>Info: CHB1/INFR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0278F-38C6-40DC-A0D6-720EFDFB0600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240682" y="1618157"/>
            <a:ext cx="538104" cy="1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8151000" y="5094858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Issuer accepts?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 flipV="1">
            <a:off x="7539891" y="5463730"/>
            <a:ext cx="625927" cy="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86405" y="526428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Close case</a:t>
            </a:r>
          </a:p>
          <a:p>
            <a:r>
              <a:rPr lang="en-US" sz="1000" dirty="0"/>
              <a:t>REP1/ACRD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25656" y="156559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50518" y="162936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CHB1/ACPF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60270" y="196765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CHB1/ACST</a:t>
            </a:r>
          </a:p>
        </p:txBody>
      </p:sp>
      <p:cxnSp>
        <p:nvCxnSpPr>
          <p:cNvPr id="69" name="Straight Arrow Connector 68"/>
          <p:cNvCxnSpPr>
            <a:cxnSpLocks/>
            <a:stCxn id="50" idx="3"/>
            <a:endCxn id="61" idx="1"/>
          </p:cNvCxnSpPr>
          <p:nvPr/>
        </p:nvCxnSpPr>
        <p:spPr>
          <a:xfrm>
            <a:off x="4051234" y="1739623"/>
            <a:ext cx="599284" cy="8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53" idx="3"/>
            <a:endCxn id="122" idx="1"/>
          </p:cNvCxnSpPr>
          <p:nvPr/>
        </p:nvCxnSpPr>
        <p:spPr>
          <a:xfrm>
            <a:off x="9349571" y="5465231"/>
            <a:ext cx="624361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2340" y="5241198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30643" y="525761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71768" y="4197737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 Response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915900" y="4402386"/>
            <a:ext cx="1274584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740286" y="4625503"/>
            <a:ext cx="3376" cy="52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E07B59-1131-4AC9-82CC-CDA95BF3BC68}"/>
              </a:ext>
            </a:extLst>
          </p:cNvPr>
          <p:cNvSpPr txBox="1"/>
          <p:nvPr/>
        </p:nvSpPr>
        <p:spPr>
          <a:xfrm>
            <a:off x="9932422" y="2841917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B03AA4-B8D1-44D1-B430-10B5FEFC3CEC}"/>
              </a:ext>
            </a:extLst>
          </p:cNvPr>
          <p:cNvSpPr txBox="1"/>
          <p:nvPr/>
        </p:nvSpPr>
        <p:spPr>
          <a:xfrm>
            <a:off x="9323266" y="190920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0D8B04-ECF0-4688-B371-5080648873D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245239" y="503547"/>
            <a:ext cx="169771" cy="78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F5B8B7-5CC0-4C30-9262-003F8417BA62}"/>
              </a:ext>
            </a:extLst>
          </p:cNvPr>
          <p:cNvSpPr txBox="1"/>
          <p:nvPr/>
        </p:nvSpPr>
        <p:spPr>
          <a:xfrm>
            <a:off x="6153147" y="162936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4F9A3DDE-E1C2-41C5-A20F-5097BE177C25}"/>
              </a:ext>
            </a:extLst>
          </p:cNvPr>
          <p:cNvSpPr/>
          <p:nvPr/>
        </p:nvSpPr>
        <p:spPr>
          <a:xfrm>
            <a:off x="7852854" y="1784766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accepts?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0C3725-64C8-48D5-960F-AE6AE67F1C4D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7193381" y="1829424"/>
            <a:ext cx="659473" cy="3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7F6687-F220-41E7-AF1A-D74E1164D7DC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696728" y="1817975"/>
            <a:ext cx="456419" cy="1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C0D4ED-E872-4EBD-B46A-6A46782D1413}"/>
              </a:ext>
            </a:extLst>
          </p:cNvPr>
          <p:cNvCxnSpPr>
            <a:cxnSpLocks/>
          </p:cNvCxnSpPr>
          <p:nvPr/>
        </p:nvCxnSpPr>
        <p:spPr>
          <a:xfrm>
            <a:off x="9029091" y="2141513"/>
            <a:ext cx="960442" cy="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8AB089-6B6C-45A6-9377-B29501831233}"/>
              </a:ext>
            </a:extLst>
          </p:cNvPr>
          <p:cNvSpPr txBox="1"/>
          <p:nvPr/>
        </p:nvSpPr>
        <p:spPr>
          <a:xfrm>
            <a:off x="9923665" y="4197737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B07AA3-28C0-4E87-A28F-FFCFA35A88D0}"/>
              </a:ext>
            </a:extLst>
          </p:cNvPr>
          <p:cNvSpPr txBox="1"/>
          <p:nvPr/>
        </p:nvSpPr>
        <p:spPr>
          <a:xfrm>
            <a:off x="6945845" y="64839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CHB1/ACPR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14A4857-EE83-4BE0-9F01-E82F9185C465}"/>
              </a:ext>
            </a:extLst>
          </p:cNvPr>
          <p:cNvCxnSpPr>
            <a:cxnSpLocks/>
            <a:stCxn id="78" idx="0"/>
          </p:cNvCxnSpPr>
          <p:nvPr/>
        </p:nvCxnSpPr>
        <p:spPr>
          <a:xfrm rot="16200000" flipV="1">
            <a:off x="7808666" y="1141291"/>
            <a:ext cx="736265" cy="550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72A2056-DD75-45A3-B9A4-B317AB6B305C}"/>
              </a:ext>
            </a:extLst>
          </p:cNvPr>
          <p:cNvSpPr txBox="1"/>
          <p:nvPr/>
        </p:nvSpPr>
        <p:spPr>
          <a:xfrm>
            <a:off x="8029681" y="1131043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65264E6-0053-4A8A-A554-4DDFFAD644DA}"/>
              </a:ext>
            </a:extLst>
          </p:cNvPr>
          <p:cNvCxnSpPr>
            <a:cxnSpLocks/>
          </p:cNvCxnSpPr>
          <p:nvPr/>
        </p:nvCxnSpPr>
        <p:spPr>
          <a:xfrm flipH="1">
            <a:off x="5336086" y="870906"/>
            <a:ext cx="1611511" cy="7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44F02F-87CA-4CE8-B900-145F6788CCD7}"/>
              </a:ext>
            </a:extLst>
          </p:cNvPr>
          <p:cNvSpPr txBox="1"/>
          <p:nvPr/>
        </p:nvSpPr>
        <p:spPr>
          <a:xfrm>
            <a:off x="5814483" y="940779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BA212591-2738-4714-9E33-7C327E990BB6}"/>
              </a:ext>
            </a:extLst>
          </p:cNvPr>
          <p:cNvSpPr/>
          <p:nvPr/>
        </p:nvSpPr>
        <p:spPr>
          <a:xfrm>
            <a:off x="8595460" y="6072541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9E7744-8B7E-4848-80E9-8AAB8284A0DD}"/>
              </a:ext>
            </a:extLst>
          </p:cNvPr>
          <p:cNvSpPr txBox="1"/>
          <p:nvPr/>
        </p:nvSpPr>
        <p:spPr>
          <a:xfrm>
            <a:off x="9115576" y="614972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optional 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0E82B44F-55A5-4F5A-9221-08DDB43433DF}"/>
              </a:ext>
            </a:extLst>
          </p:cNvPr>
          <p:cNvSpPr/>
          <p:nvPr/>
        </p:nvSpPr>
        <p:spPr>
          <a:xfrm>
            <a:off x="3303020" y="419569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868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919DDBF-5F4D-41B6-B759-8BC02993ADC3}"/>
              </a:ext>
            </a:extLst>
          </p:cNvPr>
          <p:cNvSpPr txBox="1"/>
          <p:nvPr/>
        </p:nvSpPr>
        <p:spPr>
          <a:xfrm>
            <a:off x="2951732" y="192767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</a:t>
            </a:r>
          </a:p>
          <a:p>
            <a:r>
              <a:rPr lang="en-US" sz="1000" dirty="0"/>
              <a:t>PARB/ACPF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0E744-AEF8-4C43-9A28-C013B21F464B}"/>
              </a:ext>
            </a:extLst>
          </p:cNvPr>
          <p:cNvSpPr txBox="1"/>
          <p:nvPr/>
        </p:nvSpPr>
        <p:spPr>
          <a:xfrm>
            <a:off x="6305314" y="192034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F1829-DBC5-4D4F-A3C3-36B7F1496A9F}"/>
              </a:ext>
            </a:extLst>
          </p:cNvPr>
          <p:cNvSpPr txBox="1"/>
          <p:nvPr/>
        </p:nvSpPr>
        <p:spPr>
          <a:xfrm>
            <a:off x="6305314" y="240347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202322" y="78841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PARB/RECD queue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31175549-B648-4B6E-B1F1-71186496DB10}"/>
              </a:ext>
            </a:extLst>
          </p:cNvPr>
          <p:cNvSpPr/>
          <p:nvPr/>
        </p:nvSpPr>
        <p:spPr>
          <a:xfrm>
            <a:off x="8208599" y="1753051"/>
            <a:ext cx="1305354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</a:t>
            </a:r>
          </a:p>
          <a:p>
            <a:pPr algn="ctr"/>
            <a:r>
              <a:rPr lang="en-US" sz="900" dirty="0"/>
              <a:t>Accepts?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45EB63-AA1C-44B4-9E48-3ED8DD401136}"/>
              </a:ext>
            </a:extLst>
          </p:cNvPr>
          <p:cNvSpPr txBox="1"/>
          <p:nvPr/>
        </p:nvSpPr>
        <p:spPr>
          <a:xfrm>
            <a:off x="7951925" y="266909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662470" y="164487"/>
            <a:ext cx="350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Pre-Arbitration - Collaboration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167995" y="497129"/>
            <a:ext cx="624298" cy="49355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CA4354-6FE8-4D61-B8F2-0EBEBA3E9A6C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7345548" y="2120402"/>
            <a:ext cx="863051" cy="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77" idx="1"/>
          </p:cNvCxnSpPr>
          <p:nvPr/>
        </p:nvCxnSpPr>
        <p:spPr>
          <a:xfrm>
            <a:off x="792293" y="743908"/>
            <a:ext cx="43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6920709-C4F7-4B1C-A98A-04A1E4F7E511}"/>
              </a:ext>
            </a:extLst>
          </p:cNvPr>
          <p:cNvCxnSpPr>
            <a:stCxn id="38" idx="2"/>
            <a:endCxn id="27" idx="3"/>
          </p:cNvCxnSpPr>
          <p:nvPr/>
        </p:nvCxnSpPr>
        <p:spPr>
          <a:xfrm rot="5400000">
            <a:off x="8048548" y="1790797"/>
            <a:ext cx="109729" cy="1515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5EB263F-6B27-48AC-BE1D-5257EDC86E98}"/>
              </a:ext>
            </a:extLst>
          </p:cNvPr>
          <p:cNvSpPr txBox="1"/>
          <p:nvPr/>
        </p:nvSpPr>
        <p:spPr>
          <a:xfrm>
            <a:off x="6305315" y="1403080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PARB/ACPR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E2151DB-795D-4B96-A85C-97FA8AEB065C}"/>
              </a:ext>
            </a:extLst>
          </p:cNvPr>
          <p:cNvCxnSpPr>
            <a:stCxn id="38" idx="0"/>
            <a:endCxn id="90" idx="3"/>
          </p:cNvCxnSpPr>
          <p:nvPr/>
        </p:nvCxnSpPr>
        <p:spPr>
          <a:xfrm rot="16200000" flipV="1">
            <a:off x="8028455" y="920229"/>
            <a:ext cx="149916" cy="1515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D47FFF-0E76-4E4C-BFA8-1132DC652C8B}"/>
              </a:ext>
            </a:extLst>
          </p:cNvPr>
          <p:cNvSpPr txBox="1"/>
          <p:nvPr/>
        </p:nvSpPr>
        <p:spPr>
          <a:xfrm>
            <a:off x="7950966" y="13683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440451B-68CB-46F3-9F26-60EEF3193FBF}"/>
              </a:ext>
            </a:extLst>
          </p:cNvPr>
          <p:cNvCxnSpPr>
            <a:cxnSpLocks/>
            <a:stCxn id="90" idx="1"/>
            <a:endCxn id="11" idx="0"/>
          </p:cNvCxnSpPr>
          <p:nvPr/>
        </p:nvCxnSpPr>
        <p:spPr>
          <a:xfrm rot="10800000" flipV="1">
            <a:off x="3471849" y="1603134"/>
            <a:ext cx="2833466" cy="32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0C4DF31-1C4C-4AFE-B583-8D5EAB75F08E}"/>
              </a:ext>
            </a:extLst>
          </p:cNvPr>
          <p:cNvSpPr txBox="1"/>
          <p:nvPr/>
        </p:nvSpPr>
        <p:spPr>
          <a:xfrm>
            <a:off x="8473719" y="475566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Visa sends arbitration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1A333AC-69B1-4B08-A84B-B41BE220CEF3}"/>
              </a:ext>
            </a:extLst>
          </p:cNvPr>
          <p:cNvSpPr txBox="1"/>
          <p:nvPr/>
        </p:nvSpPr>
        <p:spPr>
          <a:xfrm>
            <a:off x="1231744" y="543853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PARB/LTRS</a:t>
            </a:r>
          </a:p>
        </p:txBody>
      </p:sp>
      <p:sp>
        <p:nvSpPr>
          <p:cNvPr id="178" name="Flowchart: Decision 177">
            <a:extLst>
              <a:ext uri="{FF2B5EF4-FFF2-40B4-BE49-F238E27FC236}">
                <a16:creationId xmlns:a16="http://schemas.microsoft.com/office/drawing/2014/main" id="{C213D2A3-4468-46A9-8EC1-D434E073587D}"/>
              </a:ext>
            </a:extLst>
          </p:cNvPr>
          <p:cNvSpPr/>
          <p:nvPr/>
        </p:nvSpPr>
        <p:spPr>
          <a:xfrm>
            <a:off x="1194870" y="1756731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AF5A2C-0FED-44EA-A9F1-FCFB53274D2E}"/>
              </a:ext>
            </a:extLst>
          </p:cNvPr>
          <p:cNvSpPr txBox="1"/>
          <p:nvPr/>
        </p:nvSpPr>
        <p:spPr>
          <a:xfrm>
            <a:off x="2433580" y="1910617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DCAC589-3C69-4062-8AF1-47B1DBA9AC48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 flipH="1">
            <a:off x="1794156" y="943963"/>
            <a:ext cx="3415" cy="8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84A939-1F96-433F-A4EC-AFB2A3146E6F}"/>
              </a:ext>
            </a:extLst>
          </p:cNvPr>
          <p:cNvSpPr txBox="1"/>
          <p:nvPr/>
        </p:nvSpPr>
        <p:spPr>
          <a:xfrm>
            <a:off x="1501651" y="263454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E5CDBEFE-066D-4208-9B4D-508F88AF8914}"/>
              </a:ext>
            </a:extLst>
          </p:cNvPr>
          <p:cNvSpPr/>
          <p:nvPr/>
        </p:nvSpPr>
        <p:spPr>
          <a:xfrm>
            <a:off x="9884681" y="5693596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36213E-3F04-4B8A-AB9E-DA34608D1927}"/>
              </a:ext>
            </a:extLst>
          </p:cNvPr>
          <p:cNvSpPr txBox="1"/>
          <p:nvPr/>
        </p:nvSpPr>
        <p:spPr>
          <a:xfrm>
            <a:off x="10404797" y="576525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A2989DA9-AF85-461D-A3B3-F026FC6FEC05}"/>
              </a:ext>
            </a:extLst>
          </p:cNvPr>
          <p:cNvSpPr/>
          <p:nvPr/>
        </p:nvSpPr>
        <p:spPr>
          <a:xfrm>
            <a:off x="2625394" y="543093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3EC2A-D8FE-493A-9781-5C663D4BCBF2}"/>
              </a:ext>
            </a:extLst>
          </p:cNvPr>
          <p:cNvCxnSpPr>
            <a:stCxn id="177" idx="3"/>
            <a:endCxn id="188" idx="2"/>
          </p:cNvCxnSpPr>
          <p:nvPr/>
        </p:nvCxnSpPr>
        <p:spPr>
          <a:xfrm flipV="1">
            <a:off x="2363397" y="743385"/>
            <a:ext cx="261997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A3463D-5980-48EF-951A-43113A595B95}"/>
              </a:ext>
            </a:extLst>
          </p:cNvPr>
          <p:cNvCxnSpPr>
            <a:cxnSpLocks/>
            <a:stCxn id="178" idx="3"/>
            <a:endCxn id="11" idx="1"/>
          </p:cNvCxnSpPr>
          <p:nvPr/>
        </p:nvCxnSpPr>
        <p:spPr>
          <a:xfrm>
            <a:off x="2393441" y="2127104"/>
            <a:ext cx="558291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15431F5-0F4E-4573-A523-072DDCD9CE1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991966" y="2120402"/>
            <a:ext cx="2313348" cy="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E401FFA-056B-4549-931F-A0BE86607C95}"/>
              </a:ext>
            </a:extLst>
          </p:cNvPr>
          <p:cNvSpPr txBox="1"/>
          <p:nvPr/>
        </p:nvSpPr>
        <p:spPr>
          <a:xfrm>
            <a:off x="4501889" y="12864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12E9FC-4DBF-4B5E-8E20-15D36662533E}"/>
              </a:ext>
            </a:extLst>
          </p:cNvPr>
          <p:cNvSpPr txBox="1"/>
          <p:nvPr/>
        </p:nvSpPr>
        <p:spPr>
          <a:xfrm>
            <a:off x="2951732" y="366560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</a:t>
            </a:r>
          </a:p>
          <a:p>
            <a:r>
              <a:rPr lang="en-US" sz="1000" dirty="0"/>
              <a:t>PARB/DNYF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96126E-4FFF-4BFF-816A-57E3F10C2923}"/>
              </a:ext>
            </a:extLst>
          </p:cNvPr>
          <p:cNvSpPr txBox="1"/>
          <p:nvPr/>
        </p:nvSpPr>
        <p:spPr>
          <a:xfrm>
            <a:off x="6305314" y="365827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3FF4927-EB6F-4126-B0D1-0435F26EDC8A}"/>
              </a:ext>
            </a:extLst>
          </p:cNvPr>
          <p:cNvSpPr txBox="1"/>
          <p:nvPr/>
        </p:nvSpPr>
        <p:spPr>
          <a:xfrm>
            <a:off x="6305314" y="4141400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PARB/DNST</a:t>
            </a:r>
          </a:p>
        </p:txBody>
      </p:sp>
      <p:sp>
        <p:nvSpPr>
          <p:cNvPr id="230" name="Flowchart: Decision 229">
            <a:extLst>
              <a:ext uri="{FF2B5EF4-FFF2-40B4-BE49-F238E27FC236}">
                <a16:creationId xmlns:a16="http://schemas.microsoft.com/office/drawing/2014/main" id="{5A83DE61-C9F1-40B9-A492-8639E676E42C}"/>
              </a:ext>
            </a:extLst>
          </p:cNvPr>
          <p:cNvSpPr/>
          <p:nvPr/>
        </p:nvSpPr>
        <p:spPr>
          <a:xfrm>
            <a:off x="8208599" y="3490980"/>
            <a:ext cx="1305354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</a:t>
            </a:r>
          </a:p>
          <a:p>
            <a:pPr algn="ctr"/>
            <a:r>
              <a:rPr lang="en-US" sz="900" dirty="0"/>
              <a:t>Accepts?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3EA2E04-945B-4E59-A3B9-944806AB2F48}"/>
              </a:ext>
            </a:extLst>
          </p:cNvPr>
          <p:cNvCxnSpPr>
            <a:cxnSpLocks/>
            <a:stCxn id="228" idx="3"/>
            <a:endCxn id="230" idx="1"/>
          </p:cNvCxnSpPr>
          <p:nvPr/>
        </p:nvCxnSpPr>
        <p:spPr>
          <a:xfrm>
            <a:off x="7345548" y="3858331"/>
            <a:ext cx="863051" cy="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2CF0E3D-22F4-44C2-8D12-576F697B41D9}"/>
              </a:ext>
            </a:extLst>
          </p:cNvPr>
          <p:cNvCxnSpPr>
            <a:stCxn id="230" idx="2"/>
            <a:endCxn id="229" idx="3"/>
          </p:cNvCxnSpPr>
          <p:nvPr/>
        </p:nvCxnSpPr>
        <p:spPr>
          <a:xfrm rot="5400000">
            <a:off x="8048548" y="3528726"/>
            <a:ext cx="109729" cy="1515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2165DAB-8E82-47D9-A690-14F4C76451FE}"/>
              </a:ext>
            </a:extLst>
          </p:cNvPr>
          <p:cNvSpPr txBox="1"/>
          <p:nvPr/>
        </p:nvSpPr>
        <p:spPr>
          <a:xfrm>
            <a:off x="6305315" y="314100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PARB/DNYR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DE1AE77F-C873-4967-9C5D-A8DF42E6308C}"/>
              </a:ext>
            </a:extLst>
          </p:cNvPr>
          <p:cNvCxnSpPr>
            <a:stCxn id="230" idx="0"/>
            <a:endCxn id="233" idx="3"/>
          </p:cNvCxnSpPr>
          <p:nvPr/>
        </p:nvCxnSpPr>
        <p:spPr>
          <a:xfrm rot="16200000" flipV="1">
            <a:off x="8028455" y="2658158"/>
            <a:ext cx="149916" cy="1515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2FC37165-3215-4292-8995-484B074FC31D}"/>
              </a:ext>
            </a:extLst>
          </p:cNvPr>
          <p:cNvSpPr txBox="1"/>
          <p:nvPr/>
        </p:nvSpPr>
        <p:spPr>
          <a:xfrm>
            <a:off x="7950966" y="310625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9594E06-9726-4793-83B8-833782C98409}"/>
              </a:ext>
            </a:extLst>
          </p:cNvPr>
          <p:cNvCxnSpPr>
            <a:cxnSpLocks/>
            <a:stCxn id="233" idx="1"/>
            <a:endCxn id="227" idx="0"/>
          </p:cNvCxnSpPr>
          <p:nvPr/>
        </p:nvCxnSpPr>
        <p:spPr>
          <a:xfrm rot="10800000" flipV="1">
            <a:off x="3471849" y="3341063"/>
            <a:ext cx="2833466" cy="324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6E0D3C7-64F0-4E25-B818-5A9484533388}"/>
              </a:ext>
            </a:extLst>
          </p:cNvPr>
          <p:cNvCxnSpPr>
            <a:stCxn id="227" idx="3"/>
            <a:endCxn id="228" idx="1"/>
          </p:cNvCxnSpPr>
          <p:nvPr/>
        </p:nvCxnSpPr>
        <p:spPr>
          <a:xfrm flipV="1">
            <a:off x="3991966" y="3858331"/>
            <a:ext cx="2313348" cy="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8EF119E7-9EB3-4B2F-9C57-58DE01718985}"/>
              </a:ext>
            </a:extLst>
          </p:cNvPr>
          <p:cNvSpPr txBox="1"/>
          <p:nvPr/>
        </p:nvSpPr>
        <p:spPr>
          <a:xfrm>
            <a:off x="4501889" y="3024330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0E8E641-11C1-4C4E-908D-4EC03E72D311}"/>
              </a:ext>
            </a:extLst>
          </p:cNvPr>
          <p:cNvCxnSpPr>
            <a:stCxn id="178" idx="2"/>
            <a:endCxn id="227" idx="1"/>
          </p:cNvCxnSpPr>
          <p:nvPr/>
        </p:nvCxnSpPr>
        <p:spPr>
          <a:xfrm rot="16200000" flipH="1">
            <a:off x="1688852" y="2602781"/>
            <a:ext cx="1368185" cy="1157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64410EE-B5CA-466F-9929-160EB4F1E1C5}"/>
              </a:ext>
            </a:extLst>
          </p:cNvPr>
          <p:cNvSpPr txBox="1"/>
          <p:nvPr/>
        </p:nvSpPr>
        <p:spPr>
          <a:xfrm>
            <a:off x="6305314" y="475566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updates to ARB/RECD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B347631-5A0C-4480-873D-8D66EAAB33DD}"/>
              </a:ext>
            </a:extLst>
          </p:cNvPr>
          <p:cNvSpPr txBox="1"/>
          <p:nvPr/>
        </p:nvSpPr>
        <p:spPr>
          <a:xfrm>
            <a:off x="10073462" y="4755668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PARB/CLTA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0F2F075-283A-49A4-93E7-52E180D905F4}"/>
              </a:ext>
            </a:extLst>
          </p:cNvPr>
          <p:cNvCxnSpPr>
            <a:stCxn id="159" idx="3"/>
            <a:endCxn id="246" idx="1"/>
          </p:cNvCxnSpPr>
          <p:nvPr/>
        </p:nvCxnSpPr>
        <p:spPr>
          <a:xfrm>
            <a:off x="9513953" y="4955723"/>
            <a:ext cx="55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0EABD05-2368-41A0-BEEC-523068659A6D}"/>
              </a:ext>
            </a:extLst>
          </p:cNvPr>
          <p:cNvCxnSpPr>
            <a:stCxn id="159" idx="1"/>
            <a:endCxn id="245" idx="3"/>
          </p:cNvCxnSpPr>
          <p:nvPr/>
        </p:nvCxnSpPr>
        <p:spPr>
          <a:xfrm flipH="1">
            <a:off x="7345548" y="4955723"/>
            <a:ext cx="112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74C0DA6-506C-44AC-8049-93B32DBF6571}"/>
              </a:ext>
            </a:extLst>
          </p:cNvPr>
          <p:cNvSpPr txBox="1"/>
          <p:nvPr/>
        </p:nvSpPr>
        <p:spPr>
          <a:xfrm>
            <a:off x="7882869" y="437658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A113D7F-7CE5-4EA2-B194-FAFC470135D3}"/>
              </a:ext>
            </a:extLst>
          </p:cNvPr>
          <p:cNvSpPr txBox="1"/>
          <p:nvPr/>
        </p:nvSpPr>
        <p:spPr>
          <a:xfrm>
            <a:off x="7788101" y="475566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EE36FE6-272A-49BB-ABE7-156D1CFADBA4}"/>
              </a:ext>
            </a:extLst>
          </p:cNvPr>
          <p:cNvSpPr txBox="1"/>
          <p:nvPr/>
        </p:nvSpPr>
        <p:spPr>
          <a:xfrm>
            <a:off x="9622430" y="47134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0D1B1273-20A2-400C-B2B3-AB6DF7ABE84D}"/>
              </a:ext>
            </a:extLst>
          </p:cNvPr>
          <p:cNvSpPr/>
          <p:nvPr/>
        </p:nvSpPr>
        <p:spPr>
          <a:xfrm>
            <a:off x="5226143" y="4713484"/>
            <a:ext cx="553472" cy="47083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CD0237D-6B00-4403-9BAE-EEBBCDC26431}"/>
              </a:ext>
            </a:extLst>
          </p:cNvPr>
          <p:cNvCxnSpPr>
            <a:cxnSpLocks/>
            <a:stCxn id="245" idx="1"/>
            <a:endCxn id="255" idx="6"/>
          </p:cNvCxnSpPr>
          <p:nvPr/>
        </p:nvCxnSpPr>
        <p:spPr>
          <a:xfrm flipH="1" flipV="1">
            <a:off x="5779615" y="4948904"/>
            <a:ext cx="525699" cy="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D0907272-4DBB-4EFA-857F-5E65A783316D}"/>
              </a:ext>
            </a:extLst>
          </p:cNvPr>
          <p:cNvSpPr/>
          <p:nvPr/>
        </p:nvSpPr>
        <p:spPr>
          <a:xfrm>
            <a:off x="8388409" y="5752614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9209C4-B3E7-4EFB-9767-712B3F8F8E75}"/>
              </a:ext>
            </a:extLst>
          </p:cNvPr>
          <p:cNvSpPr txBox="1"/>
          <p:nvPr/>
        </p:nvSpPr>
        <p:spPr>
          <a:xfrm>
            <a:off x="8908525" y="5829795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optional 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B78D62B3-2314-431A-ADEE-ADAC29496A5D}"/>
              </a:ext>
            </a:extLst>
          </p:cNvPr>
          <p:cNvSpPr/>
          <p:nvPr/>
        </p:nvSpPr>
        <p:spPr>
          <a:xfrm>
            <a:off x="3262890" y="414140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4481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E90849-106C-4E31-BE7B-322912EBD052}"/>
              </a:ext>
            </a:extLst>
          </p:cNvPr>
          <p:cNvSpPr txBox="1"/>
          <p:nvPr/>
        </p:nvSpPr>
        <p:spPr>
          <a:xfrm>
            <a:off x="1109029" y="532092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CHB1/LTRS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F1829-DBC5-4D4F-A3C3-36B7F1496A9F}"/>
              </a:ext>
            </a:extLst>
          </p:cNvPr>
          <p:cNvSpPr txBox="1"/>
          <p:nvPr/>
        </p:nvSpPr>
        <p:spPr>
          <a:xfrm>
            <a:off x="6353415" y="415751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PARB/SENT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341651" y="80355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CHB1/SDRC 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422493" y="184164"/>
            <a:ext cx="318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Pre-Arbitration - Allocation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296336" y="503547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4690C5D-ED87-4078-968B-655DEB7EA640}"/>
              </a:ext>
            </a:extLst>
          </p:cNvPr>
          <p:cNvSpPr/>
          <p:nvPr/>
        </p:nvSpPr>
        <p:spPr>
          <a:xfrm>
            <a:off x="1080208" y="2062514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28D5C4-9C34-4957-A2F1-93D680C80068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>
            <a:off x="1674856" y="932202"/>
            <a:ext cx="4638" cy="47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ACD0AE-9392-43A9-84C8-44FBF963D8F5}"/>
              </a:ext>
            </a:extLst>
          </p:cNvPr>
          <p:cNvSpPr txBox="1"/>
          <p:nvPr/>
        </p:nvSpPr>
        <p:spPr>
          <a:xfrm>
            <a:off x="2295294" y="2171807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F5F87-358C-457A-BBAD-2487A959EDF1}"/>
              </a:ext>
            </a:extLst>
          </p:cNvPr>
          <p:cNvSpPr txBox="1"/>
          <p:nvPr/>
        </p:nvSpPr>
        <p:spPr>
          <a:xfrm>
            <a:off x="6338069" y="360351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>
            <a:off x="753536" y="732147"/>
            <a:ext cx="35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D4F919-92BD-46C7-882F-9D5E6A3D4E86}"/>
              </a:ext>
            </a:extLst>
          </p:cNvPr>
          <p:cNvSpPr txBox="1"/>
          <p:nvPr/>
        </p:nvSpPr>
        <p:spPr>
          <a:xfrm>
            <a:off x="1262552" y="3619437"/>
            <a:ext cx="8338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Move to</a:t>
            </a:r>
          </a:p>
          <a:p>
            <a:r>
              <a:rPr lang="en-US" sz="1000" dirty="0"/>
              <a:t>PARB/FWRD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400CD4-6A3C-4F6D-B7C2-DEB6D35C8CAE}"/>
              </a:ext>
            </a:extLst>
          </p:cNvPr>
          <p:cNvCxnSpPr>
            <a:stCxn id="50" idx="2"/>
            <a:endCxn id="9" idx="0"/>
          </p:cNvCxnSpPr>
          <p:nvPr/>
        </p:nvCxnSpPr>
        <p:spPr>
          <a:xfrm>
            <a:off x="1679494" y="2803260"/>
            <a:ext cx="0" cy="81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57A3AD4-7CF5-4315-ACBD-809CC3FF5761}"/>
              </a:ext>
            </a:extLst>
          </p:cNvPr>
          <p:cNvSpPr txBox="1"/>
          <p:nvPr/>
        </p:nvSpPr>
        <p:spPr>
          <a:xfrm>
            <a:off x="1350978" y="321450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F93EF4-3E2F-4C94-94B2-2D0354C39FBC}"/>
              </a:ext>
            </a:extLst>
          </p:cNvPr>
          <p:cNvCxnSpPr>
            <a:stCxn id="9" idx="3"/>
            <a:endCxn id="66" idx="1"/>
          </p:cNvCxnSpPr>
          <p:nvPr/>
        </p:nvCxnSpPr>
        <p:spPr>
          <a:xfrm flipV="1">
            <a:off x="2096435" y="3803568"/>
            <a:ext cx="4241634" cy="1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193650D3-6C1E-4DA3-8B3F-988541BF34C0}"/>
              </a:ext>
            </a:extLst>
          </p:cNvPr>
          <p:cNvSpPr/>
          <p:nvPr/>
        </p:nvSpPr>
        <p:spPr>
          <a:xfrm>
            <a:off x="8564150" y="3421983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accepts?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080C451-EB39-4B04-A155-F7A9E4E182E8}"/>
              </a:ext>
            </a:extLst>
          </p:cNvPr>
          <p:cNvCxnSpPr>
            <a:stCxn id="66" idx="3"/>
            <a:endCxn id="120" idx="1"/>
          </p:cNvCxnSpPr>
          <p:nvPr/>
        </p:nvCxnSpPr>
        <p:spPr>
          <a:xfrm flipV="1">
            <a:off x="7378303" y="3792356"/>
            <a:ext cx="1185847" cy="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01992B8-C0A2-4D3C-9536-87FFFD116411}"/>
              </a:ext>
            </a:extLst>
          </p:cNvPr>
          <p:cNvSpPr txBox="1"/>
          <p:nvPr/>
        </p:nvSpPr>
        <p:spPr>
          <a:xfrm>
            <a:off x="6353415" y="3033085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PARB/REJR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57DA30-5ACE-424F-9D63-25CFB9770585}"/>
              </a:ext>
            </a:extLst>
          </p:cNvPr>
          <p:cNvCxnSpPr>
            <a:stCxn id="120" idx="0"/>
            <a:endCxn id="123" idx="3"/>
          </p:cNvCxnSpPr>
          <p:nvPr/>
        </p:nvCxnSpPr>
        <p:spPr>
          <a:xfrm rot="16200000" flipV="1">
            <a:off x="8184122" y="2442668"/>
            <a:ext cx="188843" cy="17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6ECD1C-302F-4C42-BAE9-86DB40663C28}"/>
              </a:ext>
            </a:extLst>
          </p:cNvPr>
          <p:cNvCxnSpPr>
            <a:cxnSpLocks/>
          </p:cNvCxnSpPr>
          <p:nvPr/>
        </p:nvCxnSpPr>
        <p:spPr>
          <a:xfrm flipH="1">
            <a:off x="1660923" y="3244088"/>
            <a:ext cx="47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FAACD3B-FBF1-42F1-93E2-1093554E1AB8}"/>
              </a:ext>
            </a:extLst>
          </p:cNvPr>
          <p:cNvSpPr txBox="1"/>
          <p:nvPr/>
        </p:nvSpPr>
        <p:spPr>
          <a:xfrm>
            <a:off x="3350512" y="3052348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20E1591-1517-4E60-AFA6-5459034E5AB1}"/>
              </a:ext>
            </a:extLst>
          </p:cNvPr>
          <p:cNvCxnSpPr>
            <a:stCxn id="120" idx="2"/>
            <a:endCxn id="27" idx="3"/>
          </p:cNvCxnSpPr>
          <p:nvPr/>
        </p:nvCxnSpPr>
        <p:spPr>
          <a:xfrm rot="5400000">
            <a:off x="8181125" y="3375254"/>
            <a:ext cx="194837" cy="17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C7B75E1D-7D63-4EB6-B89B-6358EE840E7A}"/>
              </a:ext>
            </a:extLst>
          </p:cNvPr>
          <p:cNvSpPr/>
          <p:nvPr/>
        </p:nvSpPr>
        <p:spPr>
          <a:xfrm>
            <a:off x="9880196" y="573933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FE9123D-0A61-41D8-B4E1-47ACFDCCCF31}"/>
              </a:ext>
            </a:extLst>
          </p:cNvPr>
          <p:cNvSpPr txBox="1"/>
          <p:nvPr/>
        </p:nvSpPr>
        <p:spPr>
          <a:xfrm>
            <a:off x="10400312" y="581098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228D235-9197-47E2-BA19-9818272FC984}"/>
              </a:ext>
            </a:extLst>
          </p:cNvPr>
          <p:cNvSpPr/>
          <p:nvPr/>
        </p:nvSpPr>
        <p:spPr>
          <a:xfrm>
            <a:off x="2569828" y="532092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CE900B-B0EA-4115-B7BE-2C819220D0EB}"/>
              </a:ext>
            </a:extLst>
          </p:cNvPr>
          <p:cNvCxnSpPr>
            <a:stCxn id="10" idx="3"/>
            <a:endCxn id="161" idx="2"/>
          </p:cNvCxnSpPr>
          <p:nvPr/>
        </p:nvCxnSpPr>
        <p:spPr>
          <a:xfrm>
            <a:off x="2240682" y="732147"/>
            <a:ext cx="329146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42FC721-9279-4D8D-A23F-67CA6075A036}"/>
              </a:ext>
            </a:extLst>
          </p:cNvPr>
          <p:cNvCxnSpPr>
            <a:cxnSpLocks/>
          </p:cNvCxnSpPr>
          <p:nvPr/>
        </p:nvCxnSpPr>
        <p:spPr>
          <a:xfrm flipV="1">
            <a:off x="2258178" y="2020961"/>
            <a:ext cx="1240080" cy="4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9E7AB-EC81-49B2-AD45-DC527B917319}"/>
              </a:ext>
            </a:extLst>
          </p:cNvPr>
          <p:cNvSpPr txBox="1"/>
          <p:nvPr/>
        </p:nvSpPr>
        <p:spPr>
          <a:xfrm>
            <a:off x="1080208" y="1402384"/>
            <a:ext cx="11985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sends info: CHB1/INFR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0278F-38C6-40DC-A0D6-720EFDFB0600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1679494" y="1802494"/>
            <a:ext cx="0" cy="2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49336" y="516883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Close case</a:t>
            </a:r>
          </a:p>
          <a:p>
            <a:r>
              <a:rPr lang="en-US" sz="1000" dirty="0"/>
              <a:t>PARB/ACRD</a:t>
            </a:r>
          </a:p>
        </p:txBody>
      </p:sp>
      <p:sp>
        <p:nvSpPr>
          <p:cNvPr id="65" name="Flowchart: Decision 64"/>
          <p:cNvSpPr/>
          <p:nvPr/>
        </p:nvSpPr>
        <p:spPr>
          <a:xfrm>
            <a:off x="6271381" y="4998584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Issuer accepts?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H="1" flipV="1">
            <a:off x="5689570" y="5368891"/>
            <a:ext cx="625927" cy="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5" idx="3"/>
            <a:endCxn id="77" idx="1"/>
          </p:cNvCxnSpPr>
          <p:nvPr/>
        </p:nvCxnSpPr>
        <p:spPr>
          <a:xfrm flipV="1">
            <a:off x="7469952" y="5362221"/>
            <a:ext cx="501274" cy="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54747" y="516531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93574" y="5162166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73" name="Straight Arrow Connector 72"/>
          <p:cNvCxnSpPr>
            <a:cxnSpLocks/>
            <a:stCxn id="27" idx="2"/>
            <a:endCxn id="65" idx="0"/>
          </p:cNvCxnSpPr>
          <p:nvPr/>
        </p:nvCxnSpPr>
        <p:spPr>
          <a:xfrm flipH="1">
            <a:off x="6870667" y="4557621"/>
            <a:ext cx="2865" cy="4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12606" y="415751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closes PARB/CLTA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4699" y="4139363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 Response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078831" y="4344012"/>
            <a:ext cx="1274584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971226" y="516216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PARB/DNRD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90D9B05-2863-438A-AADB-9A1B62E1E0CE}"/>
              </a:ext>
            </a:extLst>
          </p:cNvPr>
          <p:cNvSpPr/>
          <p:nvPr/>
        </p:nvSpPr>
        <p:spPr>
          <a:xfrm>
            <a:off x="9408274" y="5126974"/>
            <a:ext cx="574364" cy="49684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DFDAD-9803-4087-98C5-486400B0C4BD}"/>
              </a:ext>
            </a:extLst>
          </p:cNvPr>
          <p:cNvCxnSpPr>
            <a:stCxn id="77" idx="3"/>
            <a:endCxn id="61" idx="2"/>
          </p:cNvCxnSpPr>
          <p:nvPr/>
        </p:nvCxnSpPr>
        <p:spPr>
          <a:xfrm>
            <a:off x="9011460" y="5362221"/>
            <a:ext cx="396814" cy="1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A80C0C5-7A54-43D0-A3EB-012C334054AA}"/>
              </a:ext>
            </a:extLst>
          </p:cNvPr>
          <p:cNvSpPr txBox="1"/>
          <p:nvPr/>
        </p:nvSpPr>
        <p:spPr>
          <a:xfrm>
            <a:off x="3498258" y="168267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CHB1/ACPF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9EF93-D0C0-4C55-828F-C46AD2403845}"/>
              </a:ext>
            </a:extLst>
          </p:cNvPr>
          <p:cNvSpPr txBox="1"/>
          <p:nvPr/>
        </p:nvSpPr>
        <p:spPr>
          <a:xfrm>
            <a:off x="8808010" y="2020961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CHB1/ACST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A32895-25CA-4562-9D8D-0EEE4DCFC340}"/>
              </a:ext>
            </a:extLst>
          </p:cNvPr>
          <p:cNvSpPr txBox="1"/>
          <p:nvPr/>
        </p:nvSpPr>
        <p:spPr>
          <a:xfrm>
            <a:off x="8171006" y="196251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8AFE32-D049-480B-85C9-5483BB346E9C}"/>
              </a:ext>
            </a:extLst>
          </p:cNvPr>
          <p:cNvSpPr txBox="1"/>
          <p:nvPr/>
        </p:nvSpPr>
        <p:spPr>
          <a:xfrm>
            <a:off x="5000887" y="168267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sends to Visa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8DE0DDC-3538-4F36-A7AD-6E5B8FE3F49C}"/>
              </a:ext>
            </a:extLst>
          </p:cNvPr>
          <p:cNvSpPr/>
          <p:nvPr/>
        </p:nvSpPr>
        <p:spPr>
          <a:xfrm>
            <a:off x="6700594" y="1838074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Visa accepts?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63DD-DCE0-45C1-A39D-79725B025C9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41121" y="1882732"/>
            <a:ext cx="659473" cy="3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DD7006-CC01-46DF-AC44-CED169E67BC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544468" y="1871283"/>
            <a:ext cx="456419" cy="1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7B7D73-AA7C-412A-8946-480B07305528}"/>
              </a:ext>
            </a:extLst>
          </p:cNvPr>
          <p:cNvCxnSpPr>
            <a:cxnSpLocks/>
          </p:cNvCxnSpPr>
          <p:nvPr/>
        </p:nvCxnSpPr>
        <p:spPr>
          <a:xfrm>
            <a:off x="7876831" y="2194821"/>
            <a:ext cx="960442" cy="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B43B8D-72FB-4F01-890F-C1A50D2A73FE}"/>
              </a:ext>
            </a:extLst>
          </p:cNvPr>
          <p:cNvSpPr txBox="1"/>
          <p:nvPr/>
        </p:nvSpPr>
        <p:spPr>
          <a:xfrm>
            <a:off x="5793585" y="701699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updates to CHB1/ACPR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B2191B7-72E2-4463-8B66-59424C1A1E13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6656406" y="1194599"/>
            <a:ext cx="736265" cy="550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27FC69-488D-44D7-997C-4C5DAB20DC9C}"/>
              </a:ext>
            </a:extLst>
          </p:cNvPr>
          <p:cNvSpPr txBox="1"/>
          <p:nvPr/>
        </p:nvSpPr>
        <p:spPr>
          <a:xfrm>
            <a:off x="6877421" y="1184351"/>
            <a:ext cx="377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292BB8-19EB-46E3-ABA4-4E918688B188}"/>
              </a:ext>
            </a:extLst>
          </p:cNvPr>
          <p:cNvCxnSpPr>
            <a:cxnSpLocks/>
          </p:cNvCxnSpPr>
          <p:nvPr/>
        </p:nvCxnSpPr>
        <p:spPr>
          <a:xfrm flipH="1">
            <a:off x="4183826" y="924214"/>
            <a:ext cx="1611511" cy="7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B39648A-24DE-443B-8948-7821036FAFC4}"/>
              </a:ext>
            </a:extLst>
          </p:cNvPr>
          <p:cNvSpPr txBox="1"/>
          <p:nvPr/>
        </p:nvSpPr>
        <p:spPr>
          <a:xfrm>
            <a:off x="4662223" y="994087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case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C3F18F6-D2A9-4E9E-BC3D-75A5659B2715}"/>
              </a:ext>
            </a:extLst>
          </p:cNvPr>
          <p:cNvSpPr/>
          <p:nvPr/>
        </p:nvSpPr>
        <p:spPr>
          <a:xfrm>
            <a:off x="1446911" y="4079438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CF842283-6E98-4B5D-ABDB-56EE8DE6A529}"/>
              </a:ext>
            </a:extLst>
          </p:cNvPr>
          <p:cNvSpPr/>
          <p:nvPr/>
        </p:nvSpPr>
        <p:spPr>
          <a:xfrm>
            <a:off x="9880196" y="6187481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B35F34-8F6D-42D0-B755-B7E81ADABE21}"/>
              </a:ext>
            </a:extLst>
          </p:cNvPr>
          <p:cNvSpPr txBox="1"/>
          <p:nvPr/>
        </p:nvSpPr>
        <p:spPr>
          <a:xfrm>
            <a:off x="10400312" y="626466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optional </a:t>
            </a:r>
          </a:p>
        </p:txBody>
      </p:sp>
    </p:spTree>
    <p:extLst>
      <p:ext uri="{BB962C8B-B14F-4D97-AF65-F5344CB8AC3E}">
        <p14:creationId xmlns:p14="http://schemas.microsoft.com/office/powerpoint/2010/main" val="37144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919DDBF-5F4D-41B6-B759-8BC02993ADC3}"/>
              </a:ext>
            </a:extLst>
          </p:cNvPr>
          <p:cNvSpPr txBox="1"/>
          <p:nvPr/>
        </p:nvSpPr>
        <p:spPr>
          <a:xfrm>
            <a:off x="3043311" y="2478280"/>
            <a:ext cx="104023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System Closes after timeframe expires PARB/CLTA</a:t>
            </a:r>
          </a:p>
          <a:p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202322" y="78841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PARB/DNRD 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8254097" y="198334"/>
            <a:ext cx="383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Pre-Arbitration Denial - Allocation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176242" y="505141"/>
            <a:ext cx="552265" cy="49355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177" idx="1"/>
          </p:cNvCxnSpPr>
          <p:nvPr/>
        </p:nvCxnSpPr>
        <p:spPr>
          <a:xfrm flipV="1">
            <a:off x="728507" y="743908"/>
            <a:ext cx="503237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1A333AC-69B1-4B08-A84B-B41BE220CEF3}"/>
              </a:ext>
            </a:extLst>
          </p:cNvPr>
          <p:cNvSpPr txBox="1"/>
          <p:nvPr/>
        </p:nvSpPr>
        <p:spPr>
          <a:xfrm>
            <a:off x="1231744" y="543853"/>
            <a:ext cx="11316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Contact Merchant</a:t>
            </a:r>
          </a:p>
          <a:p>
            <a:r>
              <a:rPr lang="en-US" sz="1000" dirty="0"/>
              <a:t>PARB/DNLT</a:t>
            </a:r>
          </a:p>
        </p:txBody>
      </p:sp>
      <p:sp>
        <p:nvSpPr>
          <p:cNvPr id="178" name="Flowchart: Decision 177">
            <a:extLst>
              <a:ext uri="{FF2B5EF4-FFF2-40B4-BE49-F238E27FC236}">
                <a16:creationId xmlns:a16="http://schemas.microsoft.com/office/drawing/2014/main" id="{C213D2A3-4468-46A9-8EC1-D434E073587D}"/>
              </a:ext>
            </a:extLst>
          </p:cNvPr>
          <p:cNvSpPr/>
          <p:nvPr/>
        </p:nvSpPr>
        <p:spPr>
          <a:xfrm>
            <a:off x="1194870" y="2538794"/>
            <a:ext cx="1198571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Merchant accepts?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AF5A2C-0FED-44EA-A9F1-FCFB53274D2E}"/>
              </a:ext>
            </a:extLst>
          </p:cNvPr>
          <p:cNvSpPr txBox="1"/>
          <p:nvPr/>
        </p:nvSpPr>
        <p:spPr>
          <a:xfrm>
            <a:off x="2444322" y="263924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DCAC589-3C69-4062-8AF1-47B1DBA9AC48}"/>
              </a:ext>
            </a:extLst>
          </p:cNvPr>
          <p:cNvCxnSpPr>
            <a:cxnSpLocks/>
            <a:stCxn id="59" idx="2"/>
            <a:endCxn id="178" idx="0"/>
          </p:cNvCxnSpPr>
          <p:nvPr/>
        </p:nvCxnSpPr>
        <p:spPr>
          <a:xfrm>
            <a:off x="1790735" y="1843377"/>
            <a:ext cx="3421" cy="69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84A939-1F96-433F-A4EC-AFB2A3146E6F}"/>
              </a:ext>
            </a:extLst>
          </p:cNvPr>
          <p:cNvSpPr txBox="1"/>
          <p:nvPr/>
        </p:nvSpPr>
        <p:spPr>
          <a:xfrm>
            <a:off x="1501651" y="341661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E5CDBEFE-066D-4208-9B4D-508F88AF8914}"/>
              </a:ext>
            </a:extLst>
          </p:cNvPr>
          <p:cNvSpPr/>
          <p:nvPr/>
        </p:nvSpPr>
        <p:spPr>
          <a:xfrm>
            <a:off x="9884681" y="5693596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36213E-3F04-4B8A-AB9E-DA34608D1927}"/>
              </a:ext>
            </a:extLst>
          </p:cNvPr>
          <p:cNvSpPr txBox="1"/>
          <p:nvPr/>
        </p:nvSpPr>
        <p:spPr>
          <a:xfrm>
            <a:off x="10404797" y="576525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A2989DA9-AF85-461D-A3B3-F026FC6FEC05}"/>
              </a:ext>
            </a:extLst>
          </p:cNvPr>
          <p:cNvSpPr/>
          <p:nvPr/>
        </p:nvSpPr>
        <p:spPr>
          <a:xfrm>
            <a:off x="2625394" y="543093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3EC2A-D8FE-493A-9781-5C663D4BCBF2}"/>
              </a:ext>
            </a:extLst>
          </p:cNvPr>
          <p:cNvCxnSpPr>
            <a:stCxn id="177" idx="3"/>
            <a:endCxn id="188" idx="2"/>
          </p:cNvCxnSpPr>
          <p:nvPr/>
        </p:nvCxnSpPr>
        <p:spPr>
          <a:xfrm flipV="1">
            <a:off x="2363397" y="743385"/>
            <a:ext cx="261997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A3463D-5980-48EF-951A-43113A595B95}"/>
              </a:ext>
            </a:extLst>
          </p:cNvPr>
          <p:cNvCxnSpPr>
            <a:cxnSpLocks/>
            <a:stCxn id="178" idx="3"/>
            <a:endCxn id="11" idx="1"/>
          </p:cNvCxnSpPr>
          <p:nvPr/>
        </p:nvCxnSpPr>
        <p:spPr>
          <a:xfrm>
            <a:off x="2393441" y="2909167"/>
            <a:ext cx="64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E12E9FC-4DBF-4B5E-8E20-15D36662533E}"/>
              </a:ext>
            </a:extLst>
          </p:cNvPr>
          <p:cNvSpPr txBox="1"/>
          <p:nvPr/>
        </p:nvSpPr>
        <p:spPr>
          <a:xfrm>
            <a:off x="2951732" y="4447670"/>
            <a:ext cx="104023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Perform arbitration in VROL and move case to</a:t>
            </a:r>
          </a:p>
          <a:p>
            <a:r>
              <a:rPr lang="en-US" sz="1000" dirty="0"/>
              <a:t>ARB/SENT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0E8E641-11C1-4C4E-908D-4EC03E72D311}"/>
              </a:ext>
            </a:extLst>
          </p:cNvPr>
          <p:cNvCxnSpPr>
            <a:stCxn id="178" idx="2"/>
            <a:endCxn id="227" idx="1"/>
          </p:cNvCxnSpPr>
          <p:nvPr/>
        </p:nvCxnSpPr>
        <p:spPr>
          <a:xfrm rot="16200000" flipH="1">
            <a:off x="1573436" y="3500260"/>
            <a:ext cx="1599017" cy="1157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177" idx="2"/>
            <a:endCxn id="59" idx="0"/>
          </p:cNvCxnSpPr>
          <p:nvPr/>
        </p:nvCxnSpPr>
        <p:spPr>
          <a:xfrm flipH="1">
            <a:off x="1790735" y="943963"/>
            <a:ext cx="6836" cy="49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7147" y="1443267"/>
            <a:ext cx="13071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Merchant responds:</a:t>
            </a:r>
          </a:p>
          <a:p>
            <a:r>
              <a:rPr lang="en-US" sz="1000" dirty="0"/>
              <a:t>PARB/DNIF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DB056F3-07A2-4AC6-9F55-871246590124}"/>
              </a:ext>
            </a:extLst>
          </p:cNvPr>
          <p:cNvSpPr/>
          <p:nvPr/>
        </p:nvSpPr>
        <p:spPr>
          <a:xfrm>
            <a:off x="4820743" y="4631778"/>
            <a:ext cx="552265" cy="49355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213D9-6E38-4038-B0DB-721A8AFF6324}"/>
              </a:ext>
            </a:extLst>
          </p:cNvPr>
          <p:cNvCxnSpPr>
            <a:stCxn id="227" idx="3"/>
            <a:endCxn id="44" idx="2"/>
          </p:cNvCxnSpPr>
          <p:nvPr/>
        </p:nvCxnSpPr>
        <p:spPr>
          <a:xfrm>
            <a:off x="3991966" y="4878557"/>
            <a:ext cx="828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583B1FB-596B-44DD-BBDB-B47E8A6455D1}"/>
              </a:ext>
            </a:extLst>
          </p:cNvPr>
          <p:cNvSpPr txBox="1"/>
          <p:nvPr/>
        </p:nvSpPr>
        <p:spPr>
          <a:xfrm>
            <a:off x="2392714" y="781771"/>
            <a:ext cx="10402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ARB/RULR queue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2305E-BCE4-45DD-818E-A732B6DA4639}"/>
              </a:ext>
            </a:extLst>
          </p:cNvPr>
          <p:cNvSpPr txBox="1"/>
          <p:nvPr/>
        </p:nvSpPr>
        <p:spPr>
          <a:xfrm>
            <a:off x="1767256" y="263450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7B5-0606-4C68-B635-DEECECE3D8CE}"/>
              </a:ext>
            </a:extLst>
          </p:cNvPr>
          <p:cNvSpPr txBox="1"/>
          <p:nvPr/>
        </p:nvSpPr>
        <p:spPr>
          <a:xfrm>
            <a:off x="10122720" y="106572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Arbitration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3DE1293-0F8C-4EA2-8AD8-92251A5393AA}"/>
              </a:ext>
            </a:extLst>
          </p:cNvPr>
          <p:cNvSpPr/>
          <p:nvPr/>
        </p:nvSpPr>
        <p:spPr>
          <a:xfrm>
            <a:off x="155316" y="219368"/>
            <a:ext cx="574364" cy="49684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C4262-6DDB-42B6-B539-CC75EB4ECC71}"/>
              </a:ext>
            </a:extLst>
          </p:cNvPr>
          <p:cNvSpPr txBox="1"/>
          <p:nvPr/>
        </p:nvSpPr>
        <p:spPr>
          <a:xfrm>
            <a:off x="4505124" y="1910188"/>
            <a:ext cx="1040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Send acceptance doc to merchant</a:t>
            </a:r>
          </a:p>
          <a:p>
            <a:r>
              <a:rPr lang="en-US" sz="1000" dirty="0"/>
              <a:t>ARB/LTRS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0C174F-D3D9-4FDA-BFB0-2FBE7F7FFFF8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>
            <a:off x="3816221" y="2264131"/>
            <a:ext cx="68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84690C5D-ED87-4078-968B-655DEB7EA640}"/>
              </a:ext>
            </a:extLst>
          </p:cNvPr>
          <p:cNvSpPr/>
          <p:nvPr/>
        </p:nvSpPr>
        <p:spPr>
          <a:xfrm>
            <a:off x="1110448" y="1893758"/>
            <a:ext cx="1282266" cy="74074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>
            <a:noAutofit/>
          </a:bodyPr>
          <a:lstStyle/>
          <a:p>
            <a:pPr algn="ctr"/>
            <a:r>
              <a:rPr lang="en-US" sz="900" dirty="0"/>
              <a:t>NAB wins?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BDF0E1-224F-4987-BC87-20AC63848EB2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1751581" y="2634504"/>
            <a:ext cx="0" cy="29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ACD0AE-9392-43A9-84C8-44FBF963D8F5}"/>
              </a:ext>
            </a:extLst>
          </p:cNvPr>
          <p:cNvSpPr txBox="1"/>
          <p:nvPr/>
        </p:nvSpPr>
        <p:spPr>
          <a:xfrm>
            <a:off x="2355000" y="203169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0653F-4EB7-4DC3-9C0A-D1695D6424A5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729680" y="467791"/>
            <a:ext cx="496516" cy="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1E0500-D612-495E-A947-CB6D8117E849}"/>
              </a:ext>
            </a:extLst>
          </p:cNvPr>
          <p:cNvSpPr txBox="1"/>
          <p:nvPr/>
        </p:nvSpPr>
        <p:spPr>
          <a:xfrm>
            <a:off x="1231464" y="3598133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Send reject doc to merchant</a:t>
            </a:r>
          </a:p>
          <a:p>
            <a:r>
              <a:rPr lang="en-US" sz="1000" dirty="0"/>
              <a:t>ARB/LTRS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F8BE14-664F-4E87-9946-1C20B2669317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1751581" y="3332367"/>
            <a:ext cx="0" cy="26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341C166-718A-41C1-A40C-1DA0B6BD7FF6}"/>
              </a:ext>
            </a:extLst>
          </p:cNvPr>
          <p:cNvSpPr/>
          <p:nvPr/>
        </p:nvSpPr>
        <p:spPr>
          <a:xfrm>
            <a:off x="8902903" y="5777081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F92AAD-0F3A-4E18-AFEB-0AEF6B73DCBC}"/>
              </a:ext>
            </a:extLst>
          </p:cNvPr>
          <p:cNvSpPr txBox="1"/>
          <p:nvPr/>
        </p:nvSpPr>
        <p:spPr>
          <a:xfrm>
            <a:off x="9423019" y="5848735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 required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1522FF3A-9E8B-4738-8E48-129BEEA89A8C}"/>
              </a:ext>
            </a:extLst>
          </p:cNvPr>
          <p:cNvSpPr/>
          <p:nvPr/>
        </p:nvSpPr>
        <p:spPr>
          <a:xfrm>
            <a:off x="4814727" y="1181881"/>
            <a:ext cx="417918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105B1-32F7-4CAC-8175-6BA4BD2C4985}"/>
              </a:ext>
            </a:extLst>
          </p:cNvPr>
          <p:cNvCxnSpPr>
            <a:cxnSpLocks/>
            <a:stCxn id="45" idx="0"/>
            <a:endCxn id="87" idx="4"/>
          </p:cNvCxnSpPr>
          <p:nvPr/>
        </p:nvCxnSpPr>
        <p:spPr>
          <a:xfrm flipH="1" flipV="1">
            <a:off x="5023686" y="1582465"/>
            <a:ext cx="1555" cy="3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22EBC3-5E62-4B92-B6AC-52A9C2849E3C}"/>
              </a:ext>
            </a:extLst>
          </p:cNvPr>
          <p:cNvSpPr txBox="1"/>
          <p:nvPr/>
        </p:nvSpPr>
        <p:spPr>
          <a:xfrm>
            <a:off x="5899154" y="206407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Close case</a:t>
            </a:r>
          </a:p>
          <a:p>
            <a:r>
              <a:rPr lang="en-US" sz="1000" dirty="0"/>
              <a:t>ARB/CLOS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CD407-D379-45AA-BA20-E52CD39248F3}"/>
              </a:ext>
            </a:extLst>
          </p:cNvPr>
          <p:cNvCxnSpPr>
            <a:stCxn id="45" idx="3"/>
            <a:endCxn id="21" idx="1"/>
          </p:cNvCxnSpPr>
          <p:nvPr/>
        </p:nvCxnSpPr>
        <p:spPr>
          <a:xfrm>
            <a:off x="5545358" y="2264131"/>
            <a:ext cx="353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1BBCFE-B6E9-4D1E-BD6C-D2E8B793AC1F}"/>
              </a:ext>
            </a:extLst>
          </p:cNvPr>
          <p:cNvSpPr txBox="1"/>
          <p:nvPr/>
        </p:nvSpPr>
        <p:spPr>
          <a:xfrm>
            <a:off x="1226196" y="454547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Close case</a:t>
            </a:r>
          </a:p>
          <a:p>
            <a:r>
              <a:rPr lang="en-US" sz="1000" dirty="0"/>
              <a:t>ARB/CLOS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6C31BB8-5EEC-4C06-95B2-5DAB6DD513CA}"/>
              </a:ext>
            </a:extLst>
          </p:cNvPr>
          <p:cNvSpPr/>
          <p:nvPr/>
        </p:nvSpPr>
        <p:spPr>
          <a:xfrm>
            <a:off x="2764032" y="3674840"/>
            <a:ext cx="417917" cy="40058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6B711-84EE-47E9-A899-03D4DD16C015}"/>
              </a:ext>
            </a:extLst>
          </p:cNvPr>
          <p:cNvCxnSpPr>
            <a:stCxn id="71" idx="3"/>
            <a:endCxn id="30" idx="2"/>
          </p:cNvCxnSpPr>
          <p:nvPr/>
        </p:nvCxnSpPr>
        <p:spPr>
          <a:xfrm>
            <a:off x="2271698" y="3875132"/>
            <a:ext cx="49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5F76CB-A01E-4BA4-98CA-5AC372554321}"/>
              </a:ext>
            </a:extLst>
          </p:cNvPr>
          <p:cNvCxnSpPr>
            <a:stCxn id="71" idx="2"/>
            <a:endCxn id="29" idx="0"/>
          </p:cNvCxnSpPr>
          <p:nvPr/>
        </p:nvCxnSpPr>
        <p:spPr>
          <a:xfrm flipH="1">
            <a:off x="1746313" y="4152131"/>
            <a:ext cx="5268" cy="39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DC4639-8AB9-4F44-A695-CF42E7094724}"/>
              </a:ext>
            </a:extLst>
          </p:cNvPr>
          <p:cNvSpPr txBox="1"/>
          <p:nvPr/>
        </p:nvSpPr>
        <p:spPr>
          <a:xfrm>
            <a:off x="2775987" y="2064076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ARB/ACRD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CAAB39-E1FC-4139-8749-98D32C56E1F3}"/>
              </a:ext>
            </a:extLst>
          </p:cNvPr>
          <p:cNvCxnSpPr>
            <a:stCxn id="50" idx="3"/>
            <a:endCxn id="28" idx="1"/>
          </p:cNvCxnSpPr>
          <p:nvPr/>
        </p:nvCxnSpPr>
        <p:spPr>
          <a:xfrm>
            <a:off x="2392714" y="2264131"/>
            <a:ext cx="38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B4A7C0-D05F-4C01-B62B-99098EA222EB}"/>
              </a:ext>
            </a:extLst>
          </p:cNvPr>
          <p:cNvSpPr txBox="1"/>
          <p:nvPr/>
        </p:nvSpPr>
        <p:spPr>
          <a:xfrm>
            <a:off x="1231464" y="2932257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Move case to ARB/DNRD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2E26D-8D29-423B-95F8-221C0755866C}"/>
              </a:ext>
            </a:extLst>
          </p:cNvPr>
          <p:cNvSpPr txBox="1"/>
          <p:nvPr/>
        </p:nvSpPr>
        <p:spPr>
          <a:xfrm>
            <a:off x="1226196" y="194544"/>
            <a:ext cx="10402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Visa sends ruling: ARB/RULR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6664AC-1E14-47E6-96FD-5181DA9E9D02}"/>
              </a:ext>
            </a:extLst>
          </p:cNvPr>
          <p:cNvSpPr txBox="1"/>
          <p:nvPr/>
        </p:nvSpPr>
        <p:spPr>
          <a:xfrm>
            <a:off x="1226196" y="1103863"/>
            <a:ext cx="10402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User looks at letter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5BA4F6-ABED-4E70-8873-78A5D0FF6262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46313" y="748542"/>
            <a:ext cx="0" cy="35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33A149-B39B-4FBC-99B6-4098DDE769DD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>
            <a:off x="1746313" y="1503973"/>
            <a:ext cx="5268" cy="3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576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Haas, Jenni</dc:creator>
  <cp:lastModifiedBy>Puranen, Amber</cp:lastModifiedBy>
  <cp:revision>105</cp:revision>
  <dcterms:created xsi:type="dcterms:W3CDTF">2017-10-10T10:16:21Z</dcterms:created>
  <dcterms:modified xsi:type="dcterms:W3CDTF">2022-06-02T21:18:28Z</dcterms:modified>
</cp:coreProperties>
</file>