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68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679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26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9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36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9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823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0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4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4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F9C6-1400-464D-B3A4-E597AA14F5EA}" type="datetimeFigureOut">
              <a:rPr lang="en-US" smtClean="0"/>
              <a:t>19-Apr-22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CA831B-48AA-40CF-8EDD-D9EA422D757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30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F312-946D-4998-AAB9-58231CD6E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3005" y="1039969"/>
            <a:ext cx="8637073" cy="2541431"/>
          </a:xfrm>
        </p:spPr>
        <p:txBody>
          <a:bodyPr>
            <a:noAutofit/>
          </a:bodyPr>
          <a:lstStyle/>
          <a:p>
            <a:br>
              <a:rPr lang="en-US" sz="6000" dirty="0"/>
            </a:br>
            <a:br>
              <a:rPr lang="en-US" sz="6000" dirty="0"/>
            </a:br>
            <a:br>
              <a:rPr lang="en-US" sz="6000" dirty="0"/>
            </a:br>
            <a:r>
              <a:rPr lang="en-US" sz="6000" dirty="0"/>
              <a:t>Data navigator -Transaction Search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E6786-563B-4958-8A86-656CD0B22E65}"/>
              </a:ext>
            </a:extLst>
          </p:cNvPr>
          <p:cNvSpPr txBox="1"/>
          <p:nvPr/>
        </p:nvSpPr>
        <p:spPr>
          <a:xfrm flipH="1">
            <a:off x="8768853" y="5417921"/>
            <a:ext cx="218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By:- Akshay Dargad</a:t>
            </a:r>
          </a:p>
        </p:txBody>
      </p:sp>
    </p:spTree>
    <p:extLst>
      <p:ext uri="{BB962C8B-B14F-4D97-AF65-F5344CB8AC3E}">
        <p14:creationId xmlns:p14="http://schemas.microsoft.com/office/powerpoint/2010/main" val="203794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53BE-5B09-4AF7-A3B1-B889116D0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5769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C31D-56D6-4948-8F71-C785E965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Points to be covered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4B-65EE-4C00-ABF8-6348206C4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4307"/>
            <a:ext cx="9603275" cy="3450613"/>
          </a:xfrm>
        </p:spPr>
        <p:txBody>
          <a:bodyPr/>
          <a:lstStyle/>
          <a:p>
            <a:r>
              <a:rPr lang="en-US" dirty="0"/>
              <a:t>Introduction and definition of TSF</a:t>
            </a:r>
          </a:p>
          <a:p>
            <a:r>
              <a:rPr lang="en-US" dirty="0"/>
              <a:t>Client-side working (DN WEB)</a:t>
            </a:r>
          </a:p>
          <a:p>
            <a:r>
              <a:rPr lang="en-US" dirty="0"/>
              <a:t>Communication between web and server </a:t>
            </a:r>
          </a:p>
          <a:p>
            <a:r>
              <a:rPr lang="en-US" dirty="0"/>
              <a:t>Request and response handling </a:t>
            </a:r>
          </a:p>
          <a:p>
            <a:r>
              <a:rPr lang="en-US" dirty="0"/>
              <a:t>API’s responsible for querying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86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A203-EBBC-4CAB-AAB3-744F4A403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3600" dirty="0"/>
            </a:br>
            <a:r>
              <a:rPr lang="en-US" sz="3600" dirty="0"/>
              <a:t>What’s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0C80-F70E-424E-9EE8-5315087F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Transaction Search Functionality is basically searching for a transaction in the DN web using some search criteria.</a:t>
            </a:r>
          </a:p>
          <a:p>
            <a:r>
              <a:rPr lang="en-US" sz="2400" dirty="0"/>
              <a:t>The primary search criteria includes: Date, Time and PAN number.</a:t>
            </a:r>
          </a:p>
          <a:p>
            <a:r>
              <a:rPr lang="en-US" sz="2400" dirty="0"/>
              <a:t>There are many additional search criteria as show in the picture.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5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F5F6A7-6D38-4EC0-951D-9C505CE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3" name="Content Placeholder 2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5EA0A46-E967-40CE-8B31-FF9DABE50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804519"/>
            <a:ext cx="9603275" cy="4661244"/>
          </a:xfrm>
        </p:spPr>
      </p:pic>
    </p:spTree>
    <p:extLst>
      <p:ext uri="{BB962C8B-B14F-4D97-AF65-F5344CB8AC3E}">
        <p14:creationId xmlns:p14="http://schemas.microsoft.com/office/powerpoint/2010/main" val="322069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9F1F-1FBD-4450-8F93-4D461A49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103587-D4C6-4D50-9E49-680870DF2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804519"/>
            <a:ext cx="9603274" cy="4661244"/>
          </a:xfrm>
        </p:spPr>
      </p:pic>
    </p:spTree>
    <p:extLst>
      <p:ext uri="{BB962C8B-B14F-4D97-AF65-F5344CB8AC3E}">
        <p14:creationId xmlns:p14="http://schemas.microsoft.com/office/powerpoint/2010/main" val="33241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0B18B-B172-460C-8CE2-0BD4E6035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0934442-21D7-4585-9F29-ACDC9E6BD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804520"/>
            <a:ext cx="9683146" cy="4661244"/>
          </a:xfrm>
        </p:spPr>
      </p:pic>
    </p:spTree>
    <p:extLst>
      <p:ext uri="{BB962C8B-B14F-4D97-AF65-F5344CB8AC3E}">
        <p14:creationId xmlns:p14="http://schemas.microsoft.com/office/powerpoint/2010/main" val="265535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9EE2-65C3-4AF6-81B2-558CC64E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343FD6A4-391D-4220-BFB6-B212840D6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804520"/>
            <a:ext cx="9603275" cy="4661244"/>
          </a:xfrm>
        </p:spPr>
      </p:pic>
    </p:spTree>
    <p:extLst>
      <p:ext uri="{BB962C8B-B14F-4D97-AF65-F5344CB8AC3E}">
        <p14:creationId xmlns:p14="http://schemas.microsoft.com/office/powerpoint/2010/main" val="39098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F2B3-5537-45AD-99EE-4CF1893E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Communication between web and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6DA8C-B7A5-431E-BE6A-0A63927FA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XML communication</a:t>
            </a:r>
          </a:p>
          <a:p>
            <a:r>
              <a:rPr lang="en-US" dirty="0"/>
              <a:t>Service name: XLTRAN</a:t>
            </a:r>
          </a:p>
          <a:p>
            <a:r>
              <a:rPr lang="en-US" dirty="0"/>
              <a:t>QXLTRAN: Request </a:t>
            </a:r>
          </a:p>
          <a:p>
            <a:r>
              <a:rPr lang="en-US" dirty="0"/>
              <a:t>RXLTRAN: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9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1E0B-FB02-44B1-9E22-0871C35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Request and response handling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C6573-19FC-4737-BA04-8E7818DFE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</a:t>
            </a:r>
            <a:r>
              <a:rPr lang="en-US" dirty="0">
                <a:sym typeface="Wingdings" panose="05000000000000000000" pitchFamily="2" charset="2"/>
              </a:rPr>
              <a:t> CI01 task  QE01 task  CI01 task  WEB </a:t>
            </a:r>
          </a:p>
          <a:p>
            <a:r>
              <a:rPr lang="en-US" dirty="0">
                <a:sym typeface="Wingdings" panose="05000000000000000000" pitchFamily="2" charset="2"/>
              </a:rPr>
              <a:t>API’s: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CXOPCI00.cpp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CXOPQE00.cpp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CXOSSX02.cpp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CXOSSX04.cpp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CXOSVC30.cpp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56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1051</TotalTime>
  <Words>147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   Data navigator -Transaction Search functionality</vt:lpstr>
      <vt:lpstr> Points to be covered :</vt:lpstr>
      <vt:lpstr> What’s IT?</vt:lpstr>
      <vt:lpstr>PowerPoint Presentation</vt:lpstr>
      <vt:lpstr>PowerPoint Presentation</vt:lpstr>
      <vt:lpstr>PowerPoint Presentation</vt:lpstr>
      <vt:lpstr>PowerPoint Presentation</vt:lpstr>
      <vt:lpstr> Communication between web and server</vt:lpstr>
      <vt:lpstr> Request and response handling  </vt:lpstr>
      <vt:lpstr>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Data navigator ---Transaction Search functionality</dc:title>
  <dc:creator>Dargad, Akshay</dc:creator>
  <cp:lastModifiedBy>Dargad, Akshay</cp:lastModifiedBy>
  <cp:revision>15</cp:revision>
  <dcterms:created xsi:type="dcterms:W3CDTF">2022-04-14T05:52:14Z</dcterms:created>
  <dcterms:modified xsi:type="dcterms:W3CDTF">2022-04-19T06:26:39Z</dcterms:modified>
</cp:coreProperties>
</file>