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Century Gothic" panose="020B0502020202020204" pitchFamily="34" charset="0"/>
      <p:regular r:id="rId24"/>
      <p:bold r:id="rId25"/>
      <p:italic r:id="rId26"/>
      <p:boldItalic r:id="rId27"/>
    </p:embeddedFont>
    <p:embeddedFont>
      <p:font typeface="Garamond" panose="02020404030301010803" pitchFamily="18"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odemotion.com/magazine/ai-ml/big-data/is-apache-kafka-still-releva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apache_kafka/apache_kafka_integration_spark.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b9f5ba7898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b9f5ba7898_3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b9f5ba789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1b9f5ba7898_3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ba55cfe75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1ba55cfe751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ba55cfe7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1ba55cfe75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b9f5ba7898_3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g1b9f5ba7898_3_1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b9f5ba7898_3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1b9f5ba7898_3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b9f5ba7898_3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b9f5ba7898_3_2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b9f5ba7898_3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1b9f5ba7898_3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b9f5ba7898_3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1b9f5ba7898_3_2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b9f5ba7898_3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1b9f5ba7898_3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b9f5ba7898_3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1b9f5ba7898_3_3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9f5ba7898_3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1b9f5ba7898_3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ba55cfe751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ba55cfe751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a03b77d0d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a03b77d0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b9f5ba7898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1b9f5ba7898_3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9f5ba7898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1b9f5ba7898_3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b9f5ba7898_3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1b9f5ba7898_3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ba03b77d0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ba03b77d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Link for reference: </a:t>
            </a:r>
            <a:r>
              <a:rPr lang="en-GB" u="sng">
                <a:solidFill>
                  <a:schemeClr val="hlink"/>
                </a:solidFill>
                <a:hlinkClick r:id="rId3"/>
              </a:rPr>
              <a:t>https://www.codemotion.com/magazine/ai-ml/big-data/is-apache-kafka-still-relevant/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ba03b77d0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ba03b77d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Link for reference: </a:t>
            </a:r>
            <a:r>
              <a:rPr lang="en-GB" u="sng">
                <a:solidFill>
                  <a:schemeClr val="hlink"/>
                </a:solidFill>
                <a:hlinkClick r:id="rId3"/>
              </a:rPr>
              <a:t>https://www.tutorialspoint.com/apache_kafka/apache_kafka_integration_spark.htm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b9f5ba7898_3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1b9f5ba7898_3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E1DBC9"/>
            </a:gs>
            <a:gs pos="77000">
              <a:srgbClr val="C8C1B0"/>
            </a:gs>
            <a:gs pos="100000">
              <a:srgbClr val="C0BAAA"/>
            </a:gs>
          </a:gsLst>
          <a:lin ang="5400000" scaled="0"/>
        </a:gradFill>
        <a:effectLst/>
      </p:bgPr>
    </p:bg>
    <p:spTree>
      <p:nvGrpSpPr>
        <p:cNvPr id="1"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980902" y="950797"/>
            <a:ext cx="7182197" cy="3230963"/>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1085851" y="1058711"/>
            <a:ext cx="6972300" cy="3026078"/>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3851910" y="950798"/>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4"/>
          <p:cNvGrpSpPr/>
          <p:nvPr/>
        </p:nvGrpSpPr>
        <p:grpSpPr>
          <a:xfrm>
            <a:off x="3937635" y="950798"/>
            <a:ext cx="1268730" cy="483971"/>
            <a:chOff x="5318306" y="1386268"/>
            <a:chExt cx="1567331" cy="645295"/>
          </a:xfrm>
        </p:grpSpPr>
        <p:cxnSp>
          <p:nvCxnSpPr>
            <p:cNvPr id="63" name="Google Shape;63;p14"/>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64" name="Google Shape;64;p14"/>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65" name="Google Shape;65;p14"/>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66" name="Google Shape;66;p14"/>
          <p:cNvSpPr txBox="1">
            <a:spLocks noGrp="1"/>
          </p:cNvSpPr>
          <p:nvPr>
            <p:ph type="ctrTitle"/>
          </p:nvPr>
        </p:nvSpPr>
        <p:spPr>
          <a:xfrm>
            <a:off x="1171281" y="1568447"/>
            <a:ext cx="6801440" cy="19431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5400"/>
              <a:buFont typeface="Century Gothic"/>
              <a:buNone/>
              <a:defRPr sz="54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subTitle" idx="1"/>
          </p:nvPr>
        </p:nvSpPr>
        <p:spPr>
          <a:xfrm>
            <a:off x="1171575" y="3511547"/>
            <a:ext cx="6803136" cy="34290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200"/>
              <a:buNone/>
              <a:defRPr sz="1200">
                <a:solidFill>
                  <a:schemeClr val="dk1"/>
                </a:solidFill>
              </a:defRPr>
            </a:lvl1pPr>
            <a:lvl2pPr lvl="1" algn="ctr">
              <a:lnSpc>
                <a:spcPct val="100000"/>
              </a:lnSpc>
              <a:spcBef>
                <a:spcPts val="375"/>
              </a:spcBef>
              <a:spcAft>
                <a:spcPts val="0"/>
              </a:spcAft>
              <a:buSzPts val="1200"/>
              <a:buNone/>
              <a:defRPr sz="1200"/>
            </a:lvl2pPr>
            <a:lvl3pPr lvl="2" algn="ctr">
              <a:lnSpc>
                <a:spcPct val="100000"/>
              </a:lnSpc>
              <a:spcBef>
                <a:spcPts val="375"/>
              </a:spcBef>
              <a:spcAft>
                <a:spcPts val="0"/>
              </a:spcAft>
              <a:buSzPts val="1200"/>
              <a:buNone/>
              <a:defRPr sz="120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100000"/>
              </a:lnSpc>
              <a:spcBef>
                <a:spcPts val="375"/>
              </a:spcBef>
              <a:spcAft>
                <a:spcPts val="0"/>
              </a:spcAft>
              <a:buSzPts val="1200"/>
              <a:buNone/>
              <a:defRPr sz="1200"/>
            </a:lvl6pPr>
            <a:lvl7pPr lvl="6" algn="ctr">
              <a:lnSpc>
                <a:spcPct val="100000"/>
              </a:lnSpc>
              <a:spcBef>
                <a:spcPts val="375"/>
              </a:spcBef>
              <a:spcAft>
                <a:spcPts val="0"/>
              </a:spcAft>
              <a:buSzPts val="1200"/>
              <a:buNone/>
              <a:defRPr sz="1200"/>
            </a:lvl7pPr>
            <a:lvl8pPr lvl="7" algn="ctr">
              <a:lnSpc>
                <a:spcPct val="100000"/>
              </a:lnSpc>
              <a:spcBef>
                <a:spcPts val="375"/>
              </a:spcBef>
              <a:spcAft>
                <a:spcPts val="0"/>
              </a:spcAft>
              <a:buSzPts val="1200"/>
              <a:buNone/>
              <a:defRPr sz="1200"/>
            </a:lvl8pPr>
            <a:lvl9pPr lvl="8" algn="ctr">
              <a:lnSpc>
                <a:spcPct val="100000"/>
              </a:lnSpc>
              <a:spcBef>
                <a:spcPts val="375"/>
              </a:spcBef>
              <a:spcAft>
                <a:spcPts val="0"/>
              </a:spcAft>
              <a:buSzPts val="1200"/>
              <a:buNone/>
              <a:defRPr sz="1200"/>
            </a:lvl9pPr>
          </a:lstStyle>
          <a:p>
            <a:endParaRPr/>
          </a:p>
        </p:txBody>
      </p:sp>
      <p:sp>
        <p:nvSpPr>
          <p:cNvPr id="68" name="Google Shape;68;p14"/>
          <p:cNvSpPr txBox="1">
            <a:spLocks noGrp="1"/>
          </p:cNvSpPr>
          <p:nvPr>
            <p:ph type="dt" idx="10"/>
          </p:nvPr>
        </p:nvSpPr>
        <p:spPr>
          <a:xfrm>
            <a:off x="3989070" y="1005942"/>
            <a:ext cx="1165860" cy="39541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975">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ftr" idx="11"/>
          </p:nvPr>
        </p:nvSpPr>
        <p:spPr>
          <a:xfrm>
            <a:off x="1090422" y="3908295"/>
            <a:ext cx="4429125" cy="171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6455190" y="3909060"/>
            <a:ext cx="1583911" cy="17145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1pPr>
            <a:lvl2pPr marL="0" marR="0" lvl="1"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2pPr>
            <a:lvl3pPr marL="0" marR="0" lvl="2"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3pPr>
            <a:lvl4pPr marL="0" marR="0" lvl="3"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4pPr>
            <a:lvl5pPr marL="0" marR="0" lvl="4"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5pPr>
            <a:lvl6pPr marL="0" marR="0" lvl="5"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6pPr>
            <a:lvl7pPr marL="0" marR="0" lvl="6"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7pPr>
            <a:lvl8pPr marL="0" marR="0" lvl="7"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8pPr>
            <a:lvl9pPr marL="0" marR="0" lvl="8"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rgbClr val="262626"/>
              </a:buClr>
              <a:buSzPts val="2800"/>
              <a:buFont typeface="Century Gothic"/>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15"/>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00000"/>
              </a:lnSpc>
              <a:spcBef>
                <a:spcPts val="0"/>
              </a:spcBef>
              <a:spcAft>
                <a:spcPts val="0"/>
              </a:spcAft>
              <a:buSzPts val="1300"/>
              <a:buChar char="●"/>
              <a:defRPr/>
            </a:lvl1pPr>
            <a:lvl2pPr marL="914400" lvl="1" indent="-298450" algn="l">
              <a:lnSpc>
                <a:spcPct val="100000"/>
              </a:lnSpc>
              <a:spcBef>
                <a:spcPts val="0"/>
              </a:spcBef>
              <a:spcAft>
                <a:spcPts val="0"/>
              </a:spcAft>
              <a:buSzPts val="1100"/>
              <a:buChar char="○"/>
              <a:defRPr/>
            </a:lvl2pPr>
            <a:lvl3pPr marL="1371600" lvl="2" indent="-298450" algn="l">
              <a:lnSpc>
                <a:spcPct val="100000"/>
              </a:lnSpc>
              <a:spcBef>
                <a:spcPts val="0"/>
              </a:spcBef>
              <a:spcAft>
                <a:spcPts val="0"/>
              </a:spcAft>
              <a:buSzPts val="1100"/>
              <a:buChar char="■"/>
              <a:defRPr/>
            </a:lvl3pPr>
            <a:lvl4pPr marL="1828800" lvl="3" indent="-298450" algn="l">
              <a:lnSpc>
                <a:spcPct val="100000"/>
              </a:lnSpc>
              <a:spcBef>
                <a:spcPts val="0"/>
              </a:spcBef>
              <a:spcAft>
                <a:spcPts val="0"/>
              </a:spcAft>
              <a:buSzPts val="1100"/>
              <a:buChar char="●"/>
              <a:defRPr/>
            </a:lvl4pPr>
            <a:lvl5pPr marL="2286000" lvl="4" indent="-298450" algn="l">
              <a:lnSpc>
                <a:spcPct val="100000"/>
              </a:lnSpc>
              <a:spcBef>
                <a:spcPts val="0"/>
              </a:spcBef>
              <a:spcAft>
                <a:spcPts val="0"/>
              </a:spcAft>
              <a:buSzPts val="1100"/>
              <a:buChar char="○"/>
              <a:defRPr/>
            </a:lvl5pPr>
            <a:lvl6pPr marL="2743200" lvl="5" indent="-298450" algn="l">
              <a:lnSpc>
                <a:spcPct val="100000"/>
              </a:lnSpc>
              <a:spcBef>
                <a:spcPts val="0"/>
              </a:spcBef>
              <a:spcAft>
                <a:spcPts val="0"/>
              </a:spcAft>
              <a:buSzPts val="1100"/>
              <a:buChar char="■"/>
              <a:defRPr/>
            </a:lvl6pPr>
            <a:lvl7pPr marL="3200400" lvl="6" indent="-298450" algn="l">
              <a:lnSpc>
                <a:spcPct val="100000"/>
              </a:lnSpc>
              <a:spcBef>
                <a:spcPts val="0"/>
              </a:spcBef>
              <a:spcAft>
                <a:spcPts val="0"/>
              </a:spcAft>
              <a:buSzPts val="1100"/>
              <a:buChar char="●"/>
              <a:defRPr/>
            </a:lvl7pPr>
            <a:lvl8pPr marL="3657600" lvl="7" indent="-298450" algn="l">
              <a:lnSpc>
                <a:spcPct val="100000"/>
              </a:lnSpc>
              <a:spcBef>
                <a:spcPts val="0"/>
              </a:spcBef>
              <a:spcAft>
                <a:spcPts val="0"/>
              </a:spcAft>
              <a:buSzPts val="1100"/>
              <a:buChar char="○"/>
              <a:defRPr/>
            </a:lvl8pPr>
            <a:lvl9pPr marL="4114800" lvl="8" indent="-298450" algn="l">
              <a:lnSpc>
                <a:spcPct val="100000"/>
              </a:lnSpc>
              <a:spcBef>
                <a:spcPts val="0"/>
              </a:spcBef>
              <a:spcAft>
                <a:spcPts val="0"/>
              </a:spcAft>
              <a:buSzPts val="1100"/>
              <a:buChar char="■"/>
              <a:defRPr/>
            </a:lvl9pPr>
          </a:lstStyle>
          <a:p>
            <a:endParaRPr/>
          </a:p>
        </p:txBody>
      </p:sp>
      <p:sp>
        <p:nvSpPr>
          <p:cNvPr id="74" name="Google Shape;74;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1pPr>
            <a:lvl2pPr marL="0" marR="0" lvl="1"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2pPr>
            <a:lvl3pPr marL="0" marR="0" lvl="2"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3pPr>
            <a:lvl4pPr marL="0" marR="0" lvl="3"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4pPr>
            <a:lvl5pPr marL="0" marR="0" lvl="4"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5pPr>
            <a:lvl6pPr marL="0" marR="0" lvl="5"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6pPr>
            <a:lvl7pPr marL="0" marR="0" lvl="6"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7pPr>
            <a:lvl8pPr marL="0" marR="0" lvl="7"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8pPr>
            <a:lvl9pPr marL="0" marR="0" lvl="8" indent="0" algn="r">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00100" y="481946"/>
            <a:ext cx="75438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6"/>
          <p:cNvSpPr txBox="1">
            <a:spLocks noGrp="1"/>
          </p:cNvSpPr>
          <p:nvPr>
            <p:ph type="body" idx="1"/>
          </p:nvPr>
        </p:nvSpPr>
        <p:spPr>
          <a:xfrm>
            <a:off x="800100" y="1577340"/>
            <a:ext cx="7543800" cy="29489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75"/>
              </a:spcBef>
              <a:spcAft>
                <a:spcPts val="0"/>
              </a:spcAft>
              <a:buSzPts val="1800"/>
              <a:buChar char="◦"/>
              <a:defRPr/>
            </a:lvl1pPr>
            <a:lvl2pPr marL="914400" lvl="1" indent="-342900" algn="l">
              <a:lnSpc>
                <a:spcPct val="100000"/>
              </a:lnSpc>
              <a:spcBef>
                <a:spcPts val="375"/>
              </a:spcBef>
              <a:spcAft>
                <a:spcPts val="0"/>
              </a:spcAft>
              <a:buSzPts val="1800"/>
              <a:buChar char="◦"/>
              <a:defRPr/>
            </a:lvl2pPr>
            <a:lvl3pPr marL="1371600" lvl="2" indent="-342900" algn="l">
              <a:lnSpc>
                <a:spcPct val="100000"/>
              </a:lnSpc>
              <a:spcBef>
                <a:spcPts val="375"/>
              </a:spcBef>
              <a:spcAft>
                <a:spcPts val="0"/>
              </a:spcAft>
              <a:buSzPts val="1800"/>
              <a:buChar char="◦"/>
              <a:defRPr/>
            </a:lvl3pPr>
            <a:lvl4pPr marL="1828800" lvl="3" indent="-342900" algn="l">
              <a:lnSpc>
                <a:spcPct val="100000"/>
              </a:lnSpc>
              <a:spcBef>
                <a:spcPts val="375"/>
              </a:spcBef>
              <a:spcAft>
                <a:spcPts val="0"/>
              </a:spcAft>
              <a:buSzPts val="180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5"/>
              </a:spcBef>
              <a:spcAft>
                <a:spcPts val="0"/>
              </a:spcAft>
              <a:buSzPts val="1800"/>
              <a:buChar char="◦"/>
              <a:defRPr/>
            </a:lvl6pPr>
            <a:lvl7pPr marL="3200400" lvl="6" indent="-342900" algn="l">
              <a:lnSpc>
                <a:spcPct val="100000"/>
              </a:lnSpc>
              <a:spcBef>
                <a:spcPts val="375"/>
              </a:spcBef>
              <a:spcAft>
                <a:spcPts val="0"/>
              </a:spcAft>
              <a:buSzPts val="1800"/>
              <a:buChar char="◦"/>
              <a:defRPr/>
            </a:lvl7pPr>
            <a:lvl8pPr marL="3657600" lvl="7" indent="-342900" algn="l">
              <a:lnSpc>
                <a:spcPct val="100000"/>
              </a:lnSpc>
              <a:spcBef>
                <a:spcPts val="375"/>
              </a:spcBef>
              <a:spcAft>
                <a:spcPts val="0"/>
              </a:spcAft>
              <a:buSzPts val="1800"/>
              <a:buChar char="◦"/>
              <a:defRPr/>
            </a:lvl8pPr>
            <a:lvl9pPr marL="4114800" lvl="8" indent="-342900" algn="l">
              <a:lnSpc>
                <a:spcPct val="100000"/>
              </a:lnSpc>
              <a:spcBef>
                <a:spcPts val="375"/>
              </a:spcBef>
              <a:spcAft>
                <a:spcPts val="0"/>
              </a:spcAft>
              <a:buSzPts val="1800"/>
              <a:buChar char="◦"/>
              <a:defRPr/>
            </a:lvl9pPr>
          </a:lstStyle>
          <a:p>
            <a:endParaRPr/>
          </a:p>
        </p:txBody>
      </p:sp>
      <p:sp>
        <p:nvSpPr>
          <p:cNvPr id="78" name="Google Shape;78;p16"/>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7852410" y="4730754"/>
            <a:ext cx="1097280" cy="20574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rgbClr val="3F3F3F"/>
              </a:buClr>
              <a:buSzPts val="700"/>
              <a:buFont typeface="Century Gothic"/>
              <a:buNone/>
              <a:defRPr/>
            </a:lvl1pPr>
            <a:lvl2pPr marL="0" lvl="1" indent="0" algn="r">
              <a:spcBef>
                <a:spcPts val="0"/>
              </a:spcBef>
              <a:spcAft>
                <a:spcPts val="0"/>
              </a:spcAft>
              <a:buClr>
                <a:srgbClr val="3F3F3F"/>
              </a:buClr>
              <a:buSzPts val="700"/>
              <a:buFont typeface="Century Gothic"/>
              <a:buNone/>
              <a:defRPr/>
            </a:lvl2pPr>
            <a:lvl3pPr marL="0" lvl="2" indent="0" algn="r">
              <a:spcBef>
                <a:spcPts val="0"/>
              </a:spcBef>
              <a:spcAft>
                <a:spcPts val="0"/>
              </a:spcAft>
              <a:buClr>
                <a:srgbClr val="3F3F3F"/>
              </a:buClr>
              <a:buSzPts val="700"/>
              <a:buFont typeface="Century Gothic"/>
              <a:buNone/>
              <a:defRPr/>
            </a:lvl3pPr>
            <a:lvl4pPr marL="0" lvl="3" indent="0" algn="r">
              <a:spcBef>
                <a:spcPts val="0"/>
              </a:spcBef>
              <a:spcAft>
                <a:spcPts val="0"/>
              </a:spcAft>
              <a:buClr>
                <a:srgbClr val="3F3F3F"/>
              </a:buClr>
              <a:buSzPts val="700"/>
              <a:buFont typeface="Century Gothic"/>
              <a:buNone/>
              <a:defRPr/>
            </a:lvl4pPr>
            <a:lvl5pPr marL="0" lvl="4" indent="0" algn="r">
              <a:spcBef>
                <a:spcPts val="0"/>
              </a:spcBef>
              <a:spcAft>
                <a:spcPts val="0"/>
              </a:spcAft>
              <a:buClr>
                <a:srgbClr val="3F3F3F"/>
              </a:buClr>
              <a:buSzPts val="700"/>
              <a:buFont typeface="Century Gothic"/>
              <a:buNone/>
              <a:defRPr/>
            </a:lvl5pPr>
            <a:lvl6pPr marL="0" lvl="5" indent="0" algn="r">
              <a:spcBef>
                <a:spcPts val="0"/>
              </a:spcBef>
              <a:spcAft>
                <a:spcPts val="0"/>
              </a:spcAft>
              <a:buClr>
                <a:srgbClr val="3F3F3F"/>
              </a:buClr>
              <a:buSzPts val="700"/>
              <a:buFont typeface="Century Gothic"/>
              <a:buNone/>
              <a:defRPr/>
            </a:lvl6pPr>
            <a:lvl7pPr marL="0" lvl="6" indent="0" algn="r">
              <a:spcBef>
                <a:spcPts val="0"/>
              </a:spcBef>
              <a:spcAft>
                <a:spcPts val="0"/>
              </a:spcAft>
              <a:buClr>
                <a:srgbClr val="3F3F3F"/>
              </a:buClr>
              <a:buSzPts val="700"/>
              <a:buFont typeface="Century Gothic"/>
              <a:buNone/>
              <a:defRPr/>
            </a:lvl7pPr>
            <a:lvl8pPr marL="0" lvl="7" indent="0" algn="r">
              <a:spcBef>
                <a:spcPts val="0"/>
              </a:spcBef>
              <a:spcAft>
                <a:spcPts val="0"/>
              </a:spcAft>
              <a:buClr>
                <a:srgbClr val="3F3F3F"/>
              </a:buClr>
              <a:buSzPts val="700"/>
              <a:buFont typeface="Century Gothic"/>
              <a:buNone/>
              <a:defRPr/>
            </a:lvl8pPr>
            <a:lvl9pPr marL="0" lvl="8" indent="0" algn="r">
              <a:spcBef>
                <a:spcPts val="0"/>
              </a:spcBef>
              <a:spcAft>
                <a:spcPts val="0"/>
              </a:spcAft>
              <a:buClr>
                <a:srgbClr val="3F3F3F"/>
              </a:buClr>
              <a:buSzPts val="700"/>
              <a:buFont typeface="Century Gothic"/>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81"/>
        <p:cNvGrpSpPr/>
        <p:nvPr/>
      </p:nvGrpSpPr>
      <p:grpSpPr>
        <a:xfrm>
          <a:off x="0" y="0"/>
          <a:ext cx="0" cy="0"/>
          <a:chOff x="0" y="0"/>
          <a:chExt cx="0" cy="0"/>
        </a:xfrm>
      </p:grpSpPr>
      <p:sp>
        <p:nvSpPr>
          <p:cNvPr id="82" name="Google Shape;82;p17"/>
          <p:cNvSpPr/>
          <p:nvPr/>
        </p:nvSpPr>
        <p:spPr>
          <a:xfrm>
            <a:off x="0" y="0"/>
            <a:ext cx="9144000" cy="51435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980902" y="950797"/>
            <a:ext cx="7182197" cy="3230963"/>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1085850" y="1058711"/>
            <a:ext cx="6972300" cy="3026078"/>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a:off x="3851910" y="950798"/>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7"/>
          <p:cNvGrpSpPr/>
          <p:nvPr/>
        </p:nvGrpSpPr>
        <p:grpSpPr>
          <a:xfrm>
            <a:off x="3937635" y="950798"/>
            <a:ext cx="1268730" cy="483971"/>
            <a:chOff x="5318306" y="1386268"/>
            <a:chExt cx="1567331" cy="645295"/>
          </a:xfrm>
        </p:grpSpPr>
        <p:cxnSp>
          <p:nvCxnSpPr>
            <p:cNvPr id="87" name="Google Shape;87;p17"/>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88" name="Google Shape;88;p17"/>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89" name="Google Shape;89;p17"/>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90" name="Google Shape;90;p17"/>
          <p:cNvSpPr txBox="1">
            <a:spLocks noGrp="1"/>
          </p:cNvSpPr>
          <p:nvPr>
            <p:ph type="title"/>
          </p:nvPr>
        </p:nvSpPr>
        <p:spPr>
          <a:xfrm>
            <a:off x="1172717" y="1570732"/>
            <a:ext cx="6803136" cy="1940814"/>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5400"/>
              <a:buFont typeface="Century Gothic"/>
              <a:buNone/>
              <a:defRPr sz="54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
          <p:cNvSpPr txBox="1">
            <a:spLocks noGrp="1"/>
          </p:cNvSpPr>
          <p:nvPr>
            <p:ph type="body" idx="1"/>
          </p:nvPr>
        </p:nvSpPr>
        <p:spPr>
          <a:xfrm>
            <a:off x="1172718" y="3511547"/>
            <a:ext cx="6803136" cy="34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75"/>
              </a:spcBef>
              <a:spcAft>
                <a:spcPts val="0"/>
              </a:spcAft>
              <a:buSzPts val="1200"/>
              <a:buNone/>
              <a:defRPr sz="1200">
                <a:solidFill>
                  <a:schemeClr val="dk1"/>
                </a:solidFill>
              </a:defRPr>
            </a:lvl1pPr>
            <a:lvl2pPr marL="914400" lvl="1" indent="-228600" algn="l">
              <a:lnSpc>
                <a:spcPct val="100000"/>
              </a:lnSpc>
              <a:spcBef>
                <a:spcPts val="375"/>
              </a:spcBef>
              <a:spcAft>
                <a:spcPts val="0"/>
              </a:spcAft>
              <a:buSzPts val="1200"/>
              <a:buNone/>
              <a:defRPr sz="1200">
                <a:solidFill>
                  <a:srgbClr val="888888"/>
                </a:solidFill>
              </a:defRPr>
            </a:lvl2pPr>
            <a:lvl3pPr marL="1371600" lvl="2" indent="-228600" algn="l">
              <a:lnSpc>
                <a:spcPct val="100000"/>
              </a:lnSpc>
              <a:spcBef>
                <a:spcPts val="375"/>
              </a:spcBef>
              <a:spcAft>
                <a:spcPts val="0"/>
              </a:spcAft>
              <a:buSzPts val="1200"/>
              <a:buNone/>
              <a:defRPr sz="1200">
                <a:solidFill>
                  <a:srgbClr val="888888"/>
                </a:solidFill>
              </a:defRPr>
            </a:lvl3pPr>
            <a:lvl4pPr marL="1828800" lvl="3" indent="-228600" algn="l">
              <a:lnSpc>
                <a:spcPct val="100000"/>
              </a:lnSpc>
              <a:spcBef>
                <a:spcPts val="375"/>
              </a:spcBef>
              <a:spcAft>
                <a:spcPts val="0"/>
              </a:spcAft>
              <a:buSzPts val="1050"/>
              <a:buNone/>
              <a:defRPr sz="1050">
                <a:solidFill>
                  <a:srgbClr val="888888"/>
                </a:solidFill>
              </a:defRPr>
            </a:lvl4pPr>
            <a:lvl5pPr marL="2286000" lvl="4" indent="-228600" algn="l">
              <a:lnSpc>
                <a:spcPct val="100000"/>
              </a:lnSpc>
              <a:spcBef>
                <a:spcPts val="375"/>
              </a:spcBef>
              <a:spcAft>
                <a:spcPts val="0"/>
              </a:spcAft>
              <a:buSzPts val="1050"/>
              <a:buNone/>
              <a:defRPr sz="1050">
                <a:solidFill>
                  <a:srgbClr val="888888"/>
                </a:solidFill>
              </a:defRPr>
            </a:lvl5pPr>
            <a:lvl6pPr marL="2743200" lvl="5" indent="-228600" algn="l">
              <a:lnSpc>
                <a:spcPct val="100000"/>
              </a:lnSpc>
              <a:spcBef>
                <a:spcPts val="375"/>
              </a:spcBef>
              <a:spcAft>
                <a:spcPts val="0"/>
              </a:spcAft>
              <a:buSzPts val="1050"/>
              <a:buNone/>
              <a:defRPr sz="1050">
                <a:solidFill>
                  <a:srgbClr val="888888"/>
                </a:solidFill>
              </a:defRPr>
            </a:lvl6pPr>
            <a:lvl7pPr marL="3200400" lvl="6" indent="-228600" algn="l">
              <a:lnSpc>
                <a:spcPct val="100000"/>
              </a:lnSpc>
              <a:spcBef>
                <a:spcPts val="375"/>
              </a:spcBef>
              <a:spcAft>
                <a:spcPts val="0"/>
              </a:spcAft>
              <a:buSzPts val="1050"/>
              <a:buNone/>
              <a:defRPr sz="1050">
                <a:solidFill>
                  <a:srgbClr val="888888"/>
                </a:solidFill>
              </a:defRPr>
            </a:lvl7pPr>
            <a:lvl8pPr marL="3657600" lvl="7" indent="-228600" algn="l">
              <a:lnSpc>
                <a:spcPct val="100000"/>
              </a:lnSpc>
              <a:spcBef>
                <a:spcPts val="375"/>
              </a:spcBef>
              <a:spcAft>
                <a:spcPts val="0"/>
              </a:spcAft>
              <a:buSzPts val="1050"/>
              <a:buNone/>
              <a:defRPr sz="1050">
                <a:solidFill>
                  <a:srgbClr val="888888"/>
                </a:solidFill>
              </a:defRPr>
            </a:lvl8pPr>
            <a:lvl9pPr marL="4114800" lvl="8" indent="-228600" algn="l">
              <a:lnSpc>
                <a:spcPct val="100000"/>
              </a:lnSpc>
              <a:spcBef>
                <a:spcPts val="375"/>
              </a:spcBef>
              <a:spcAft>
                <a:spcPts val="0"/>
              </a:spcAft>
              <a:buSzPts val="1050"/>
              <a:buNone/>
              <a:defRPr sz="1050">
                <a:solidFill>
                  <a:srgbClr val="888888"/>
                </a:solidFill>
              </a:defRPr>
            </a:lvl9pPr>
          </a:lstStyle>
          <a:p>
            <a:endParaRPr/>
          </a:p>
        </p:txBody>
      </p:sp>
      <p:sp>
        <p:nvSpPr>
          <p:cNvPr id="92" name="Google Shape;92;p17"/>
          <p:cNvSpPr txBox="1">
            <a:spLocks noGrp="1"/>
          </p:cNvSpPr>
          <p:nvPr>
            <p:ph type="dt" idx="10"/>
          </p:nvPr>
        </p:nvSpPr>
        <p:spPr>
          <a:xfrm>
            <a:off x="3991356" y="1008377"/>
            <a:ext cx="1165860" cy="39776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975">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ftr" idx="11"/>
          </p:nvPr>
        </p:nvSpPr>
        <p:spPr>
          <a:xfrm>
            <a:off x="1090165" y="3908295"/>
            <a:ext cx="4430268" cy="171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txBox="1">
            <a:spLocks noGrp="1"/>
          </p:cNvSpPr>
          <p:nvPr>
            <p:ph type="sldNum" idx="12"/>
          </p:nvPr>
        </p:nvSpPr>
        <p:spPr>
          <a:xfrm>
            <a:off x="6453378" y="3908295"/>
            <a:ext cx="1584198" cy="1714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rgbClr val="3F3F3F"/>
              </a:buClr>
              <a:buSzPts val="700"/>
              <a:buFont typeface="Century Gothic"/>
              <a:buNone/>
              <a:defRPr/>
            </a:lvl1pPr>
            <a:lvl2pPr marL="0" lvl="1" indent="0" algn="r">
              <a:spcBef>
                <a:spcPts val="0"/>
              </a:spcBef>
              <a:spcAft>
                <a:spcPts val="0"/>
              </a:spcAft>
              <a:buClr>
                <a:srgbClr val="3F3F3F"/>
              </a:buClr>
              <a:buSzPts val="700"/>
              <a:buFont typeface="Century Gothic"/>
              <a:buNone/>
              <a:defRPr/>
            </a:lvl2pPr>
            <a:lvl3pPr marL="0" lvl="2" indent="0" algn="r">
              <a:spcBef>
                <a:spcPts val="0"/>
              </a:spcBef>
              <a:spcAft>
                <a:spcPts val="0"/>
              </a:spcAft>
              <a:buClr>
                <a:srgbClr val="3F3F3F"/>
              </a:buClr>
              <a:buSzPts val="700"/>
              <a:buFont typeface="Century Gothic"/>
              <a:buNone/>
              <a:defRPr/>
            </a:lvl3pPr>
            <a:lvl4pPr marL="0" lvl="3" indent="0" algn="r">
              <a:spcBef>
                <a:spcPts val="0"/>
              </a:spcBef>
              <a:spcAft>
                <a:spcPts val="0"/>
              </a:spcAft>
              <a:buClr>
                <a:srgbClr val="3F3F3F"/>
              </a:buClr>
              <a:buSzPts val="700"/>
              <a:buFont typeface="Century Gothic"/>
              <a:buNone/>
              <a:defRPr/>
            </a:lvl4pPr>
            <a:lvl5pPr marL="0" lvl="4" indent="0" algn="r">
              <a:spcBef>
                <a:spcPts val="0"/>
              </a:spcBef>
              <a:spcAft>
                <a:spcPts val="0"/>
              </a:spcAft>
              <a:buClr>
                <a:srgbClr val="3F3F3F"/>
              </a:buClr>
              <a:buSzPts val="700"/>
              <a:buFont typeface="Century Gothic"/>
              <a:buNone/>
              <a:defRPr/>
            </a:lvl5pPr>
            <a:lvl6pPr marL="0" lvl="5" indent="0" algn="r">
              <a:spcBef>
                <a:spcPts val="0"/>
              </a:spcBef>
              <a:spcAft>
                <a:spcPts val="0"/>
              </a:spcAft>
              <a:buClr>
                <a:srgbClr val="3F3F3F"/>
              </a:buClr>
              <a:buSzPts val="700"/>
              <a:buFont typeface="Century Gothic"/>
              <a:buNone/>
              <a:defRPr/>
            </a:lvl6pPr>
            <a:lvl7pPr marL="0" lvl="6" indent="0" algn="r">
              <a:spcBef>
                <a:spcPts val="0"/>
              </a:spcBef>
              <a:spcAft>
                <a:spcPts val="0"/>
              </a:spcAft>
              <a:buClr>
                <a:srgbClr val="3F3F3F"/>
              </a:buClr>
              <a:buSzPts val="700"/>
              <a:buFont typeface="Century Gothic"/>
              <a:buNone/>
              <a:defRPr/>
            </a:lvl7pPr>
            <a:lvl8pPr marL="0" lvl="7" indent="0" algn="r">
              <a:spcBef>
                <a:spcPts val="0"/>
              </a:spcBef>
              <a:spcAft>
                <a:spcPts val="0"/>
              </a:spcAft>
              <a:buClr>
                <a:srgbClr val="3F3F3F"/>
              </a:buClr>
              <a:buSzPts val="700"/>
              <a:buFont typeface="Century Gothic"/>
              <a:buNone/>
              <a:defRPr/>
            </a:lvl8pPr>
            <a:lvl9pPr marL="0" lvl="8" indent="0" algn="r">
              <a:spcBef>
                <a:spcPts val="0"/>
              </a:spcBef>
              <a:spcAft>
                <a:spcPts val="0"/>
              </a:spcAft>
              <a:buClr>
                <a:srgbClr val="3F3F3F"/>
              </a:buClr>
              <a:buSzPts val="700"/>
              <a:buFont typeface="Century Gothic"/>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00100" y="481946"/>
            <a:ext cx="75438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8"/>
          <p:cNvSpPr txBox="1">
            <a:spLocks noGrp="1"/>
          </p:cNvSpPr>
          <p:nvPr>
            <p:ph type="body" idx="1"/>
          </p:nvPr>
        </p:nvSpPr>
        <p:spPr>
          <a:xfrm>
            <a:off x="800100" y="1577340"/>
            <a:ext cx="3566160" cy="281178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675"/>
              </a:spcBef>
              <a:spcAft>
                <a:spcPts val="0"/>
              </a:spcAft>
              <a:buSzPts val="1350"/>
              <a:buChar char="◦"/>
              <a:defRPr sz="1350"/>
            </a:lvl1pPr>
            <a:lvl2pPr marL="914400" lvl="1" indent="-304800" algn="l">
              <a:lnSpc>
                <a:spcPct val="100000"/>
              </a:lnSpc>
              <a:spcBef>
                <a:spcPts val="375"/>
              </a:spcBef>
              <a:spcAft>
                <a:spcPts val="0"/>
              </a:spcAft>
              <a:buSzPts val="1200"/>
              <a:buChar char="◦"/>
              <a:defRPr sz="1200"/>
            </a:lvl2pPr>
            <a:lvl3pPr marL="1371600" lvl="2" indent="-295275" algn="l">
              <a:lnSpc>
                <a:spcPct val="100000"/>
              </a:lnSpc>
              <a:spcBef>
                <a:spcPts val="375"/>
              </a:spcBef>
              <a:spcAft>
                <a:spcPts val="0"/>
              </a:spcAft>
              <a:buSzPts val="1050"/>
              <a:buChar char="◦"/>
              <a:defRPr sz="1050"/>
            </a:lvl3pPr>
            <a:lvl4pPr marL="1828800" lvl="3" indent="-295275" algn="l">
              <a:lnSpc>
                <a:spcPct val="100000"/>
              </a:lnSpc>
              <a:spcBef>
                <a:spcPts val="375"/>
              </a:spcBef>
              <a:spcAft>
                <a:spcPts val="0"/>
              </a:spcAft>
              <a:buSzPts val="1050"/>
              <a:buChar char="◦"/>
              <a:defRPr sz="1050"/>
            </a:lvl4pPr>
            <a:lvl5pPr marL="2286000" lvl="4" indent="-295275" algn="l">
              <a:lnSpc>
                <a:spcPct val="100000"/>
              </a:lnSpc>
              <a:spcBef>
                <a:spcPts val="375"/>
              </a:spcBef>
              <a:spcAft>
                <a:spcPts val="0"/>
              </a:spcAft>
              <a:buSzPts val="1050"/>
              <a:buChar char="◦"/>
              <a:defRPr sz="1050"/>
            </a:lvl5pPr>
            <a:lvl6pPr marL="2743200" lvl="5" indent="-295275" algn="l">
              <a:lnSpc>
                <a:spcPct val="100000"/>
              </a:lnSpc>
              <a:spcBef>
                <a:spcPts val="375"/>
              </a:spcBef>
              <a:spcAft>
                <a:spcPts val="0"/>
              </a:spcAft>
              <a:buSzPts val="1050"/>
              <a:buChar char="◦"/>
              <a:defRPr sz="1050"/>
            </a:lvl6pPr>
            <a:lvl7pPr marL="3200400" lvl="6" indent="-295275" algn="l">
              <a:lnSpc>
                <a:spcPct val="100000"/>
              </a:lnSpc>
              <a:spcBef>
                <a:spcPts val="375"/>
              </a:spcBef>
              <a:spcAft>
                <a:spcPts val="0"/>
              </a:spcAft>
              <a:buSzPts val="1050"/>
              <a:buChar char="◦"/>
              <a:defRPr sz="1050"/>
            </a:lvl7pPr>
            <a:lvl8pPr marL="3657600" lvl="7" indent="-295275" algn="l">
              <a:lnSpc>
                <a:spcPct val="100000"/>
              </a:lnSpc>
              <a:spcBef>
                <a:spcPts val="375"/>
              </a:spcBef>
              <a:spcAft>
                <a:spcPts val="0"/>
              </a:spcAft>
              <a:buSzPts val="1050"/>
              <a:buChar char="◦"/>
              <a:defRPr sz="1050"/>
            </a:lvl8pPr>
            <a:lvl9pPr marL="4114800" lvl="8" indent="-295275" algn="l">
              <a:lnSpc>
                <a:spcPct val="100000"/>
              </a:lnSpc>
              <a:spcBef>
                <a:spcPts val="375"/>
              </a:spcBef>
              <a:spcAft>
                <a:spcPts val="0"/>
              </a:spcAft>
              <a:buSzPts val="1050"/>
              <a:buChar char="◦"/>
              <a:defRPr sz="1050"/>
            </a:lvl9pPr>
          </a:lstStyle>
          <a:p>
            <a:endParaRPr/>
          </a:p>
        </p:txBody>
      </p:sp>
      <p:sp>
        <p:nvSpPr>
          <p:cNvPr id="98" name="Google Shape;98;p18"/>
          <p:cNvSpPr txBox="1">
            <a:spLocks noGrp="1"/>
          </p:cNvSpPr>
          <p:nvPr>
            <p:ph type="body" idx="2"/>
          </p:nvPr>
        </p:nvSpPr>
        <p:spPr>
          <a:xfrm>
            <a:off x="4777740" y="1577340"/>
            <a:ext cx="3566160" cy="281178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675"/>
              </a:spcBef>
              <a:spcAft>
                <a:spcPts val="0"/>
              </a:spcAft>
              <a:buSzPts val="1350"/>
              <a:buChar char="◦"/>
              <a:defRPr sz="1350"/>
            </a:lvl1pPr>
            <a:lvl2pPr marL="914400" lvl="1" indent="-304800" algn="l">
              <a:lnSpc>
                <a:spcPct val="100000"/>
              </a:lnSpc>
              <a:spcBef>
                <a:spcPts val="375"/>
              </a:spcBef>
              <a:spcAft>
                <a:spcPts val="0"/>
              </a:spcAft>
              <a:buSzPts val="1200"/>
              <a:buChar char="◦"/>
              <a:defRPr sz="1200"/>
            </a:lvl2pPr>
            <a:lvl3pPr marL="1371600" lvl="2" indent="-295275" algn="l">
              <a:lnSpc>
                <a:spcPct val="100000"/>
              </a:lnSpc>
              <a:spcBef>
                <a:spcPts val="375"/>
              </a:spcBef>
              <a:spcAft>
                <a:spcPts val="0"/>
              </a:spcAft>
              <a:buSzPts val="1050"/>
              <a:buChar char="◦"/>
              <a:defRPr sz="1050"/>
            </a:lvl3pPr>
            <a:lvl4pPr marL="1828800" lvl="3" indent="-295275" algn="l">
              <a:lnSpc>
                <a:spcPct val="100000"/>
              </a:lnSpc>
              <a:spcBef>
                <a:spcPts val="375"/>
              </a:spcBef>
              <a:spcAft>
                <a:spcPts val="0"/>
              </a:spcAft>
              <a:buSzPts val="1050"/>
              <a:buChar char="◦"/>
              <a:defRPr sz="1050"/>
            </a:lvl4pPr>
            <a:lvl5pPr marL="2286000" lvl="4" indent="-295275" algn="l">
              <a:lnSpc>
                <a:spcPct val="100000"/>
              </a:lnSpc>
              <a:spcBef>
                <a:spcPts val="375"/>
              </a:spcBef>
              <a:spcAft>
                <a:spcPts val="0"/>
              </a:spcAft>
              <a:buSzPts val="1050"/>
              <a:buChar char="◦"/>
              <a:defRPr sz="1050"/>
            </a:lvl5pPr>
            <a:lvl6pPr marL="2743200" lvl="5" indent="-295275" algn="l">
              <a:lnSpc>
                <a:spcPct val="100000"/>
              </a:lnSpc>
              <a:spcBef>
                <a:spcPts val="375"/>
              </a:spcBef>
              <a:spcAft>
                <a:spcPts val="0"/>
              </a:spcAft>
              <a:buSzPts val="1050"/>
              <a:buChar char="◦"/>
              <a:defRPr sz="1050"/>
            </a:lvl6pPr>
            <a:lvl7pPr marL="3200400" lvl="6" indent="-295275" algn="l">
              <a:lnSpc>
                <a:spcPct val="100000"/>
              </a:lnSpc>
              <a:spcBef>
                <a:spcPts val="375"/>
              </a:spcBef>
              <a:spcAft>
                <a:spcPts val="0"/>
              </a:spcAft>
              <a:buSzPts val="1050"/>
              <a:buChar char="◦"/>
              <a:defRPr sz="1050"/>
            </a:lvl7pPr>
            <a:lvl8pPr marL="3657600" lvl="7" indent="-295275" algn="l">
              <a:lnSpc>
                <a:spcPct val="100000"/>
              </a:lnSpc>
              <a:spcBef>
                <a:spcPts val="375"/>
              </a:spcBef>
              <a:spcAft>
                <a:spcPts val="0"/>
              </a:spcAft>
              <a:buSzPts val="1050"/>
              <a:buChar char="◦"/>
              <a:defRPr sz="1050"/>
            </a:lvl8pPr>
            <a:lvl9pPr marL="4114800" lvl="8" indent="-295275" algn="l">
              <a:lnSpc>
                <a:spcPct val="100000"/>
              </a:lnSpc>
              <a:spcBef>
                <a:spcPts val="375"/>
              </a:spcBef>
              <a:spcAft>
                <a:spcPts val="0"/>
              </a:spcAft>
              <a:buSzPts val="1050"/>
              <a:buChar char="◦"/>
              <a:defRPr sz="1050"/>
            </a:lvl9pPr>
          </a:lstStyle>
          <a:p>
            <a:endParaRPr/>
          </a:p>
        </p:txBody>
      </p:sp>
      <p:sp>
        <p:nvSpPr>
          <p:cNvPr id="99" name="Google Shape;99;p18"/>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8"/>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8"/>
          <p:cNvSpPr txBox="1">
            <a:spLocks noGrp="1"/>
          </p:cNvSpPr>
          <p:nvPr>
            <p:ph type="sldNum" idx="12"/>
          </p:nvPr>
        </p:nvSpPr>
        <p:spPr>
          <a:xfrm>
            <a:off x="7852410" y="4730754"/>
            <a:ext cx="1097280" cy="20574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rgbClr val="3F3F3F"/>
              </a:buClr>
              <a:buSzPts val="700"/>
              <a:buFont typeface="Century Gothic"/>
              <a:buNone/>
              <a:defRPr/>
            </a:lvl1pPr>
            <a:lvl2pPr marL="0" lvl="1" indent="0" algn="r">
              <a:spcBef>
                <a:spcPts val="0"/>
              </a:spcBef>
              <a:spcAft>
                <a:spcPts val="0"/>
              </a:spcAft>
              <a:buClr>
                <a:srgbClr val="3F3F3F"/>
              </a:buClr>
              <a:buSzPts val="700"/>
              <a:buFont typeface="Century Gothic"/>
              <a:buNone/>
              <a:defRPr/>
            </a:lvl2pPr>
            <a:lvl3pPr marL="0" lvl="2" indent="0" algn="r">
              <a:spcBef>
                <a:spcPts val="0"/>
              </a:spcBef>
              <a:spcAft>
                <a:spcPts val="0"/>
              </a:spcAft>
              <a:buClr>
                <a:srgbClr val="3F3F3F"/>
              </a:buClr>
              <a:buSzPts val="700"/>
              <a:buFont typeface="Century Gothic"/>
              <a:buNone/>
              <a:defRPr/>
            </a:lvl3pPr>
            <a:lvl4pPr marL="0" lvl="3" indent="0" algn="r">
              <a:spcBef>
                <a:spcPts val="0"/>
              </a:spcBef>
              <a:spcAft>
                <a:spcPts val="0"/>
              </a:spcAft>
              <a:buClr>
                <a:srgbClr val="3F3F3F"/>
              </a:buClr>
              <a:buSzPts val="700"/>
              <a:buFont typeface="Century Gothic"/>
              <a:buNone/>
              <a:defRPr/>
            </a:lvl4pPr>
            <a:lvl5pPr marL="0" lvl="4" indent="0" algn="r">
              <a:spcBef>
                <a:spcPts val="0"/>
              </a:spcBef>
              <a:spcAft>
                <a:spcPts val="0"/>
              </a:spcAft>
              <a:buClr>
                <a:srgbClr val="3F3F3F"/>
              </a:buClr>
              <a:buSzPts val="700"/>
              <a:buFont typeface="Century Gothic"/>
              <a:buNone/>
              <a:defRPr/>
            </a:lvl5pPr>
            <a:lvl6pPr marL="0" lvl="5" indent="0" algn="r">
              <a:spcBef>
                <a:spcPts val="0"/>
              </a:spcBef>
              <a:spcAft>
                <a:spcPts val="0"/>
              </a:spcAft>
              <a:buClr>
                <a:srgbClr val="3F3F3F"/>
              </a:buClr>
              <a:buSzPts val="700"/>
              <a:buFont typeface="Century Gothic"/>
              <a:buNone/>
              <a:defRPr/>
            </a:lvl6pPr>
            <a:lvl7pPr marL="0" lvl="6" indent="0" algn="r">
              <a:spcBef>
                <a:spcPts val="0"/>
              </a:spcBef>
              <a:spcAft>
                <a:spcPts val="0"/>
              </a:spcAft>
              <a:buClr>
                <a:srgbClr val="3F3F3F"/>
              </a:buClr>
              <a:buSzPts val="700"/>
              <a:buFont typeface="Century Gothic"/>
              <a:buNone/>
              <a:defRPr/>
            </a:lvl7pPr>
            <a:lvl8pPr marL="0" lvl="7" indent="0" algn="r">
              <a:spcBef>
                <a:spcPts val="0"/>
              </a:spcBef>
              <a:spcAft>
                <a:spcPts val="0"/>
              </a:spcAft>
              <a:buClr>
                <a:srgbClr val="3F3F3F"/>
              </a:buClr>
              <a:buSzPts val="700"/>
              <a:buFont typeface="Century Gothic"/>
              <a:buNone/>
              <a:defRPr/>
            </a:lvl8pPr>
            <a:lvl9pPr marL="0" lvl="8" indent="0" algn="r">
              <a:spcBef>
                <a:spcPts val="0"/>
              </a:spcBef>
              <a:spcAft>
                <a:spcPts val="0"/>
              </a:spcAft>
              <a:buClr>
                <a:srgbClr val="3F3F3F"/>
              </a:buClr>
              <a:buSzPts val="700"/>
              <a:buFont typeface="Century Gothic"/>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800100" y="481946"/>
            <a:ext cx="75438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9"/>
          <p:cNvSpPr txBox="1">
            <a:spLocks noGrp="1"/>
          </p:cNvSpPr>
          <p:nvPr>
            <p:ph type="body" idx="1"/>
          </p:nvPr>
        </p:nvSpPr>
        <p:spPr>
          <a:xfrm>
            <a:off x="802386" y="1555751"/>
            <a:ext cx="3566160" cy="48006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425"/>
              <a:buNone/>
              <a:defRPr sz="1425" b="0">
                <a:solidFill>
                  <a:schemeClr val="dk2"/>
                </a:solidFill>
                <a:latin typeface="Century Gothic"/>
                <a:ea typeface="Century Gothic"/>
                <a:cs typeface="Century Gothic"/>
                <a:sym typeface="Century Gothic"/>
              </a:defRPr>
            </a:lvl1pPr>
            <a:lvl2pPr marL="914400" lvl="1" indent="-228600" algn="l">
              <a:lnSpc>
                <a:spcPct val="100000"/>
              </a:lnSpc>
              <a:spcBef>
                <a:spcPts val="375"/>
              </a:spcBef>
              <a:spcAft>
                <a:spcPts val="0"/>
              </a:spcAft>
              <a:buSzPts val="1425"/>
              <a:buNone/>
              <a:defRPr sz="1425" b="1"/>
            </a:lvl2pPr>
            <a:lvl3pPr marL="1371600" lvl="2" indent="-228600" algn="l">
              <a:lnSpc>
                <a:spcPct val="100000"/>
              </a:lnSpc>
              <a:spcBef>
                <a:spcPts val="375"/>
              </a:spcBef>
              <a:spcAft>
                <a:spcPts val="0"/>
              </a:spcAft>
              <a:buSzPts val="1350"/>
              <a:buNone/>
              <a:defRPr sz="1350" b="1"/>
            </a:lvl3pPr>
            <a:lvl4pPr marL="1828800" lvl="3" indent="-228600" algn="l">
              <a:lnSpc>
                <a:spcPct val="100000"/>
              </a:lnSpc>
              <a:spcBef>
                <a:spcPts val="375"/>
              </a:spcBef>
              <a:spcAft>
                <a:spcPts val="0"/>
              </a:spcAft>
              <a:buSzPts val="1200"/>
              <a:buNone/>
              <a:defRPr sz="1200" b="1"/>
            </a:lvl4pPr>
            <a:lvl5pPr marL="2286000" lvl="4" indent="-228600" algn="l">
              <a:lnSpc>
                <a:spcPct val="100000"/>
              </a:lnSpc>
              <a:spcBef>
                <a:spcPts val="375"/>
              </a:spcBef>
              <a:spcAft>
                <a:spcPts val="0"/>
              </a:spcAft>
              <a:buSzPts val="1200"/>
              <a:buNone/>
              <a:defRPr sz="1200" b="1"/>
            </a:lvl5pPr>
            <a:lvl6pPr marL="2743200" lvl="5" indent="-228600" algn="l">
              <a:lnSpc>
                <a:spcPct val="100000"/>
              </a:lnSpc>
              <a:spcBef>
                <a:spcPts val="375"/>
              </a:spcBef>
              <a:spcAft>
                <a:spcPts val="0"/>
              </a:spcAft>
              <a:buSzPts val="1200"/>
              <a:buNone/>
              <a:defRPr sz="1200" b="1"/>
            </a:lvl6pPr>
            <a:lvl7pPr marL="3200400" lvl="6" indent="-228600" algn="l">
              <a:lnSpc>
                <a:spcPct val="100000"/>
              </a:lnSpc>
              <a:spcBef>
                <a:spcPts val="375"/>
              </a:spcBef>
              <a:spcAft>
                <a:spcPts val="0"/>
              </a:spcAft>
              <a:buSzPts val="1200"/>
              <a:buNone/>
              <a:defRPr sz="1200" b="1"/>
            </a:lvl7pPr>
            <a:lvl8pPr marL="3657600" lvl="7" indent="-228600" algn="l">
              <a:lnSpc>
                <a:spcPct val="100000"/>
              </a:lnSpc>
              <a:spcBef>
                <a:spcPts val="375"/>
              </a:spcBef>
              <a:spcAft>
                <a:spcPts val="0"/>
              </a:spcAft>
              <a:buSzPts val="1200"/>
              <a:buNone/>
              <a:defRPr sz="1200" b="1"/>
            </a:lvl8pPr>
            <a:lvl9pPr marL="4114800" lvl="8" indent="-228600" algn="l">
              <a:lnSpc>
                <a:spcPct val="100000"/>
              </a:lnSpc>
              <a:spcBef>
                <a:spcPts val="375"/>
              </a:spcBef>
              <a:spcAft>
                <a:spcPts val="0"/>
              </a:spcAft>
              <a:buSzPts val="1200"/>
              <a:buNone/>
              <a:defRPr sz="1200" b="1"/>
            </a:lvl9pPr>
          </a:lstStyle>
          <a:p>
            <a:endParaRPr/>
          </a:p>
        </p:txBody>
      </p:sp>
      <p:sp>
        <p:nvSpPr>
          <p:cNvPr id="105" name="Google Shape;105;p19"/>
          <p:cNvSpPr txBox="1">
            <a:spLocks noGrp="1"/>
          </p:cNvSpPr>
          <p:nvPr>
            <p:ph type="body" idx="2"/>
          </p:nvPr>
        </p:nvSpPr>
        <p:spPr>
          <a:xfrm>
            <a:off x="802386" y="2066924"/>
            <a:ext cx="3566160" cy="24003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675"/>
              </a:spcBef>
              <a:spcAft>
                <a:spcPts val="0"/>
              </a:spcAft>
              <a:buSzPts val="1350"/>
              <a:buChar char="◦"/>
              <a:defRPr sz="1350"/>
            </a:lvl1pPr>
            <a:lvl2pPr marL="914400" lvl="1" indent="-304800" algn="l">
              <a:lnSpc>
                <a:spcPct val="100000"/>
              </a:lnSpc>
              <a:spcBef>
                <a:spcPts val="375"/>
              </a:spcBef>
              <a:spcAft>
                <a:spcPts val="0"/>
              </a:spcAft>
              <a:buSzPts val="1200"/>
              <a:buChar char="◦"/>
              <a:defRPr sz="1200"/>
            </a:lvl2pPr>
            <a:lvl3pPr marL="1371600" lvl="2" indent="-295275" algn="l">
              <a:lnSpc>
                <a:spcPct val="100000"/>
              </a:lnSpc>
              <a:spcBef>
                <a:spcPts val="375"/>
              </a:spcBef>
              <a:spcAft>
                <a:spcPts val="0"/>
              </a:spcAft>
              <a:buSzPts val="1050"/>
              <a:buChar char="◦"/>
              <a:defRPr sz="1050"/>
            </a:lvl3pPr>
            <a:lvl4pPr marL="1828800" lvl="3" indent="-295275" algn="l">
              <a:lnSpc>
                <a:spcPct val="100000"/>
              </a:lnSpc>
              <a:spcBef>
                <a:spcPts val="375"/>
              </a:spcBef>
              <a:spcAft>
                <a:spcPts val="0"/>
              </a:spcAft>
              <a:buSzPts val="1050"/>
              <a:buChar char="◦"/>
              <a:defRPr sz="1050"/>
            </a:lvl4pPr>
            <a:lvl5pPr marL="2286000" lvl="4" indent="-295275" algn="l">
              <a:lnSpc>
                <a:spcPct val="100000"/>
              </a:lnSpc>
              <a:spcBef>
                <a:spcPts val="375"/>
              </a:spcBef>
              <a:spcAft>
                <a:spcPts val="0"/>
              </a:spcAft>
              <a:buSzPts val="1050"/>
              <a:buChar char="◦"/>
              <a:defRPr sz="1050"/>
            </a:lvl5pPr>
            <a:lvl6pPr marL="2743200" lvl="5" indent="-295275" algn="l">
              <a:lnSpc>
                <a:spcPct val="100000"/>
              </a:lnSpc>
              <a:spcBef>
                <a:spcPts val="375"/>
              </a:spcBef>
              <a:spcAft>
                <a:spcPts val="0"/>
              </a:spcAft>
              <a:buSzPts val="1050"/>
              <a:buChar char="◦"/>
              <a:defRPr sz="1050"/>
            </a:lvl6pPr>
            <a:lvl7pPr marL="3200400" lvl="6" indent="-295275" algn="l">
              <a:lnSpc>
                <a:spcPct val="100000"/>
              </a:lnSpc>
              <a:spcBef>
                <a:spcPts val="375"/>
              </a:spcBef>
              <a:spcAft>
                <a:spcPts val="0"/>
              </a:spcAft>
              <a:buSzPts val="1050"/>
              <a:buChar char="◦"/>
              <a:defRPr sz="1050"/>
            </a:lvl7pPr>
            <a:lvl8pPr marL="3657600" lvl="7" indent="-295275" algn="l">
              <a:lnSpc>
                <a:spcPct val="100000"/>
              </a:lnSpc>
              <a:spcBef>
                <a:spcPts val="375"/>
              </a:spcBef>
              <a:spcAft>
                <a:spcPts val="0"/>
              </a:spcAft>
              <a:buSzPts val="1050"/>
              <a:buChar char="◦"/>
              <a:defRPr sz="1050"/>
            </a:lvl8pPr>
            <a:lvl9pPr marL="4114800" lvl="8" indent="-295275" algn="l">
              <a:lnSpc>
                <a:spcPct val="100000"/>
              </a:lnSpc>
              <a:spcBef>
                <a:spcPts val="375"/>
              </a:spcBef>
              <a:spcAft>
                <a:spcPts val="0"/>
              </a:spcAft>
              <a:buSzPts val="1050"/>
              <a:buChar char="◦"/>
              <a:defRPr sz="1050"/>
            </a:lvl9pPr>
          </a:lstStyle>
          <a:p>
            <a:endParaRPr/>
          </a:p>
        </p:txBody>
      </p:sp>
      <p:sp>
        <p:nvSpPr>
          <p:cNvPr id="106" name="Google Shape;106;p19"/>
          <p:cNvSpPr txBox="1">
            <a:spLocks noGrp="1"/>
          </p:cNvSpPr>
          <p:nvPr>
            <p:ph type="body" idx="3"/>
          </p:nvPr>
        </p:nvSpPr>
        <p:spPr>
          <a:xfrm>
            <a:off x="4780026" y="1555751"/>
            <a:ext cx="3566160" cy="48006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425"/>
              <a:buNone/>
              <a:defRPr sz="1425" b="0">
                <a:solidFill>
                  <a:schemeClr val="dk2"/>
                </a:solidFill>
              </a:defRPr>
            </a:lvl1pPr>
            <a:lvl2pPr marL="914400" lvl="1" indent="-228600" algn="l">
              <a:lnSpc>
                <a:spcPct val="100000"/>
              </a:lnSpc>
              <a:spcBef>
                <a:spcPts val="375"/>
              </a:spcBef>
              <a:spcAft>
                <a:spcPts val="0"/>
              </a:spcAft>
              <a:buSzPts val="1425"/>
              <a:buNone/>
              <a:defRPr sz="1425" b="1"/>
            </a:lvl2pPr>
            <a:lvl3pPr marL="1371600" lvl="2" indent="-228600" algn="l">
              <a:lnSpc>
                <a:spcPct val="100000"/>
              </a:lnSpc>
              <a:spcBef>
                <a:spcPts val="375"/>
              </a:spcBef>
              <a:spcAft>
                <a:spcPts val="0"/>
              </a:spcAft>
              <a:buSzPts val="1350"/>
              <a:buNone/>
              <a:defRPr sz="1350" b="1"/>
            </a:lvl3pPr>
            <a:lvl4pPr marL="1828800" lvl="3" indent="-228600" algn="l">
              <a:lnSpc>
                <a:spcPct val="100000"/>
              </a:lnSpc>
              <a:spcBef>
                <a:spcPts val="375"/>
              </a:spcBef>
              <a:spcAft>
                <a:spcPts val="0"/>
              </a:spcAft>
              <a:buSzPts val="1200"/>
              <a:buNone/>
              <a:defRPr sz="1200" b="1"/>
            </a:lvl4pPr>
            <a:lvl5pPr marL="2286000" lvl="4" indent="-228600" algn="l">
              <a:lnSpc>
                <a:spcPct val="100000"/>
              </a:lnSpc>
              <a:spcBef>
                <a:spcPts val="375"/>
              </a:spcBef>
              <a:spcAft>
                <a:spcPts val="0"/>
              </a:spcAft>
              <a:buSzPts val="1200"/>
              <a:buNone/>
              <a:defRPr sz="1200" b="1"/>
            </a:lvl5pPr>
            <a:lvl6pPr marL="2743200" lvl="5" indent="-228600" algn="l">
              <a:lnSpc>
                <a:spcPct val="100000"/>
              </a:lnSpc>
              <a:spcBef>
                <a:spcPts val="375"/>
              </a:spcBef>
              <a:spcAft>
                <a:spcPts val="0"/>
              </a:spcAft>
              <a:buSzPts val="1200"/>
              <a:buNone/>
              <a:defRPr sz="1200" b="1"/>
            </a:lvl6pPr>
            <a:lvl7pPr marL="3200400" lvl="6" indent="-228600" algn="l">
              <a:lnSpc>
                <a:spcPct val="100000"/>
              </a:lnSpc>
              <a:spcBef>
                <a:spcPts val="375"/>
              </a:spcBef>
              <a:spcAft>
                <a:spcPts val="0"/>
              </a:spcAft>
              <a:buSzPts val="1200"/>
              <a:buNone/>
              <a:defRPr sz="1200" b="1"/>
            </a:lvl7pPr>
            <a:lvl8pPr marL="3657600" lvl="7" indent="-228600" algn="l">
              <a:lnSpc>
                <a:spcPct val="100000"/>
              </a:lnSpc>
              <a:spcBef>
                <a:spcPts val="375"/>
              </a:spcBef>
              <a:spcAft>
                <a:spcPts val="0"/>
              </a:spcAft>
              <a:buSzPts val="1200"/>
              <a:buNone/>
              <a:defRPr sz="1200" b="1"/>
            </a:lvl8pPr>
            <a:lvl9pPr marL="4114800" lvl="8" indent="-228600" algn="l">
              <a:lnSpc>
                <a:spcPct val="100000"/>
              </a:lnSpc>
              <a:spcBef>
                <a:spcPts val="375"/>
              </a:spcBef>
              <a:spcAft>
                <a:spcPts val="0"/>
              </a:spcAft>
              <a:buSzPts val="1200"/>
              <a:buNone/>
              <a:defRPr sz="1200" b="1"/>
            </a:lvl9pPr>
          </a:lstStyle>
          <a:p>
            <a:endParaRPr/>
          </a:p>
        </p:txBody>
      </p:sp>
      <p:sp>
        <p:nvSpPr>
          <p:cNvPr id="107" name="Google Shape;107;p19"/>
          <p:cNvSpPr txBox="1">
            <a:spLocks noGrp="1"/>
          </p:cNvSpPr>
          <p:nvPr>
            <p:ph type="body" idx="4"/>
          </p:nvPr>
        </p:nvSpPr>
        <p:spPr>
          <a:xfrm>
            <a:off x="4780026" y="2067436"/>
            <a:ext cx="3566160" cy="24003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675"/>
              </a:spcBef>
              <a:spcAft>
                <a:spcPts val="0"/>
              </a:spcAft>
              <a:buSzPts val="1350"/>
              <a:buChar char="◦"/>
              <a:defRPr sz="1350"/>
            </a:lvl1pPr>
            <a:lvl2pPr marL="914400" lvl="1" indent="-304800" algn="l">
              <a:lnSpc>
                <a:spcPct val="100000"/>
              </a:lnSpc>
              <a:spcBef>
                <a:spcPts val="375"/>
              </a:spcBef>
              <a:spcAft>
                <a:spcPts val="0"/>
              </a:spcAft>
              <a:buSzPts val="1200"/>
              <a:buChar char="◦"/>
              <a:defRPr sz="1200"/>
            </a:lvl2pPr>
            <a:lvl3pPr marL="1371600" lvl="2" indent="-295275" algn="l">
              <a:lnSpc>
                <a:spcPct val="100000"/>
              </a:lnSpc>
              <a:spcBef>
                <a:spcPts val="375"/>
              </a:spcBef>
              <a:spcAft>
                <a:spcPts val="0"/>
              </a:spcAft>
              <a:buSzPts val="1050"/>
              <a:buChar char="◦"/>
              <a:defRPr sz="1050"/>
            </a:lvl3pPr>
            <a:lvl4pPr marL="1828800" lvl="3" indent="-295275" algn="l">
              <a:lnSpc>
                <a:spcPct val="100000"/>
              </a:lnSpc>
              <a:spcBef>
                <a:spcPts val="375"/>
              </a:spcBef>
              <a:spcAft>
                <a:spcPts val="0"/>
              </a:spcAft>
              <a:buSzPts val="1050"/>
              <a:buChar char="◦"/>
              <a:defRPr sz="1050"/>
            </a:lvl4pPr>
            <a:lvl5pPr marL="2286000" lvl="4" indent="-295275" algn="l">
              <a:lnSpc>
                <a:spcPct val="100000"/>
              </a:lnSpc>
              <a:spcBef>
                <a:spcPts val="375"/>
              </a:spcBef>
              <a:spcAft>
                <a:spcPts val="0"/>
              </a:spcAft>
              <a:buSzPts val="1050"/>
              <a:buChar char="◦"/>
              <a:defRPr sz="1050"/>
            </a:lvl5pPr>
            <a:lvl6pPr marL="2743200" lvl="5" indent="-295275" algn="l">
              <a:lnSpc>
                <a:spcPct val="100000"/>
              </a:lnSpc>
              <a:spcBef>
                <a:spcPts val="375"/>
              </a:spcBef>
              <a:spcAft>
                <a:spcPts val="0"/>
              </a:spcAft>
              <a:buSzPts val="1050"/>
              <a:buChar char="◦"/>
              <a:defRPr sz="1050"/>
            </a:lvl6pPr>
            <a:lvl7pPr marL="3200400" lvl="6" indent="-295275" algn="l">
              <a:lnSpc>
                <a:spcPct val="100000"/>
              </a:lnSpc>
              <a:spcBef>
                <a:spcPts val="375"/>
              </a:spcBef>
              <a:spcAft>
                <a:spcPts val="0"/>
              </a:spcAft>
              <a:buSzPts val="1050"/>
              <a:buChar char="◦"/>
              <a:defRPr sz="1050"/>
            </a:lvl7pPr>
            <a:lvl8pPr marL="3657600" lvl="7" indent="-295275" algn="l">
              <a:lnSpc>
                <a:spcPct val="100000"/>
              </a:lnSpc>
              <a:spcBef>
                <a:spcPts val="375"/>
              </a:spcBef>
              <a:spcAft>
                <a:spcPts val="0"/>
              </a:spcAft>
              <a:buSzPts val="1050"/>
              <a:buChar char="◦"/>
              <a:defRPr sz="1050"/>
            </a:lvl8pPr>
            <a:lvl9pPr marL="4114800" lvl="8" indent="-295275" algn="l">
              <a:lnSpc>
                <a:spcPct val="100000"/>
              </a:lnSpc>
              <a:spcBef>
                <a:spcPts val="375"/>
              </a:spcBef>
              <a:spcAft>
                <a:spcPts val="0"/>
              </a:spcAft>
              <a:buSzPts val="1050"/>
              <a:buChar char="◦"/>
              <a:defRPr sz="1050"/>
            </a:lvl9pPr>
          </a:lstStyle>
          <a:p>
            <a:endParaRPr/>
          </a:p>
        </p:txBody>
      </p:sp>
      <p:sp>
        <p:nvSpPr>
          <p:cNvPr id="108" name="Google Shape;108;p19"/>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9"/>
          <p:cNvSpPr txBox="1">
            <a:spLocks noGrp="1"/>
          </p:cNvSpPr>
          <p:nvPr>
            <p:ph type="sldNum" idx="12"/>
          </p:nvPr>
        </p:nvSpPr>
        <p:spPr>
          <a:xfrm>
            <a:off x="7852410" y="4730754"/>
            <a:ext cx="1097280" cy="20574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rgbClr val="3F3F3F"/>
              </a:buClr>
              <a:buSzPts val="700"/>
              <a:buFont typeface="Century Gothic"/>
              <a:buNone/>
              <a:defRPr/>
            </a:lvl1pPr>
            <a:lvl2pPr marL="0" lvl="1" indent="0" algn="r">
              <a:spcBef>
                <a:spcPts val="0"/>
              </a:spcBef>
              <a:spcAft>
                <a:spcPts val="0"/>
              </a:spcAft>
              <a:buClr>
                <a:srgbClr val="3F3F3F"/>
              </a:buClr>
              <a:buSzPts val="700"/>
              <a:buFont typeface="Century Gothic"/>
              <a:buNone/>
              <a:defRPr/>
            </a:lvl2pPr>
            <a:lvl3pPr marL="0" lvl="2" indent="0" algn="r">
              <a:spcBef>
                <a:spcPts val="0"/>
              </a:spcBef>
              <a:spcAft>
                <a:spcPts val="0"/>
              </a:spcAft>
              <a:buClr>
                <a:srgbClr val="3F3F3F"/>
              </a:buClr>
              <a:buSzPts val="700"/>
              <a:buFont typeface="Century Gothic"/>
              <a:buNone/>
              <a:defRPr/>
            </a:lvl3pPr>
            <a:lvl4pPr marL="0" lvl="3" indent="0" algn="r">
              <a:spcBef>
                <a:spcPts val="0"/>
              </a:spcBef>
              <a:spcAft>
                <a:spcPts val="0"/>
              </a:spcAft>
              <a:buClr>
                <a:srgbClr val="3F3F3F"/>
              </a:buClr>
              <a:buSzPts val="700"/>
              <a:buFont typeface="Century Gothic"/>
              <a:buNone/>
              <a:defRPr/>
            </a:lvl4pPr>
            <a:lvl5pPr marL="0" lvl="4" indent="0" algn="r">
              <a:spcBef>
                <a:spcPts val="0"/>
              </a:spcBef>
              <a:spcAft>
                <a:spcPts val="0"/>
              </a:spcAft>
              <a:buClr>
                <a:srgbClr val="3F3F3F"/>
              </a:buClr>
              <a:buSzPts val="700"/>
              <a:buFont typeface="Century Gothic"/>
              <a:buNone/>
              <a:defRPr/>
            </a:lvl5pPr>
            <a:lvl6pPr marL="0" lvl="5" indent="0" algn="r">
              <a:spcBef>
                <a:spcPts val="0"/>
              </a:spcBef>
              <a:spcAft>
                <a:spcPts val="0"/>
              </a:spcAft>
              <a:buClr>
                <a:srgbClr val="3F3F3F"/>
              </a:buClr>
              <a:buSzPts val="700"/>
              <a:buFont typeface="Century Gothic"/>
              <a:buNone/>
              <a:defRPr/>
            </a:lvl6pPr>
            <a:lvl7pPr marL="0" lvl="6" indent="0" algn="r">
              <a:spcBef>
                <a:spcPts val="0"/>
              </a:spcBef>
              <a:spcAft>
                <a:spcPts val="0"/>
              </a:spcAft>
              <a:buClr>
                <a:srgbClr val="3F3F3F"/>
              </a:buClr>
              <a:buSzPts val="700"/>
              <a:buFont typeface="Century Gothic"/>
              <a:buNone/>
              <a:defRPr/>
            </a:lvl7pPr>
            <a:lvl8pPr marL="0" lvl="7" indent="0" algn="r">
              <a:spcBef>
                <a:spcPts val="0"/>
              </a:spcBef>
              <a:spcAft>
                <a:spcPts val="0"/>
              </a:spcAft>
              <a:buClr>
                <a:srgbClr val="3F3F3F"/>
              </a:buClr>
              <a:buSzPts val="700"/>
              <a:buFont typeface="Century Gothic"/>
              <a:buNone/>
              <a:defRPr/>
            </a:lvl8pPr>
            <a:lvl9pPr marL="0" lvl="8" indent="0" algn="r">
              <a:spcBef>
                <a:spcPts val="0"/>
              </a:spcBef>
              <a:spcAft>
                <a:spcPts val="0"/>
              </a:spcAft>
              <a:buClr>
                <a:srgbClr val="3F3F3F"/>
              </a:buClr>
              <a:buSzPts val="700"/>
              <a:buFont typeface="Century Gothic"/>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800100" y="481946"/>
            <a:ext cx="75438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7852410" y="4730754"/>
            <a:ext cx="1097280" cy="20574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rgbClr val="3F3F3F"/>
              </a:buClr>
              <a:buSzPts val="700"/>
              <a:buFont typeface="Century Gothic"/>
              <a:buNone/>
              <a:defRPr/>
            </a:lvl1pPr>
            <a:lvl2pPr marL="0" lvl="1" indent="0" algn="r">
              <a:spcBef>
                <a:spcPts val="0"/>
              </a:spcBef>
              <a:spcAft>
                <a:spcPts val="0"/>
              </a:spcAft>
              <a:buClr>
                <a:srgbClr val="3F3F3F"/>
              </a:buClr>
              <a:buSzPts val="700"/>
              <a:buFont typeface="Century Gothic"/>
              <a:buNone/>
              <a:defRPr/>
            </a:lvl2pPr>
            <a:lvl3pPr marL="0" lvl="2" indent="0" algn="r">
              <a:spcBef>
                <a:spcPts val="0"/>
              </a:spcBef>
              <a:spcAft>
                <a:spcPts val="0"/>
              </a:spcAft>
              <a:buClr>
                <a:srgbClr val="3F3F3F"/>
              </a:buClr>
              <a:buSzPts val="700"/>
              <a:buFont typeface="Century Gothic"/>
              <a:buNone/>
              <a:defRPr/>
            </a:lvl3pPr>
            <a:lvl4pPr marL="0" lvl="3" indent="0" algn="r">
              <a:spcBef>
                <a:spcPts val="0"/>
              </a:spcBef>
              <a:spcAft>
                <a:spcPts val="0"/>
              </a:spcAft>
              <a:buClr>
                <a:srgbClr val="3F3F3F"/>
              </a:buClr>
              <a:buSzPts val="700"/>
              <a:buFont typeface="Century Gothic"/>
              <a:buNone/>
              <a:defRPr/>
            </a:lvl4pPr>
            <a:lvl5pPr marL="0" lvl="4" indent="0" algn="r">
              <a:spcBef>
                <a:spcPts val="0"/>
              </a:spcBef>
              <a:spcAft>
                <a:spcPts val="0"/>
              </a:spcAft>
              <a:buClr>
                <a:srgbClr val="3F3F3F"/>
              </a:buClr>
              <a:buSzPts val="700"/>
              <a:buFont typeface="Century Gothic"/>
              <a:buNone/>
              <a:defRPr/>
            </a:lvl5pPr>
            <a:lvl6pPr marL="0" lvl="5" indent="0" algn="r">
              <a:spcBef>
                <a:spcPts val="0"/>
              </a:spcBef>
              <a:spcAft>
                <a:spcPts val="0"/>
              </a:spcAft>
              <a:buClr>
                <a:srgbClr val="3F3F3F"/>
              </a:buClr>
              <a:buSzPts val="700"/>
              <a:buFont typeface="Century Gothic"/>
              <a:buNone/>
              <a:defRPr/>
            </a:lvl6pPr>
            <a:lvl7pPr marL="0" lvl="6" indent="0" algn="r">
              <a:spcBef>
                <a:spcPts val="0"/>
              </a:spcBef>
              <a:spcAft>
                <a:spcPts val="0"/>
              </a:spcAft>
              <a:buClr>
                <a:srgbClr val="3F3F3F"/>
              </a:buClr>
              <a:buSzPts val="700"/>
              <a:buFont typeface="Century Gothic"/>
              <a:buNone/>
              <a:defRPr/>
            </a:lvl7pPr>
            <a:lvl8pPr marL="0" lvl="7" indent="0" algn="r">
              <a:spcBef>
                <a:spcPts val="0"/>
              </a:spcBef>
              <a:spcAft>
                <a:spcPts val="0"/>
              </a:spcAft>
              <a:buClr>
                <a:srgbClr val="3F3F3F"/>
              </a:buClr>
              <a:buSzPts val="700"/>
              <a:buFont typeface="Century Gothic"/>
              <a:buNone/>
              <a:defRPr/>
            </a:lvl8pPr>
            <a:lvl9pPr marL="0" lvl="8" indent="0" algn="r">
              <a:spcBef>
                <a:spcPts val="0"/>
              </a:spcBef>
              <a:spcAft>
                <a:spcPts val="0"/>
              </a:spcAft>
              <a:buClr>
                <a:srgbClr val="3F3F3F"/>
              </a:buClr>
              <a:buSzPts val="700"/>
              <a:buFont typeface="Century Gothic"/>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17" name="Google Shape;117;p21"/>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1"/>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1"/>
          <p:cNvSpPr txBox="1">
            <a:spLocks noGrp="1"/>
          </p:cNvSpPr>
          <p:nvPr>
            <p:ph type="sldNum" idx="12"/>
          </p:nvPr>
        </p:nvSpPr>
        <p:spPr>
          <a:xfrm>
            <a:off x="7852410" y="4730754"/>
            <a:ext cx="1097280" cy="20574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rgbClr val="3F3F3F"/>
              </a:buClr>
              <a:buSzPts val="700"/>
              <a:buFont typeface="Century Gothic"/>
              <a:buNone/>
              <a:defRPr/>
            </a:lvl1pPr>
            <a:lvl2pPr marL="0" lvl="1" indent="0" algn="r">
              <a:spcBef>
                <a:spcPts val="0"/>
              </a:spcBef>
              <a:spcAft>
                <a:spcPts val="0"/>
              </a:spcAft>
              <a:buClr>
                <a:srgbClr val="3F3F3F"/>
              </a:buClr>
              <a:buSzPts val="700"/>
              <a:buFont typeface="Century Gothic"/>
              <a:buNone/>
              <a:defRPr/>
            </a:lvl2pPr>
            <a:lvl3pPr marL="0" lvl="2" indent="0" algn="r">
              <a:spcBef>
                <a:spcPts val="0"/>
              </a:spcBef>
              <a:spcAft>
                <a:spcPts val="0"/>
              </a:spcAft>
              <a:buClr>
                <a:srgbClr val="3F3F3F"/>
              </a:buClr>
              <a:buSzPts val="700"/>
              <a:buFont typeface="Century Gothic"/>
              <a:buNone/>
              <a:defRPr/>
            </a:lvl3pPr>
            <a:lvl4pPr marL="0" lvl="3" indent="0" algn="r">
              <a:spcBef>
                <a:spcPts val="0"/>
              </a:spcBef>
              <a:spcAft>
                <a:spcPts val="0"/>
              </a:spcAft>
              <a:buClr>
                <a:srgbClr val="3F3F3F"/>
              </a:buClr>
              <a:buSzPts val="700"/>
              <a:buFont typeface="Century Gothic"/>
              <a:buNone/>
              <a:defRPr/>
            </a:lvl4pPr>
            <a:lvl5pPr marL="0" lvl="4" indent="0" algn="r">
              <a:spcBef>
                <a:spcPts val="0"/>
              </a:spcBef>
              <a:spcAft>
                <a:spcPts val="0"/>
              </a:spcAft>
              <a:buClr>
                <a:srgbClr val="3F3F3F"/>
              </a:buClr>
              <a:buSzPts val="700"/>
              <a:buFont typeface="Century Gothic"/>
              <a:buNone/>
              <a:defRPr/>
            </a:lvl5pPr>
            <a:lvl6pPr marL="0" lvl="5" indent="0" algn="r">
              <a:spcBef>
                <a:spcPts val="0"/>
              </a:spcBef>
              <a:spcAft>
                <a:spcPts val="0"/>
              </a:spcAft>
              <a:buClr>
                <a:srgbClr val="3F3F3F"/>
              </a:buClr>
              <a:buSzPts val="700"/>
              <a:buFont typeface="Century Gothic"/>
              <a:buNone/>
              <a:defRPr/>
            </a:lvl6pPr>
            <a:lvl7pPr marL="0" lvl="6" indent="0" algn="r">
              <a:spcBef>
                <a:spcPts val="0"/>
              </a:spcBef>
              <a:spcAft>
                <a:spcPts val="0"/>
              </a:spcAft>
              <a:buClr>
                <a:srgbClr val="3F3F3F"/>
              </a:buClr>
              <a:buSzPts val="700"/>
              <a:buFont typeface="Century Gothic"/>
              <a:buNone/>
              <a:defRPr/>
            </a:lvl7pPr>
            <a:lvl8pPr marL="0" lvl="7" indent="0" algn="r">
              <a:spcBef>
                <a:spcPts val="0"/>
              </a:spcBef>
              <a:spcAft>
                <a:spcPts val="0"/>
              </a:spcAft>
              <a:buClr>
                <a:srgbClr val="3F3F3F"/>
              </a:buClr>
              <a:buSzPts val="700"/>
              <a:buFont typeface="Century Gothic"/>
              <a:buNone/>
              <a:defRPr/>
            </a:lvl8pPr>
            <a:lvl9pPr marL="0" lvl="8" indent="0" algn="r">
              <a:spcBef>
                <a:spcPts val="0"/>
              </a:spcBef>
              <a:spcAft>
                <a:spcPts val="0"/>
              </a:spcAft>
              <a:buClr>
                <a:srgbClr val="3F3F3F"/>
              </a:buClr>
              <a:buSzPts val="700"/>
              <a:buFont typeface="Century Gothic"/>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20"/>
        <p:cNvGrpSpPr/>
        <p:nvPr/>
      </p:nvGrpSpPr>
      <p:grpSpPr>
        <a:xfrm>
          <a:off x="0" y="0"/>
          <a:ext cx="0" cy="0"/>
          <a:chOff x="0" y="0"/>
          <a:chExt cx="0" cy="0"/>
        </a:xfrm>
      </p:grpSpPr>
      <p:sp>
        <p:nvSpPr>
          <p:cNvPr id="121" name="Google Shape;121;p22"/>
          <p:cNvSpPr/>
          <p:nvPr/>
        </p:nvSpPr>
        <p:spPr>
          <a:xfrm>
            <a:off x="184147" y="178308"/>
            <a:ext cx="6398514"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6765290" y="178308"/>
            <a:ext cx="2194560" cy="47868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title"/>
          </p:nvPr>
        </p:nvSpPr>
        <p:spPr>
          <a:xfrm>
            <a:off x="6972300" y="455544"/>
            <a:ext cx="1823085" cy="1234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100"/>
              <a:buFont typeface="Century Gothic"/>
              <a:buNone/>
              <a:defRPr sz="21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22"/>
          <p:cNvSpPr txBox="1">
            <a:spLocks noGrp="1"/>
          </p:cNvSpPr>
          <p:nvPr>
            <p:ph type="body" idx="1"/>
          </p:nvPr>
        </p:nvSpPr>
        <p:spPr>
          <a:xfrm>
            <a:off x="514350" y="457200"/>
            <a:ext cx="5829300" cy="40005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675"/>
              </a:spcBef>
              <a:spcAft>
                <a:spcPts val="0"/>
              </a:spcAft>
              <a:buSzPts val="1350"/>
              <a:buChar char="◦"/>
              <a:defRPr sz="1350"/>
            </a:lvl1pPr>
            <a:lvl2pPr marL="914400" lvl="1" indent="-304800" algn="l">
              <a:lnSpc>
                <a:spcPct val="100000"/>
              </a:lnSpc>
              <a:spcBef>
                <a:spcPts val="375"/>
              </a:spcBef>
              <a:spcAft>
                <a:spcPts val="0"/>
              </a:spcAft>
              <a:buSzPts val="1200"/>
              <a:buChar char="◦"/>
              <a:defRPr sz="1200"/>
            </a:lvl2pPr>
            <a:lvl3pPr marL="1371600" lvl="2" indent="-295275" algn="l">
              <a:lnSpc>
                <a:spcPct val="100000"/>
              </a:lnSpc>
              <a:spcBef>
                <a:spcPts val="375"/>
              </a:spcBef>
              <a:spcAft>
                <a:spcPts val="0"/>
              </a:spcAft>
              <a:buSzPts val="1050"/>
              <a:buChar char="◦"/>
              <a:defRPr sz="1050"/>
            </a:lvl3pPr>
            <a:lvl4pPr marL="1828800" lvl="3" indent="-295275" algn="l">
              <a:lnSpc>
                <a:spcPct val="100000"/>
              </a:lnSpc>
              <a:spcBef>
                <a:spcPts val="375"/>
              </a:spcBef>
              <a:spcAft>
                <a:spcPts val="0"/>
              </a:spcAft>
              <a:buSzPts val="1050"/>
              <a:buChar char="◦"/>
              <a:defRPr sz="1050"/>
            </a:lvl4pPr>
            <a:lvl5pPr marL="2286000" lvl="4" indent="-295275" algn="l">
              <a:lnSpc>
                <a:spcPct val="100000"/>
              </a:lnSpc>
              <a:spcBef>
                <a:spcPts val="375"/>
              </a:spcBef>
              <a:spcAft>
                <a:spcPts val="0"/>
              </a:spcAft>
              <a:buSzPts val="1050"/>
              <a:buChar char="◦"/>
              <a:defRPr sz="1050"/>
            </a:lvl5pPr>
            <a:lvl6pPr marL="2743200" lvl="5" indent="-295275" algn="l">
              <a:lnSpc>
                <a:spcPct val="100000"/>
              </a:lnSpc>
              <a:spcBef>
                <a:spcPts val="375"/>
              </a:spcBef>
              <a:spcAft>
                <a:spcPts val="0"/>
              </a:spcAft>
              <a:buSzPts val="1050"/>
              <a:buChar char="◦"/>
              <a:defRPr sz="1050"/>
            </a:lvl6pPr>
            <a:lvl7pPr marL="3200400" lvl="6" indent="-295275" algn="l">
              <a:lnSpc>
                <a:spcPct val="100000"/>
              </a:lnSpc>
              <a:spcBef>
                <a:spcPts val="375"/>
              </a:spcBef>
              <a:spcAft>
                <a:spcPts val="0"/>
              </a:spcAft>
              <a:buSzPts val="1050"/>
              <a:buChar char="◦"/>
              <a:defRPr sz="1050"/>
            </a:lvl7pPr>
            <a:lvl8pPr marL="3657600" lvl="7" indent="-295275" algn="l">
              <a:lnSpc>
                <a:spcPct val="100000"/>
              </a:lnSpc>
              <a:spcBef>
                <a:spcPts val="375"/>
              </a:spcBef>
              <a:spcAft>
                <a:spcPts val="0"/>
              </a:spcAft>
              <a:buSzPts val="1050"/>
              <a:buChar char="◦"/>
              <a:defRPr sz="1050"/>
            </a:lvl8pPr>
            <a:lvl9pPr marL="4114800" lvl="8" indent="-295275" algn="l">
              <a:lnSpc>
                <a:spcPct val="100000"/>
              </a:lnSpc>
              <a:spcBef>
                <a:spcPts val="375"/>
              </a:spcBef>
              <a:spcAft>
                <a:spcPts val="0"/>
              </a:spcAft>
              <a:buSzPts val="1050"/>
              <a:buChar char="◦"/>
              <a:defRPr sz="1050"/>
            </a:lvl9pPr>
          </a:lstStyle>
          <a:p>
            <a:endParaRPr/>
          </a:p>
        </p:txBody>
      </p:sp>
      <p:sp>
        <p:nvSpPr>
          <p:cNvPr id="125" name="Google Shape;125;p22"/>
          <p:cNvSpPr txBox="1">
            <a:spLocks noGrp="1"/>
          </p:cNvSpPr>
          <p:nvPr>
            <p:ph type="body" idx="2"/>
          </p:nvPr>
        </p:nvSpPr>
        <p:spPr>
          <a:xfrm>
            <a:off x="6972300" y="1714500"/>
            <a:ext cx="1823085" cy="26289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600"/>
              </a:spcBef>
              <a:spcAft>
                <a:spcPts val="0"/>
              </a:spcAft>
              <a:buSzPts val="1050"/>
              <a:buNone/>
              <a:defRPr sz="1050">
                <a:solidFill>
                  <a:srgbClr val="FFFFFF"/>
                </a:solidFill>
              </a:defRPr>
            </a:lvl1pPr>
            <a:lvl2pPr marL="914400" lvl="1" indent="-228600" algn="l">
              <a:lnSpc>
                <a:spcPct val="100000"/>
              </a:lnSpc>
              <a:spcBef>
                <a:spcPts val="375"/>
              </a:spcBef>
              <a:spcAft>
                <a:spcPts val="0"/>
              </a:spcAft>
              <a:buSzPts val="900"/>
              <a:buNone/>
              <a:defRPr sz="900"/>
            </a:lvl2pPr>
            <a:lvl3pPr marL="1371600" lvl="2" indent="-228600" algn="l">
              <a:lnSpc>
                <a:spcPct val="100000"/>
              </a:lnSpc>
              <a:spcBef>
                <a:spcPts val="375"/>
              </a:spcBef>
              <a:spcAft>
                <a:spcPts val="0"/>
              </a:spcAft>
              <a:buSzPts val="750"/>
              <a:buNone/>
              <a:defRPr sz="750"/>
            </a:lvl3pPr>
            <a:lvl4pPr marL="1828800" lvl="3" indent="-228600" algn="l">
              <a:lnSpc>
                <a:spcPct val="100000"/>
              </a:lnSpc>
              <a:spcBef>
                <a:spcPts val="375"/>
              </a:spcBef>
              <a:spcAft>
                <a:spcPts val="0"/>
              </a:spcAft>
              <a:buSzPts val="675"/>
              <a:buNone/>
              <a:defRPr sz="675"/>
            </a:lvl4pPr>
            <a:lvl5pPr marL="2286000" lvl="4" indent="-228600" algn="l">
              <a:lnSpc>
                <a:spcPct val="100000"/>
              </a:lnSpc>
              <a:spcBef>
                <a:spcPts val="375"/>
              </a:spcBef>
              <a:spcAft>
                <a:spcPts val="0"/>
              </a:spcAft>
              <a:buSzPts val="675"/>
              <a:buNone/>
              <a:defRPr sz="675"/>
            </a:lvl5pPr>
            <a:lvl6pPr marL="2743200" lvl="5" indent="-228600" algn="l">
              <a:lnSpc>
                <a:spcPct val="100000"/>
              </a:lnSpc>
              <a:spcBef>
                <a:spcPts val="375"/>
              </a:spcBef>
              <a:spcAft>
                <a:spcPts val="0"/>
              </a:spcAft>
              <a:buSzPts val="675"/>
              <a:buNone/>
              <a:defRPr sz="675"/>
            </a:lvl6pPr>
            <a:lvl7pPr marL="3200400" lvl="6" indent="-228600" algn="l">
              <a:lnSpc>
                <a:spcPct val="100000"/>
              </a:lnSpc>
              <a:spcBef>
                <a:spcPts val="375"/>
              </a:spcBef>
              <a:spcAft>
                <a:spcPts val="0"/>
              </a:spcAft>
              <a:buSzPts val="675"/>
              <a:buNone/>
              <a:defRPr sz="675"/>
            </a:lvl7pPr>
            <a:lvl8pPr marL="3657600" lvl="7" indent="-228600" algn="l">
              <a:lnSpc>
                <a:spcPct val="100000"/>
              </a:lnSpc>
              <a:spcBef>
                <a:spcPts val="375"/>
              </a:spcBef>
              <a:spcAft>
                <a:spcPts val="0"/>
              </a:spcAft>
              <a:buSzPts val="675"/>
              <a:buNone/>
              <a:defRPr sz="675"/>
            </a:lvl8pPr>
            <a:lvl9pPr marL="4114800" lvl="8" indent="-228600" algn="l">
              <a:lnSpc>
                <a:spcPct val="100000"/>
              </a:lnSpc>
              <a:spcBef>
                <a:spcPts val="375"/>
              </a:spcBef>
              <a:spcAft>
                <a:spcPts val="0"/>
              </a:spcAft>
              <a:buSzPts val="675"/>
              <a:buNone/>
              <a:defRPr sz="675"/>
            </a:lvl9pPr>
          </a:lstStyle>
          <a:p>
            <a:endParaRPr/>
          </a:p>
        </p:txBody>
      </p:sp>
      <p:sp>
        <p:nvSpPr>
          <p:cNvPr id="126" name="Google Shape;126;p22"/>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2"/>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2"/>
          <p:cNvSpPr txBox="1">
            <a:spLocks noGrp="1"/>
          </p:cNvSpPr>
          <p:nvPr>
            <p:ph type="sldNum" idx="12"/>
          </p:nvPr>
        </p:nvSpPr>
        <p:spPr>
          <a:xfrm>
            <a:off x="7795258" y="4667252"/>
            <a:ext cx="1097280" cy="20574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1pPr>
            <a:lvl2pPr marL="0" marR="0" lvl="1"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2pPr>
            <a:lvl3pPr marL="0" marR="0" lvl="2"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3pPr>
            <a:lvl4pPr marL="0" marR="0" lvl="3"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4pPr>
            <a:lvl5pPr marL="0" marR="0" lvl="4"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5pPr>
            <a:lvl6pPr marL="0" marR="0" lvl="5"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6pPr>
            <a:lvl7pPr marL="0" marR="0" lvl="6"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7pPr>
            <a:lvl8pPr marL="0" marR="0" lvl="7"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8pPr>
            <a:lvl9pPr marL="0" marR="0" lvl="8"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
        <p:nvSpPr>
          <p:cNvPr id="129" name="Google Shape;129;p22"/>
          <p:cNvSpPr/>
          <p:nvPr/>
        </p:nvSpPr>
        <p:spPr>
          <a:xfrm>
            <a:off x="6868160" y="281178"/>
            <a:ext cx="1988820" cy="4581144"/>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30"/>
        <p:cNvGrpSpPr/>
        <p:nvPr/>
      </p:nvGrpSpPr>
      <p:grpSpPr>
        <a:xfrm>
          <a:off x="0" y="0"/>
          <a:ext cx="0" cy="0"/>
          <a:chOff x="0" y="0"/>
          <a:chExt cx="0" cy="0"/>
        </a:xfrm>
      </p:grpSpPr>
      <p:sp>
        <p:nvSpPr>
          <p:cNvPr id="131" name="Google Shape;131;p23"/>
          <p:cNvSpPr/>
          <p:nvPr/>
        </p:nvSpPr>
        <p:spPr>
          <a:xfrm>
            <a:off x="6765290" y="178308"/>
            <a:ext cx="2194560" cy="47868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txBox="1">
            <a:spLocks noGrp="1"/>
          </p:cNvSpPr>
          <p:nvPr>
            <p:ph type="title"/>
          </p:nvPr>
        </p:nvSpPr>
        <p:spPr>
          <a:xfrm>
            <a:off x="6972300" y="452628"/>
            <a:ext cx="1824228" cy="1234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100"/>
              <a:buFont typeface="Century Gothic"/>
              <a:buNone/>
              <a:defRPr sz="21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3"/>
          <p:cNvSpPr>
            <a:spLocks noGrp="1"/>
          </p:cNvSpPr>
          <p:nvPr>
            <p:ph type="pic" idx="2"/>
          </p:nvPr>
        </p:nvSpPr>
        <p:spPr>
          <a:xfrm>
            <a:off x="171449" y="178308"/>
            <a:ext cx="6398514" cy="4786884"/>
          </a:xfrm>
          <a:prstGeom prst="rect">
            <a:avLst/>
          </a:prstGeom>
          <a:solidFill>
            <a:srgbClr val="76CEEF"/>
          </a:solidFill>
          <a:ln>
            <a:noFill/>
          </a:ln>
        </p:spPr>
      </p:sp>
      <p:sp>
        <p:nvSpPr>
          <p:cNvPr id="134" name="Google Shape;134;p23"/>
          <p:cNvSpPr txBox="1">
            <a:spLocks noGrp="1"/>
          </p:cNvSpPr>
          <p:nvPr>
            <p:ph type="body" idx="1"/>
          </p:nvPr>
        </p:nvSpPr>
        <p:spPr>
          <a:xfrm>
            <a:off x="6972300" y="1714500"/>
            <a:ext cx="1824228" cy="26266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600"/>
              </a:spcBef>
              <a:spcAft>
                <a:spcPts val="0"/>
              </a:spcAft>
              <a:buSzPts val="1050"/>
              <a:buNone/>
              <a:defRPr sz="1050">
                <a:solidFill>
                  <a:srgbClr val="FFFFFF"/>
                </a:solidFill>
              </a:defRPr>
            </a:lvl1pPr>
            <a:lvl2pPr marL="914400" lvl="1" indent="-228600" algn="l">
              <a:lnSpc>
                <a:spcPct val="100000"/>
              </a:lnSpc>
              <a:spcBef>
                <a:spcPts val="375"/>
              </a:spcBef>
              <a:spcAft>
                <a:spcPts val="0"/>
              </a:spcAft>
              <a:buSzPts val="900"/>
              <a:buNone/>
              <a:defRPr sz="900"/>
            </a:lvl2pPr>
            <a:lvl3pPr marL="1371600" lvl="2" indent="-228600" algn="l">
              <a:lnSpc>
                <a:spcPct val="100000"/>
              </a:lnSpc>
              <a:spcBef>
                <a:spcPts val="375"/>
              </a:spcBef>
              <a:spcAft>
                <a:spcPts val="0"/>
              </a:spcAft>
              <a:buSzPts val="750"/>
              <a:buNone/>
              <a:defRPr sz="750"/>
            </a:lvl3pPr>
            <a:lvl4pPr marL="1828800" lvl="3" indent="-228600" algn="l">
              <a:lnSpc>
                <a:spcPct val="100000"/>
              </a:lnSpc>
              <a:spcBef>
                <a:spcPts val="375"/>
              </a:spcBef>
              <a:spcAft>
                <a:spcPts val="0"/>
              </a:spcAft>
              <a:buSzPts val="675"/>
              <a:buNone/>
              <a:defRPr sz="675"/>
            </a:lvl4pPr>
            <a:lvl5pPr marL="2286000" lvl="4" indent="-228600" algn="l">
              <a:lnSpc>
                <a:spcPct val="100000"/>
              </a:lnSpc>
              <a:spcBef>
                <a:spcPts val="375"/>
              </a:spcBef>
              <a:spcAft>
                <a:spcPts val="0"/>
              </a:spcAft>
              <a:buSzPts val="675"/>
              <a:buNone/>
              <a:defRPr sz="675"/>
            </a:lvl5pPr>
            <a:lvl6pPr marL="2743200" lvl="5" indent="-228600" algn="l">
              <a:lnSpc>
                <a:spcPct val="100000"/>
              </a:lnSpc>
              <a:spcBef>
                <a:spcPts val="375"/>
              </a:spcBef>
              <a:spcAft>
                <a:spcPts val="0"/>
              </a:spcAft>
              <a:buSzPts val="675"/>
              <a:buNone/>
              <a:defRPr sz="675"/>
            </a:lvl6pPr>
            <a:lvl7pPr marL="3200400" lvl="6" indent="-228600" algn="l">
              <a:lnSpc>
                <a:spcPct val="100000"/>
              </a:lnSpc>
              <a:spcBef>
                <a:spcPts val="375"/>
              </a:spcBef>
              <a:spcAft>
                <a:spcPts val="0"/>
              </a:spcAft>
              <a:buSzPts val="675"/>
              <a:buNone/>
              <a:defRPr sz="675"/>
            </a:lvl7pPr>
            <a:lvl8pPr marL="3657600" lvl="7" indent="-228600" algn="l">
              <a:lnSpc>
                <a:spcPct val="100000"/>
              </a:lnSpc>
              <a:spcBef>
                <a:spcPts val="375"/>
              </a:spcBef>
              <a:spcAft>
                <a:spcPts val="0"/>
              </a:spcAft>
              <a:buSzPts val="675"/>
              <a:buNone/>
              <a:defRPr sz="675"/>
            </a:lvl8pPr>
            <a:lvl9pPr marL="4114800" lvl="8" indent="-228600" algn="l">
              <a:lnSpc>
                <a:spcPct val="100000"/>
              </a:lnSpc>
              <a:spcBef>
                <a:spcPts val="375"/>
              </a:spcBef>
              <a:spcAft>
                <a:spcPts val="0"/>
              </a:spcAft>
              <a:buSzPts val="675"/>
              <a:buNone/>
              <a:defRPr sz="675"/>
            </a:lvl9pPr>
          </a:lstStyle>
          <a:p>
            <a:endParaRPr/>
          </a:p>
        </p:txBody>
      </p:sp>
      <p:sp>
        <p:nvSpPr>
          <p:cNvPr id="135" name="Google Shape;135;p23"/>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75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3"/>
          <p:cNvSpPr txBox="1">
            <a:spLocks noGrp="1"/>
          </p:cNvSpPr>
          <p:nvPr>
            <p:ph type="sldNum" idx="12"/>
          </p:nvPr>
        </p:nvSpPr>
        <p:spPr>
          <a:xfrm>
            <a:off x="7797546" y="4670298"/>
            <a:ext cx="1097280" cy="20574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1pPr>
            <a:lvl2pPr marL="0" marR="0" lvl="1"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2pPr>
            <a:lvl3pPr marL="0" marR="0" lvl="2"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3pPr>
            <a:lvl4pPr marL="0" marR="0" lvl="3"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4pPr>
            <a:lvl5pPr marL="0" marR="0" lvl="4"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5pPr>
            <a:lvl6pPr marL="0" marR="0" lvl="5"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6pPr>
            <a:lvl7pPr marL="0" marR="0" lvl="6"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7pPr>
            <a:lvl8pPr marL="0" marR="0" lvl="7"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8pPr>
            <a:lvl9pPr marL="0" marR="0" lvl="8" indent="0" algn="r">
              <a:spcBef>
                <a:spcPts val="0"/>
              </a:spcBef>
              <a:spcAft>
                <a:spcPts val="0"/>
              </a:spcAft>
              <a:buClr>
                <a:srgbClr val="FFFFFF"/>
              </a:buClr>
              <a:buSzPts val="750"/>
              <a:buFont typeface="Century Gothic"/>
              <a:buNone/>
              <a:defRPr sz="750" b="0" i="0" u="none" strike="noStrike" cap="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
        <p:nvSpPr>
          <p:cNvPr id="138" name="Google Shape;138;p23"/>
          <p:cNvSpPr/>
          <p:nvPr/>
        </p:nvSpPr>
        <p:spPr>
          <a:xfrm>
            <a:off x="6868160" y="281178"/>
            <a:ext cx="1988820" cy="4581144"/>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800100" y="481946"/>
            <a:ext cx="75438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4"/>
          <p:cNvSpPr txBox="1">
            <a:spLocks noGrp="1"/>
          </p:cNvSpPr>
          <p:nvPr>
            <p:ph type="body" idx="1"/>
          </p:nvPr>
        </p:nvSpPr>
        <p:spPr>
          <a:xfrm rot="5400000">
            <a:off x="3097530" y="-720090"/>
            <a:ext cx="2948940" cy="7543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75"/>
              </a:spcBef>
              <a:spcAft>
                <a:spcPts val="0"/>
              </a:spcAft>
              <a:buSzPts val="1800"/>
              <a:buChar char="◦"/>
              <a:defRPr/>
            </a:lvl1pPr>
            <a:lvl2pPr marL="914400" lvl="1" indent="-342900" algn="l">
              <a:lnSpc>
                <a:spcPct val="100000"/>
              </a:lnSpc>
              <a:spcBef>
                <a:spcPts val="375"/>
              </a:spcBef>
              <a:spcAft>
                <a:spcPts val="0"/>
              </a:spcAft>
              <a:buSzPts val="1800"/>
              <a:buChar char="◦"/>
              <a:defRPr/>
            </a:lvl2pPr>
            <a:lvl3pPr marL="1371600" lvl="2" indent="-342900" algn="l">
              <a:lnSpc>
                <a:spcPct val="100000"/>
              </a:lnSpc>
              <a:spcBef>
                <a:spcPts val="375"/>
              </a:spcBef>
              <a:spcAft>
                <a:spcPts val="0"/>
              </a:spcAft>
              <a:buSzPts val="1800"/>
              <a:buChar char="◦"/>
              <a:defRPr/>
            </a:lvl3pPr>
            <a:lvl4pPr marL="1828800" lvl="3" indent="-342900" algn="l">
              <a:lnSpc>
                <a:spcPct val="100000"/>
              </a:lnSpc>
              <a:spcBef>
                <a:spcPts val="375"/>
              </a:spcBef>
              <a:spcAft>
                <a:spcPts val="0"/>
              </a:spcAft>
              <a:buSzPts val="180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5"/>
              </a:spcBef>
              <a:spcAft>
                <a:spcPts val="0"/>
              </a:spcAft>
              <a:buSzPts val="1800"/>
              <a:buChar char="◦"/>
              <a:defRPr/>
            </a:lvl6pPr>
            <a:lvl7pPr marL="3200400" lvl="6" indent="-342900" algn="l">
              <a:lnSpc>
                <a:spcPct val="100000"/>
              </a:lnSpc>
              <a:spcBef>
                <a:spcPts val="375"/>
              </a:spcBef>
              <a:spcAft>
                <a:spcPts val="0"/>
              </a:spcAft>
              <a:buSzPts val="1800"/>
              <a:buChar char="◦"/>
              <a:defRPr/>
            </a:lvl7pPr>
            <a:lvl8pPr marL="3657600" lvl="7" indent="-342900" algn="l">
              <a:lnSpc>
                <a:spcPct val="100000"/>
              </a:lnSpc>
              <a:spcBef>
                <a:spcPts val="375"/>
              </a:spcBef>
              <a:spcAft>
                <a:spcPts val="0"/>
              </a:spcAft>
              <a:buSzPts val="1800"/>
              <a:buChar char="◦"/>
              <a:defRPr/>
            </a:lvl8pPr>
            <a:lvl9pPr marL="4114800" lvl="8" indent="-342900" algn="l">
              <a:lnSpc>
                <a:spcPct val="100000"/>
              </a:lnSpc>
              <a:spcBef>
                <a:spcPts val="375"/>
              </a:spcBef>
              <a:spcAft>
                <a:spcPts val="0"/>
              </a:spcAft>
              <a:buSzPts val="1800"/>
              <a:buChar char="◦"/>
              <a:defRPr/>
            </a:lvl9pPr>
          </a:lstStyle>
          <a:p>
            <a:endParaRPr/>
          </a:p>
        </p:txBody>
      </p:sp>
      <p:sp>
        <p:nvSpPr>
          <p:cNvPr id="142" name="Google Shape;142;p24"/>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4"/>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4"/>
          <p:cNvSpPr txBox="1">
            <a:spLocks noGrp="1"/>
          </p:cNvSpPr>
          <p:nvPr>
            <p:ph type="sldNum" idx="12"/>
          </p:nvPr>
        </p:nvSpPr>
        <p:spPr>
          <a:xfrm>
            <a:off x="7852410" y="4730754"/>
            <a:ext cx="1097280" cy="20574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rgbClr val="3F3F3F"/>
              </a:buClr>
              <a:buSzPts val="700"/>
              <a:buFont typeface="Century Gothic"/>
              <a:buNone/>
              <a:defRPr/>
            </a:lvl1pPr>
            <a:lvl2pPr marL="0" lvl="1" indent="0" algn="r">
              <a:spcBef>
                <a:spcPts val="0"/>
              </a:spcBef>
              <a:spcAft>
                <a:spcPts val="0"/>
              </a:spcAft>
              <a:buClr>
                <a:srgbClr val="3F3F3F"/>
              </a:buClr>
              <a:buSzPts val="700"/>
              <a:buFont typeface="Century Gothic"/>
              <a:buNone/>
              <a:defRPr/>
            </a:lvl2pPr>
            <a:lvl3pPr marL="0" lvl="2" indent="0" algn="r">
              <a:spcBef>
                <a:spcPts val="0"/>
              </a:spcBef>
              <a:spcAft>
                <a:spcPts val="0"/>
              </a:spcAft>
              <a:buClr>
                <a:srgbClr val="3F3F3F"/>
              </a:buClr>
              <a:buSzPts val="700"/>
              <a:buFont typeface="Century Gothic"/>
              <a:buNone/>
              <a:defRPr/>
            </a:lvl3pPr>
            <a:lvl4pPr marL="0" lvl="3" indent="0" algn="r">
              <a:spcBef>
                <a:spcPts val="0"/>
              </a:spcBef>
              <a:spcAft>
                <a:spcPts val="0"/>
              </a:spcAft>
              <a:buClr>
                <a:srgbClr val="3F3F3F"/>
              </a:buClr>
              <a:buSzPts val="700"/>
              <a:buFont typeface="Century Gothic"/>
              <a:buNone/>
              <a:defRPr/>
            </a:lvl4pPr>
            <a:lvl5pPr marL="0" lvl="4" indent="0" algn="r">
              <a:spcBef>
                <a:spcPts val="0"/>
              </a:spcBef>
              <a:spcAft>
                <a:spcPts val="0"/>
              </a:spcAft>
              <a:buClr>
                <a:srgbClr val="3F3F3F"/>
              </a:buClr>
              <a:buSzPts val="700"/>
              <a:buFont typeface="Century Gothic"/>
              <a:buNone/>
              <a:defRPr/>
            </a:lvl5pPr>
            <a:lvl6pPr marL="0" lvl="5" indent="0" algn="r">
              <a:spcBef>
                <a:spcPts val="0"/>
              </a:spcBef>
              <a:spcAft>
                <a:spcPts val="0"/>
              </a:spcAft>
              <a:buClr>
                <a:srgbClr val="3F3F3F"/>
              </a:buClr>
              <a:buSzPts val="700"/>
              <a:buFont typeface="Century Gothic"/>
              <a:buNone/>
              <a:defRPr/>
            </a:lvl6pPr>
            <a:lvl7pPr marL="0" lvl="6" indent="0" algn="r">
              <a:spcBef>
                <a:spcPts val="0"/>
              </a:spcBef>
              <a:spcAft>
                <a:spcPts val="0"/>
              </a:spcAft>
              <a:buClr>
                <a:srgbClr val="3F3F3F"/>
              </a:buClr>
              <a:buSzPts val="700"/>
              <a:buFont typeface="Century Gothic"/>
              <a:buNone/>
              <a:defRPr/>
            </a:lvl7pPr>
            <a:lvl8pPr marL="0" lvl="7" indent="0" algn="r">
              <a:spcBef>
                <a:spcPts val="0"/>
              </a:spcBef>
              <a:spcAft>
                <a:spcPts val="0"/>
              </a:spcAft>
              <a:buClr>
                <a:srgbClr val="3F3F3F"/>
              </a:buClr>
              <a:buSzPts val="700"/>
              <a:buFont typeface="Century Gothic"/>
              <a:buNone/>
              <a:defRPr/>
            </a:lvl8pPr>
            <a:lvl9pPr marL="0" lvl="8" indent="0" algn="r">
              <a:spcBef>
                <a:spcPts val="0"/>
              </a:spcBef>
              <a:spcAft>
                <a:spcPts val="0"/>
              </a:spcAft>
              <a:buClr>
                <a:srgbClr val="3F3F3F"/>
              </a:buClr>
              <a:buSzPts val="700"/>
              <a:buFont typeface="Century Gothic"/>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rot="5400000">
            <a:off x="5657850" y="1657350"/>
            <a:ext cx="3943350" cy="177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5"/>
          <p:cNvSpPr txBox="1">
            <a:spLocks noGrp="1"/>
          </p:cNvSpPr>
          <p:nvPr>
            <p:ph type="body" idx="1"/>
          </p:nvPr>
        </p:nvSpPr>
        <p:spPr>
          <a:xfrm rot="5400000">
            <a:off x="1685925" y="-485775"/>
            <a:ext cx="3943350" cy="60579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75"/>
              </a:spcBef>
              <a:spcAft>
                <a:spcPts val="0"/>
              </a:spcAft>
              <a:buSzPts val="1800"/>
              <a:buChar char="◦"/>
              <a:defRPr/>
            </a:lvl1pPr>
            <a:lvl2pPr marL="914400" lvl="1" indent="-342900" algn="l">
              <a:lnSpc>
                <a:spcPct val="100000"/>
              </a:lnSpc>
              <a:spcBef>
                <a:spcPts val="375"/>
              </a:spcBef>
              <a:spcAft>
                <a:spcPts val="0"/>
              </a:spcAft>
              <a:buSzPts val="1800"/>
              <a:buChar char="◦"/>
              <a:defRPr/>
            </a:lvl2pPr>
            <a:lvl3pPr marL="1371600" lvl="2" indent="-342900" algn="l">
              <a:lnSpc>
                <a:spcPct val="100000"/>
              </a:lnSpc>
              <a:spcBef>
                <a:spcPts val="375"/>
              </a:spcBef>
              <a:spcAft>
                <a:spcPts val="0"/>
              </a:spcAft>
              <a:buSzPts val="1800"/>
              <a:buChar char="◦"/>
              <a:defRPr/>
            </a:lvl3pPr>
            <a:lvl4pPr marL="1828800" lvl="3" indent="-342900" algn="l">
              <a:lnSpc>
                <a:spcPct val="100000"/>
              </a:lnSpc>
              <a:spcBef>
                <a:spcPts val="375"/>
              </a:spcBef>
              <a:spcAft>
                <a:spcPts val="0"/>
              </a:spcAft>
              <a:buSzPts val="180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5"/>
              </a:spcBef>
              <a:spcAft>
                <a:spcPts val="0"/>
              </a:spcAft>
              <a:buSzPts val="1800"/>
              <a:buChar char="◦"/>
              <a:defRPr/>
            </a:lvl6pPr>
            <a:lvl7pPr marL="3200400" lvl="6" indent="-342900" algn="l">
              <a:lnSpc>
                <a:spcPct val="100000"/>
              </a:lnSpc>
              <a:spcBef>
                <a:spcPts val="375"/>
              </a:spcBef>
              <a:spcAft>
                <a:spcPts val="0"/>
              </a:spcAft>
              <a:buSzPts val="1800"/>
              <a:buChar char="◦"/>
              <a:defRPr/>
            </a:lvl7pPr>
            <a:lvl8pPr marL="3657600" lvl="7" indent="-342900" algn="l">
              <a:lnSpc>
                <a:spcPct val="100000"/>
              </a:lnSpc>
              <a:spcBef>
                <a:spcPts val="375"/>
              </a:spcBef>
              <a:spcAft>
                <a:spcPts val="0"/>
              </a:spcAft>
              <a:buSzPts val="1800"/>
              <a:buChar char="◦"/>
              <a:defRPr/>
            </a:lvl8pPr>
            <a:lvl9pPr marL="4114800" lvl="8" indent="-342900" algn="l">
              <a:lnSpc>
                <a:spcPct val="100000"/>
              </a:lnSpc>
              <a:spcBef>
                <a:spcPts val="375"/>
              </a:spcBef>
              <a:spcAft>
                <a:spcPts val="0"/>
              </a:spcAft>
              <a:buSzPts val="1800"/>
              <a:buChar char="◦"/>
              <a:defRPr/>
            </a:lvl9pPr>
          </a:lstStyle>
          <a:p>
            <a:endParaRPr/>
          </a:p>
        </p:txBody>
      </p:sp>
      <p:sp>
        <p:nvSpPr>
          <p:cNvPr id="148" name="Google Shape;148;p25"/>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5"/>
          <p:cNvSpPr txBox="1">
            <a:spLocks noGrp="1"/>
          </p:cNvSpPr>
          <p:nvPr>
            <p:ph type="sldNum" idx="12"/>
          </p:nvPr>
        </p:nvSpPr>
        <p:spPr>
          <a:xfrm>
            <a:off x="7852410" y="4730754"/>
            <a:ext cx="1097280" cy="20574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rgbClr val="3F3F3F"/>
              </a:buClr>
              <a:buSzPts val="700"/>
              <a:buFont typeface="Century Gothic"/>
              <a:buNone/>
              <a:defRPr/>
            </a:lvl1pPr>
            <a:lvl2pPr marL="0" lvl="1" indent="0" algn="r">
              <a:spcBef>
                <a:spcPts val="0"/>
              </a:spcBef>
              <a:spcAft>
                <a:spcPts val="0"/>
              </a:spcAft>
              <a:buClr>
                <a:srgbClr val="3F3F3F"/>
              </a:buClr>
              <a:buSzPts val="700"/>
              <a:buFont typeface="Century Gothic"/>
              <a:buNone/>
              <a:defRPr/>
            </a:lvl2pPr>
            <a:lvl3pPr marL="0" lvl="2" indent="0" algn="r">
              <a:spcBef>
                <a:spcPts val="0"/>
              </a:spcBef>
              <a:spcAft>
                <a:spcPts val="0"/>
              </a:spcAft>
              <a:buClr>
                <a:srgbClr val="3F3F3F"/>
              </a:buClr>
              <a:buSzPts val="700"/>
              <a:buFont typeface="Century Gothic"/>
              <a:buNone/>
              <a:defRPr/>
            </a:lvl3pPr>
            <a:lvl4pPr marL="0" lvl="3" indent="0" algn="r">
              <a:spcBef>
                <a:spcPts val="0"/>
              </a:spcBef>
              <a:spcAft>
                <a:spcPts val="0"/>
              </a:spcAft>
              <a:buClr>
                <a:srgbClr val="3F3F3F"/>
              </a:buClr>
              <a:buSzPts val="700"/>
              <a:buFont typeface="Century Gothic"/>
              <a:buNone/>
              <a:defRPr/>
            </a:lvl4pPr>
            <a:lvl5pPr marL="0" lvl="4" indent="0" algn="r">
              <a:spcBef>
                <a:spcPts val="0"/>
              </a:spcBef>
              <a:spcAft>
                <a:spcPts val="0"/>
              </a:spcAft>
              <a:buClr>
                <a:srgbClr val="3F3F3F"/>
              </a:buClr>
              <a:buSzPts val="700"/>
              <a:buFont typeface="Century Gothic"/>
              <a:buNone/>
              <a:defRPr/>
            </a:lvl5pPr>
            <a:lvl6pPr marL="0" lvl="5" indent="0" algn="r">
              <a:spcBef>
                <a:spcPts val="0"/>
              </a:spcBef>
              <a:spcAft>
                <a:spcPts val="0"/>
              </a:spcAft>
              <a:buClr>
                <a:srgbClr val="3F3F3F"/>
              </a:buClr>
              <a:buSzPts val="700"/>
              <a:buFont typeface="Century Gothic"/>
              <a:buNone/>
              <a:defRPr/>
            </a:lvl6pPr>
            <a:lvl7pPr marL="0" lvl="6" indent="0" algn="r">
              <a:spcBef>
                <a:spcPts val="0"/>
              </a:spcBef>
              <a:spcAft>
                <a:spcPts val="0"/>
              </a:spcAft>
              <a:buClr>
                <a:srgbClr val="3F3F3F"/>
              </a:buClr>
              <a:buSzPts val="700"/>
              <a:buFont typeface="Century Gothic"/>
              <a:buNone/>
              <a:defRPr/>
            </a:lvl7pPr>
            <a:lvl8pPr marL="0" lvl="7" indent="0" algn="r">
              <a:spcBef>
                <a:spcPts val="0"/>
              </a:spcBef>
              <a:spcAft>
                <a:spcPts val="0"/>
              </a:spcAft>
              <a:buClr>
                <a:srgbClr val="3F3F3F"/>
              </a:buClr>
              <a:buSzPts val="700"/>
              <a:buFont typeface="Century Gothic"/>
              <a:buNone/>
              <a:defRPr/>
            </a:lvl8pPr>
            <a:lvl9pPr marL="0" lvl="8" indent="0" algn="r">
              <a:spcBef>
                <a:spcPts val="0"/>
              </a:spcBef>
              <a:spcAft>
                <a:spcPts val="0"/>
              </a:spcAft>
              <a:buClr>
                <a:srgbClr val="3F3F3F"/>
              </a:buClr>
              <a:buSzPts val="700"/>
              <a:buFont typeface="Century Gothic"/>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176022" y="178308"/>
            <a:ext cx="8791956"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800100" y="481946"/>
            <a:ext cx="7543800" cy="1028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800100" y="1577340"/>
            <a:ext cx="7543800" cy="2948940"/>
          </a:xfrm>
          <a:prstGeom prst="rect">
            <a:avLst/>
          </a:prstGeom>
          <a:noFill/>
          <a:ln>
            <a:noFill/>
          </a:ln>
        </p:spPr>
        <p:txBody>
          <a:bodyPr spcFirstLastPara="1" wrap="square" lIns="91425" tIns="45700" rIns="91425" bIns="45700" anchor="t" anchorCtr="0">
            <a:normAutofit/>
          </a:bodyPr>
          <a:lstStyle>
            <a:lvl1pPr marL="457200" marR="0" lvl="0" indent="-314325" algn="l" rtl="0">
              <a:lnSpc>
                <a:spcPct val="100000"/>
              </a:lnSpc>
              <a:spcBef>
                <a:spcPts val="675"/>
              </a:spcBef>
              <a:spcAft>
                <a:spcPts val="0"/>
              </a:spcAft>
              <a:buClr>
                <a:srgbClr val="262626"/>
              </a:buClr>
              <a:buSzPts val="1350"/>
              <a:buFont typeface="Garamond"/>
              <a:buChar char="◦"/>
              <a:defRPr sz="1350" b="0" i="0" u="none" strike="noStrike" cap="none">
                <a:solidFill>
                  <a:schemeClr val="dk1"/>
                </a:solidFill>
                <a:latin typeface="Century Gothic"/>
                <a:ea typeface="Century Gothic"/>
                <a:cs typeface="Century Gothic"/>
                <a:sym typeface="Century Gothic"/>
              </a:defRPr>
            </a:lvl1pPr>
            <a:lvl2pPr marL="914400" marR="0" lvl="1" indent="-304800" algn="l" rtl="0">
              <a:lnSpc>
                <a:spcPct val="100000"/>
              </a:lnSpc>
              <a:spcBef>
                <a:spcPts val="375"/>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2pPr>
            <a:lvl3pPr marL="1371600" marR="0" lvl="2" indent="-295275" algn="l" rtl="0">
              <a:lnSpc>
                <a:spcPct val="100000"/>
              </a:lnSpc>
              <a:spcBef>
                <a:spcPts val="375"/>
              </a:spcBef>
              <a:spcAft>
                <a:spcPts val="0"/>
              </a:spcAft>
              <a:buClr>
                <a:srgbClr val="262626"/>
              </a:buClr>
              <a:buSzPts val="1050"/>
              <a:buFont typeface="Garamond"/>
              <a:buChar char="◦"/>
              <a:defRPr sz="1050" b="0" i="0" u="none" strike="noStrike" cap="none">
                <a:solidFill>
                  <a:schemeClr val="dk1"/>
                </a:solidFill>
                <a:latin typeface="Century Gothic"/>
                <a:ea typeface="Century Gothic"/>
                <a:cs typeface="Century Gothic"/>
                <a:sym typeface="Century Gothic"/>
              </a:defRPr>
            </a:lvl3pPr>
            <a:lvl4pPr marL="1828800" marR="0" lvl="3" indent="-295275" algn="l" rtl="0">
              <a:lnSpc>
                <a:spcPct val="100000"/>
              </a:lnSpc>
              <a:spcBef>
                <a:spcPts val="375"/>
              </a:spcBef>
              <a:spcAft>
                <a:spcPts val="0"/>
              </a:spcAft>
              <a:buClr>
                <a:srgbClr val="262626"/>
              </a:buClr>
              <a:buSzPts val="1050"/>
              <a:buFont typeface="Garamond"/>
              <a:buChar char="◦"/>
              <a:defRPr sz="1050" b="0" i="0" u="none" strike="noStrike" cap="none">
                <a:solidFill>
                  <a:schemeClr val="dk1"/>
                </a:solidFill>
                <a:latin typeface="Century Gothic"/>
                <a:ea typeface="Century Gothic"/>
                <a:cs typeface="Century Gothic"/>
                <a:sym typeface="Century Gothic"/>
              </a:defRPr>
            </a:lvl4pPr>
            <a:lvl5pPr marL="2286000" marR="0" lvl="4" indent="-295275" algn="l" rtl="0">
              <a:lnSpc>
                <a:spcPct val="100000"/>
              </a:lnSpc>
              <a:spcBef>
                <a:spcPts val="375"/>
              </a:spcBef>
              <a:spcAft>
                <a:spcPts val="0"/>
              </a:spcAft>
              <a:buClr>
                <a:srgbClr val="262626"/>
              </a:buClr>
              <a:buSzPts val="1050"/>
              <a:buFont typeface="Garamond"/>
              <a:buChar char="◦"/>
              <a:defRPr sz="1050" b="0" i="0" u="none" strike="noStrike" cap="none">
                <a:solidFill>
                  <a:schemeClr val="dk1"/>
                </a:solidFill>
                <a:latin typeface="Century Gothic"/>
                <a:ea typeface="Century Gothic"/>
                <a:cs typeface="Century Gothic"/>
                <a:sym typeface="Century Gothic"/>
              </a:defRPr>
            </a:lvl5pPr>
            <a:lvl6pPr marL="2743200" marR="0" lvl="5" indent="-295275" algn="l" rtl="0">
              <a:lnSpc>
                <a:spcPct val="100000"/>
              </a:lnSpc>
              <a:spcBef>
                <a:spcPts val="375"/>
              </a:spcBef>
              <a:spcAft>
                <a:spcPts val="0"/>
              </a:spcAft>
              <a:buClr>
                <a:srgbClr val="262626"/>
              </a:buClr>
              <a:buSzPts val="1050"/>
              <a:buFont typeface="Garamond"/>
              <a:buChar char="◦"/>
              <a:defRPr sz="1050" b="0" i="0" u="none" strike="noStrike" cap="none">
                <a:solidFill>
                  <a:schemeClr val="dk1"/>
                </a:solidFill>
                <a:latin typeface="Century Gothic"/>
                <a:ea typeface="Century Gothic"/>
                <a:cs typeface="Century Gothic"/>
                <a:sym typeface="Century Gothic"/>
              </a:defRPr>
            </a:lvl6pPr>
            <a:lvl7pPr marL="3200400" marR="0" lvl="6" indent="-295275" algn="l" rtl="0">
              <a:lnSpc>
                <a:spcPct val="100000"/>
              </a:lnSpc>
              <a:spcBef>
                <a:spcPts val="375"/>
              </a:spcBef>
              <a:spcAft>
                <a:spcPts val="0"/>
              </a:spcAft>
              <a:buClr>
                <a:srgbClr val="262626"/>
              </a:buClr>
              <a:buSzPts val="1050"/>
              <a:buFont typeface="Garamond"/>
              <a:buChar char="◦"/>
              <a:defRPr sz="1050" b="0" i="0" u="none" strike="noStrike" cap="none">
                <a:solidFill>
                  <a:schemeClr val="dk1"/>
                </a:solidFill>
                <a:latin typeface="Century Gothic"/>
                <a:ea typeface="Century Gothic"/>
                <a:cs typeface="Century Gothic"/>
                <a:sym typeface="Century Gothic"/>
              </a:defRPr>
            </a:lvl7pPr>
            <a:lvl8pPr marL="3657600" marR="0" lvl="7" indent="-295275" algn="l" rtl="0">
              <a:lnSpc>
                <a:spcPct val="100000"/>
              </a:lnSpc>
              <a:spcBef>
                <a:spcPts val="375"/>
              </a:spcBef>
              <a:spcAft>
                <a:spcPts val="0"/>
              </a:spcAft>
              <a:buClr>
                <a:srgbClr val="262626"/>
              </a:buClr>
              <a:buSzPts val="1050"/>
              <a:buFont typeface="Garamond"/>
              <a:buChar char="◦"/>
              <a:defRPr sz="1050" b="0" i="0" u="none" strike="noStrike" cap="none">
                <a:solidFill>
                  <a:schemeClr val="dk1"/>
                </a:solidFill>
                <a:latin typeface="Century Gothic"/>
                <a:ea typeface="Century Gothic"/>
                <a:cs typeface="Century Gothic"/>
                <a:sym typeface="Century Gothic"/>
              </a:defRPr>
            </a:lvl8pPr>
            <a:lvl9pPr marL="4114800" marR="0" lvl="8" indent="-295275" algn="l" rtl="0">
              <a:lnSpc>
                <a:spcPct val="100000"/>
              </a:lnSpc>
              <a:spcBef>
                <a:spcPts val="375"/>
              </a:spcBef>
              <a:spcAft>
                <a:spcPts val="0"/>
              </a:spcAft>
              <a:buClr>
                <a:srgbClr val="262626"/>
              </a:buClr>
              <a:buSzPts val="1050"/>
              <a:buFont typeface="Garamond"/>
              <a:buChar char="◦"/>
              <a:defRPr sz="1050" b="0" i="0" u="none" strike="noStrike" cap="none">
                <a:solidFill>
                  <a:schemeClr val="dk1"/>
                </a:solidFill>
                <a:latin typeface="Century Gothic"/>
                <a:ea typeface="Century Gothic"/>
                <a:cs typeface="Century Gothic"/>
                <a:sym typeface="Century Gothic"/>
              </a:defRPr>
            </a:lvl9pPr>
          </a:lstStyle>
          <a:p>
            <a:endParaRPr/>
          </a:p>
        </p:txBody>
      </p:sp>
      <p:sp>
        <p:nvSpPr>
          <p:cNvPr id="54" name="Google Shape;54;p13"/>
          <p:cNvSpPr txBox="1">
            <a:spLocks noGrp="1"/>
          </p:cNvSpPr>
          <p:nvPr>
            <p:ph type="dt" idx="10"/>
          </p:nvPr>
        </p:nvSpPr>
        <p:spPr>
          <a:xfrm>
            <a:off x="205740" y="4730754"/>
            <a:ext cx="2057400" cy="2057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75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3"/>
          <p:cNvSpPr txBox="1">
            <a:spLocks noGrp="1"/>
          </p:cNvSpPr>
          <p:nvPr>
            <p:ph type="ftr" idx="11"/>
          </p:nvPr>
        </p:nvSpPr>
        <p:spPr>
          <a:xfrm>
            <a:off x="2617470" y="4730754"/>
            <a:ext cx="3909060" cy="20574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75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3"/>
          <p:cNvSpPr txBox="1">
            <a:spLocks noGrp="1"/>
          </p:cNvSpPr>
          <p:nvPr>
            <p:ph type="sldNum" idx="12"/>
          </p:nvPr>
        </p:nvSpPr>
        <p:spPr>
          <a:xfrm>
            <a:off x="7852410" y="4730754"/>
            <a:ext cx="1097280" cy="20574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spcAft>
                <a:spcPts val="0"/>
              </a:spcAft>
              <a:buClr>
                <a:srgbClr val="3F3F3F"/>
              </a:buClr>
              <a:buSzPts val="750"/>
              <a:buFont typeface="Century Gothic"/>
              <a:buNone/>
              <a:defRPr sz="75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emarketer.com/content/which-subscription-services-will-us-consumers-sign-up-for-nex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100000">
              <a:schemeClr val="lt1"/>
            </a:gs>
          </a:gsLst>
          <a:lin ang="5400000" scaled="0"/>
        </a:gradFill>
        <a:effectLst/>
      </p:bgPr>
    </p:bg>
    <p:spTree>
      <p:nvGrpSpPr>
        <p:cNvPr id="1" name="Shape 154"/>
        <p:cNvGrpSpPr/>
        <p:nvPr/>
      </p:nvGrpSpPr>
      <p:grpSpPr>
        <a:xfrm>
          <a:off x="0" y="0"/>
          <a:ext cx="0" cy="0"/>
          <a:chOff x="0" y="0"/>
          <a:chExt cx="0" cy="0"/>
        </a:xfrm>
      </p:grpSpPr>
      <p:pic>
        <p:nvPicPr>
          <p:cNvPr id="155" name="Google Shape;155;p26" descr="Top view of different musical instruments"/>
          <p:cNvPicPr preferRelativeResize="0"/>
          <p:nvPr/>
        </p:nvPicPr>
        <p:blipFill rotWithShape="1">
          <a:blip r:embed="rId3">
            <a:alphaModFix amt="85000"/>
          </a:blip>
          <a:srcRect b="15413"/>
          <a:stretch/>
        </p:blipFill>
        <p:spPr>
          <a:xfrm>
            <a:off x="20" y="10"/>
            <a:ext cx="9143980" cy="5143490"/>
          </a:xfrm>
          <a:prstGeom prst="rect">
            <a:avLst/>
          </a:prstGeom>
          <a:noFill/>
          <a:ln>
            <a:noFill/>
          </a:ln>
        </p:spPr>
      </p:pic>
      <p:sp>
        <p:nvSpPr>
          <p:cNvPr id="156" name="Google Shape;156;p26"/>
          <p:cNvSpPr txBox="1">
            <a:spLocks noGrp="1"/>
          </p:cNvSpPr>
          <p:nvPr>
            <p:ph type="ctrTitle"/>
          </p:nvPr>
        </p:nvSpPr>
        <p:spPr>
          <a:xfrm>
            <a:off x="1032489" y="1445983"/>
            <a:ext cx="6801440" cy="1943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p>
            <a:pPr marL="0" lvl="0" indent="0" algn="ctr" rtl="0">
              <a:lnSpc>
                <a:spcPct val="83000"/>
              </a:lnSpc>
              <a:spcBef>
                <a:spcPts val="0"/>
              </a:spcBef>
              <a:spcAft>
                <a:spcPts val="0"/>
              </a:spcAft>
              <a:buClr>
                <a:schemeClr val="lt1"/>
              </a:buClr>
              <a:buSzPts val="5400"/>
              <a:buFont typeface="Century Gothic"/>
              <a:buNone/>
            </a:pPr>
            <a:r>
              <a:rPr lang="en-GB" sz="5900" b="1">
                <a:solidFill>
                  <a:schemeClr val="lt1"/>
                </a:solidFill>
              </a:rPr>
              <a:t>MUSIC CHURN PREDICTION</a:t>
            </a:r>
            <a:endParaRPr sz="5900" b="1">
              <a:solidFill>
                <a:schemeClr val="lt1"/>
              </a:solidFill>
            </a:endParaRPr>
          </a:p>
        </p:txBody>
      </p:sp>
      <p:sp>
        <p:nvSpPr>
          <p:cNvPr id="157" name="Google Shape;157;p26"/>
          <p:cNvSpPr txBox="1">
            <a:spLocks noGrp="1"/>
          </p:cNvSpPr>
          <p:nvPr>
            <p:ph type="subTitle" idx="1"/>
          </p:nvPr>
        </p:nvSpPr>
        <p:spPr>
          <a:xfrm>
            <a:off x="1171575" y="3511547"/>
            <a:ext cx="6803136" cy="342901"/>
          </a:xfrm>
          <a:prstGeom prst="rect">
            <a:avLst/>
          </a:prstGeom>
          <a:noFill/>
          <a:ln>
            <a:noFill/>
          </a:ln>
        </p:spPr>
        <p:txBody>
          <a:bodyPr spcFirstLastPara="1" wrap="square" lIns="91425" tIns="91425" rIns="91425" bIns="91425" anchor="t" anchorCtr="0">
            <a:normAutofit fontScale="25000" lnSpcReduction="20000"/>
          </a:bodyPr>
          <a:lstStyle/>
          <a:p>
            <a:pPr marL="0" lvl="0" indent="0" algn="ctr" rtl="0">
              <a:lnSpc>
                <a:spcPct val="90000"/>
              </a:lnSpc>
              <a:spcBef>
                <a:spcPts val="0"/>
              </a:spcBef>
              <a:spcAft>
                <a:spcPts val="0"/>
              </a:spcAft>
              <a:buSzPct val="100000"/>
              <a:buNone/>
            </a:pPr>
            <a:r>
              <a:rPr lang="en-GB" sz="300"/>
              <a:t>Members</a:t>
            </a:r>
            <a:endParaRPr/>
          </a:p>
          <a:p>
            <a:pPr marL="0" lvl="0" indent="0" algn="ctr" rtl="0">
              <a:lnSpc>
                <a:spcPct val="90000"/>
              </a:lnSpc>
              <a:spcBef>
                <a:spcPts val="600"/>
              </a:spcBef>
              <a:spcAft>
                <a:spcPts val="0"/>
              </a:spcAft>
              <a:buSzPct val="100000"/>
              <a:buNone/>
            </a:pPr>
            <a:endParaRPr sz="300"/>
          </a:p>
          <a:p>
            <a:pPr marL="0" lvl="0" indent="0" algn="ctr" rtl="0">
              <a:lnSpc>
                <a:spcPct val="90000"/>
              </a:lnSpc>
              <a:spcBef>
                <a:spcPts val="600"/>
              </a:spcBef>
              <a:spcAft>
                <a:spcPts val="0"/>
              </a:spcAft>
              <a:buSzPct val="100000"/>
              <a:buNone/>
            </a:pPr>
            <a:r>
              <a:rPr lang="en-GB" sz="300"/>
              <a:t>Samyukth Suresh	</a:t>
            </a:r>
            <a:endParaRPr/>
          </a:p>
          <a:p>
            <a:pPr marL="0" lvl="0" indent="0" algn="ctr" rtl="0">
              <a:lnSpc>
                <a:spcPct val="90000"/>
              </a:lnSpc>
              <a:spcBef>
                <a:spcPts val="600"/>
              </a:spcBef>
              <a:spcAft>
                <a:spcPts val="0"/>
              </a:spcAft>
              <a:buSzPct val="100000"/>
              <a:buNone/>
            </a:pPr>
            <a:r>
              <a:rPr lang="en-GB" sz="300"/>
              <a:t>Garima </a:t>
            </a:r>
            <a:endParaRPr/>
          </a:p>
          <a:p>
            <a:pPr marL="0" lvl="0" indent="0" algn="ctr" rtl="0">
              <a:lnSpc>
                <a:spcPct val="90000"/>
              </a:lnSpc>
              <a:spcBef>
                <a:spcPts val="600"/>
              </a:spcBef>
              <a:spcAft>
                <a:spcPts val="0"/>
              </a:spcAft>
              <a:buSzPct val="100000"/>
              <a:buNone/>
            </a:pPr>
            <a:r>
              <a:rPr lang="en-GB" sz="300"/>
              <a:t>Dhruv</a:t>
            </a:r>
            <a:endParaRPr/>
          </a:p>
          <a:p>
            <a:pPr marL="0" lvl="0" indent="0" algn="ctr" rtl="0">
              <a:lnSpc>
                <a:spcPct val="90000"/>
              </a:lnSpc>
              <a:spcBef>
                <a:spcPts val="600"/>
              </a:spcBef>
              <a:spcAft>
                <a:spcPts val="0"/>
              </a:spcAft>
              <a:buSzPct val="100000"/>
              <a:buNone/>
            </a:pPr>
            <a:r>
              <a:rPr lang="en-GB" sz="300"/>
              <a:t>Sai</a:t>
            </a:r>
            <a:endParaRPr/>
          </a:p>
          <a:p>
            <a:pPr marL="0" lvl="0" indent="0" algn="ctr" rtl="0">
              <a:lnSpc>
                <a:spcPct val="90000"/>
              </a:lnSpc>
              <a:spcBef>
                <a:spcPts val="600"/>
              </a:spcBef>
              <a:spcAft>
                <a:spcPts val="600"/>
              </a:spcAft>
              <a:buSzPct val="100000"/>
              <a:buNone/>
            </a:pPr>
            <a:r>
              <a:rPr lang="en-GB" sz="300"/>
              <a:t> </a:t>
            </a:r>
            <a:endParaRPr/>
          </a:p>
        </p:txBody>
      </p:sp>
      <p:sp>
        <p:nvSpPr>
          <p:cNvPr id="158" name="Google Shape;158;p26"/>
          <p:cNvSpPr txBox="1"/>
          <p:nvPr/>
        </p:nvSpPr>
        <p:spPr>
          <a:xfrm>
            <a:off x="384246" y="3852674"/>
            <a:ext cx="3470100" cy="646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lt1"/>
                </a:solidFill>
                <a:latin typeface="Century Gothic"/>
                <a:ea typeface="Century Gothic"/>
                <a:cs typeface="Century Gothic"/>
                <a:sym typeface="Century Gothic"/>
              </a:rPr>
              <a:t>Presented by :</a:t>
            </a:r>
            <a:endParaRPr b="1" dirty="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GB" sz="1600" b="1" dirty="0" err="1">
                <a:solidFill>
                  <a:schemeClr val="lt1"/>
                </a:solidFill>
                <a:latin typeface="Century Gothic"/>
                <a:ea typeface="Century Gothic"/>
                <a:cs typeface="Century Gothic"/>
                <a:sym typeface="Century Gothic"/>
              </a:rPr>
              <a:t>VamshiSai</a:t>
            </a:r>
            <a:r>
              <a:rPr lang="en-GB" sz="1600" b="1" dirty="0">
                <a:solidFill>
                  <a:schemeClr val="lt1"/>
                </a:solidFill>
                <a:latin typeface="Century Gothic"/>
                <a:ea typeface="Century Gothic"/>
                <a:cs typeface="Century Gothic"/>
                <a:sym typeface="Century Gothic"/>
              </a:rPr>
              <a:t> </a:t>
            </a:r>
            <a:r>
              <a:rPr lang="en-GB" sz="1600" b="1" dirty="0" err="1">
                <a:solidFill>
                  <a:schemeClr val="lt1"/>
                </a:solidFill>
                <a:latin typeface="Century Gothic"/>
                <a:ea typeface="Century Gothic"/>
                <a:cs typeface="Century Gothic"/>
                <a:sym typeface="Century Gothic"/>
              </a:rPr>
              <a:t>Perumandla</a:t>
            </a:r>
            <a:r>
              <a:rPr lang="en-GB" sz="1600" b="1" dirty="0">
                <a:solidFill>
                  <a:schemeClr val="lt1"/>
                </a:solidFill>
                <a:latin typeface="Century Gothic"/>
                <a:ea typeface="Century Gothic"/>
                <a:cs typeface="Century Gothic"/>
                <a:sym typeface="Century Gothic"/>
              </a:rPr>
              <a:t> - vp2361</a:t>
            </a:r>
            <a:endParaRPr sz="1600" b="1" dirty="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00" scaled="0"/>
        </a:gradFill>
        <a:effectLst/>
      </p:bgPr>
    </p:bg>
    <p:spTree>
      <p:nvGrpSpPr>
        <p:cNvPr id="1" name="Shape 261"/>
        <p:cNvGrpSpPr/>
        <p:nvPr/>
      </p:nvGrpSpPr>
      <p:grpSpPr>
        <a:xfrm>
          <a:off x="0" y="0"/>
          <a:ext cx="0" cy="0"/>
          <a:chOff x="0" y="0"/>
          <a:chExt cx="0" cy="0"/>
        </a:xfrm>
      </p:grpSpPr>
      <p:sp>
        <p:nvSpPr>
          <p:cNvPr id="262" name="Google Shape;262;p35"/>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980902" y="950797"/>
            <a:ext cx="7182197" cy="3230963"/>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1085850" y="1058711"/>
            <a:ext cx="6972300" cy="3026077"/>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3851910" y="950797"/>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5"/>
          <p:cNvGrpSpPr/>
          <p:nvPr/>
        </p:nvGrpSpPr>
        <p:grpSpPr>
          <a:xfrm>
            <a:off x="4950855" y="950797"/>
            <a:ext cx="1567331" cy="483971"/>
            <a:chOff x="5318306" y="1386268"/>
            <a:chExt cx="1567331" cy="645295"/>
          </a:xfrm>
        </p:grpSpPr>
        <p:cxnSp>
          <p:nvCxnSpPr>
            <p:cNvPr id="267" name="Google Shape;267;p35"/>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68" name="Google Shape;268;p35"/>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69" name="Google Shape;269;p35"/>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70" name="Google Shape;270;p35"/>
          <p:cNvSpPr/>
          <p:nvPr/>
        </p:nvSpPr>
        <p:spPr>
          <a:xfrm>
            <a:off x="339892" y="342900"/>
            <a:ext cx="8461207" cy="4457702"/>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462553" y="466344"/>
            <a:ext cx="8215884" cy="421081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3851910" y="335118"/>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35"/>
          <p:cNvCxnSpPr/>
          <p:nvPr/>
        </p:nvCxnSpPr>
        <p:spPr>
          <a:xfrm>
            <a:off x="3937635" y="335117"/>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74" name="Google Shape;274;p35"/>
          <p:cNvCxnSpPr/>
          <p:nvPr/>
        </p:nvCxnSpPr>
        <p:spPr>
          <a:xfrm>
            <a:off x="5206365" y="335117"/>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75" name="Google Shape;275;p35"/>
          <p:cNvCxnSpPr/>
          <p:nvPr/>
        </p:nvCxnSpPr>
        <p:spPr>
          <a:xfrm>
            <a:off x="3937635" y="819088"/>
            <a:ext cx="1268730" cy="0"/>
          </a:xfrm>
          <a:prstGeom prst="straightConnector1">
            <a:avLst/>
          </a:prstGeom>
          <a:solidFill>
            <a:srgbClr val="262626"/>
          </a:solidFill>
          <a:ln w="9525" cap="flat" cmpd="sng">
            <a:solidFill>
              <a:schemeClr val="dk1"/>
            </a:solidFill>
            <a:prstDash val="solid"/>
            <a:miter lim="800000"/>
            <a:headEnd type="none" w="sm" len="sm"/>
            <a:tailEnd type="none" w="sm" len="sm"/>
          </a:ln>
        </p:spPr>
      </p:cxnSp>
      <p:sp>
        <p:nvSpPr>
          <p:cNvPr id="276" name="Google Shape;276;p35"/>
          <p:cNvSpPr/>
          <p:nvPr/>
        </p:nvSpPr>
        <p:spPr>
          <a:xfrm>
            <a:off x="3022747" y="364068"/>
            <a:ext cx="3095496" cy="56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7" name="Google Shape;277;p35"/>
          <p:cNvSpPr/>
          <p:nvPr/>
        </p:nvSpPr>
        <p:spPr>
          <a:xfrm rot="5400000">
            <a:off x="6490891" y="2434307"/>
            <a:ext cx="4326015" cy="1596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8" name="Google Shape;278;p35"/>
          <p:cNvSpPr/>
          <p:nvPr/>
        </p:nvSpPr>
        <p:spPr>
          <a:xfrm rot="5400000">
            <a:off x="-1703832" y="2517910"/>
            <a:ext cx="4326015" cy="1596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9" name="Google Shape;279;p35"/>
          <p:cNvSpPr/>
          <p:nvPr/>
        </p:nvSpPr>
        <p:spPr>
          <a:xfrm>
            <a:off x="419691" y="4593112"/>
            <a:ext cx="8258746" cy="15968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80" name="Google Shape;280;p35"/>
          <p:cNvSpPr/>
          <p:nvPr/>
        </p:nvSpPr>
        <p:spPr>
          <a:xfrm>
            <a:off x="407246" y="390698"/>
            <a:ext cx="8166807" cy="18848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81" name="Google Shape;281;p35"/>
          <p:cNvSpPr txBox="1">
            <a:spLocks noGrp="1"/>
          </p:cNvSpPr>
          <p:nvPr>
            <p:ph type="title"/>
          </p:nvPr>
        </p:nvSpPr>
        <p:spPr>
          <a:xfrm>
            <a:off x="616895" y="71653"/>
            <a:ext cx="7747500" cy="1494900"/>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262626"/>
              </a:buClr>
              <a:buSzPts val="2800"/>
              <a:buFont typeface="Century Gothic"/>
              <a:buNone/>
            </a:pPr>
            <a:r>
              <a:rPr lang="en-GB" sz="2800" cap="none"/>
              <a:t>DATA EXPLORATION</a:t>
            </a:r>
            <a:endParaRPr/>
          </a:p>
        </p:txBody>
      </p:sp>
      <p:pic>
        <p:nvPicPr>
          <p:cNvPr id="282" name="Google Shape;282;p35"/>
          <p:cNvPicPr preferRelativeResize="0"/>
          <p:nvPr/>
        </p:nvPicPr>
        <p:blipFill>
          <a:blip r:embed="rId4">
            <a:alphaModFix/>
          </a:blip>
          <a:stretch>
            <a:fillRect/>
          </a:stretch>
        </p:blipFill>
        <p:spPr>
          <a:xfrm>
            <a:off x="625624" y="1413750"/>
            <a:ext cx="3820700" cy="2305050"/>
          </a:xfrm>
          <a:prstGeom prst="rect">
            <a:avLst/>
          </a:prstGeom>
          <a:noFill/>
          <a:ln w="9525" cap="sq" cmpd="sng">
            <a:solidFill>
              <a:srgbClr val="3F3F3F"/>
            </a:solidFill>
            <a:prstDash val="solid"/>
            <a:miter lim="8000"/>
            <a:headEnd type="none" w="sm" len="sm"/>
            <a:tailEnd type="none" w="sm" len="sm"/>
          </a:ln>
        </p:spPr>
      </p:pic>
      <p:pic>
        <p:nvPicPr>
          <p:cNvPr id="283" name="Google Shape;283;p35"/>
          <p:cNvPicPr preferRelativeResize="0"/>
          <p:nvPr/>
        </p:nvPicPr>
        <p:blipFill>
          <a:blip r:embed="rId5">
            <a:alphaModFix/>
          </a:blip>
          <a:stretch>
            <a:fillRect/>
          </a:stretch>
        </p:blipFill>
        <p:spPr>
          <a:xfrm>
            <a:off x="4720388" y="1370875"/>
            <a:ext cx="3914775" cy="2390775"/>
          </a:xfrm>
          <a:prstGeom prst="rect">
            <a:avLst/>
          </a:prstGeom>
          <a:noFill/>
          <a:ln w="9525" cap="sq" cmpd="sng">
            <a:solidFill>
              <a:srgbClr val="3F3F3F"/>
            </a:solidFill>
            <a:prstDash val="solid"/>
            <a:miter lim="8000"/>
            <a:headEnd type="none" w="sm" len="sm"/>
            <a:tailEnd type="none" w="sm" len="sm"/>
          </a:ln>
        </p:spPr>
      </p:pic>
      <p:sp>
        <p:nvSpPr>
          <p:cNvPr id="284" name="Google Shape;284;p35"/>
          <p:cNvSpPr txBox="1"/>
          <p:nvPr/>
        </p:nvSpPr>
        <p:spPr>
          <a:xfrm>
            <a:off x="1806950" y="3855850"/>
            <a:ext cx="156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Century Gothic"/>
                <a:ea typeface="Century Gothic"/>
                <a:cs typeface="Century Gothic"/>
                <a:sym typeface="Century Gothic"/>
              </a:rPr>
              <a:t>GENDER RATIO</a:t>
            </a:r>
            <a:endParaRPr>
              <a:latin typeface="Century Gothic"/>
              <a:ea typeface="Century Gothic"/>
              <a:cs typeface="Century Gothic"/>
              <a:sym typeface="Century Gothic"/>
            </a:endParaRPr>
          </a:p>
        </p:txBody>
      </p:sp>
      <p:sp>
        <p:nvSpPr>
          <p:cNvPr id="285" name="Google Shape;285;p35"/>
          <p:cNvSpPr txBox="1"/>
          <p:nvPr/>
        </p:nvSpPr>
        <p:spPr>
          <a:xfrm>
            <a:off x="4988450" y="3877225"/>
            <a:ext cx="358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286" name="Google Shape;286;p35"/>
          <p:cNvSpPr txBox="1"/>
          <p:nvPr/>
        </p:nvSpPr>
        <p:spPr>
          <a:xfrm>
            <a:off x="4795800" y="3877225"/>
            <a:ext cx="40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Century Gothic"/>
                <a:ea typeface="Century Gothic"/>
                <a:cs typeface="Century Gothic"/>
                <a:sym typeface="Century Gothic"/>
              </a:rPr>
              <a:t>         UNIQUE USER SESSIONS(LENGTH)</a:t>
            </a:r>
            <a:endParaRPr>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12" scaled="0"/>
        </a:gradFill>
        <a:effectLst/>
      </p:bgPr>
    </p:bg>
    <p:spTree>
      <p:nvGrpSpPr>
        <p:cNvPr id="1" name="Shape 290"/>
        <p:cNvGrpSpPr/>
        <p:nvPr/>
      </p:nvGrpSpPr>
      <p:grpSpPr>
        <a:xfrm>
          <a:off x="0" y="0"/>
          <a:ext cx="0" cy="0"/>
          <a:chOff x="0" y="0"/>
          <a:chExt cx="0" cy="0"/>
        </a:xfrm>
      </p:grpSpPr>
      <p:sp>
        <p:nvSpPr>
          <p:cNvPr id="291" name="Google Shape;291;p36"/>
          <p:cNvSpPr/>
          <p:nvPr/>
        </p:nvSpPr>
        <p:spPr>
          <a:xfrm>
            <a:off x="0" y="0"/>
            <a:ext cx="9144000" cy="5143500"/>
          </a:xfrm>
          <a:prstGeom prst="rect">
            <a:avLst/>
          </a:prstGeom>
          <a:blipFill rotWithShape="1">
            <a:blip r:embed="rId3">
              <a:alphaModFix amt="45000"/>
            </a:blip>
            <a:tile tx="-44450" ty="38100" sx="84997" sy="84997"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980902" y="950797"/>
            <a:ext cx="7182300" cy="3231000"/>
          </a:xfrm>
          <a:prstGeom prst="rect">
            <a:avLst/>
          </a:prstGeom>
          <a:solidFill>
            <a:schemeClr val="lt1"/>
          </a:solidFill>
          <a:ln>
            <a:noFill/>
          </a:ln>
          <a:effectLst>
            <a:outerShdw blurRad="50800" algn="ctr" rotWithShape="0">
              <a:srgbClr val="000000">
                <a:alpha val="6588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1085850" y="1058711"/>
            <a:ext cx="6972300" cy="30261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3851910" y="950797"/>
            <a:ext cx="1440300" cy="54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36"/>
          <p:cNvGrpSpPr/>
          <p:nvPr/>
        </p:nvGrpSpPr>
        <p:grpSpPr>
          <a:xfrm>
            <a:off x="4950855" y="950798"/>
            <a:ext cx="1567331" cy="483971"/>
            <a:chOff x="5318306" y="1386268"/>
            <a:chExt cx="1567331" cy="645295"/>
          </a:xfrm>
        </p:grpSpPr>
        <p:cxnSp>
          <p:nvCxnSpPr>
            <p:cNvPr id="296" name="Google Shape;296;p36"/>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97" name="Google Shape;297;p36"/>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98" name="Google Shape;298;p36"/>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99" name="Google Shape;299;p36"/>
          <p:cNvSpPr/>
          <p:nvPr/>
        </p:nvSpPr>
        <p:spPr>
          <a:xfrm>
            <a:off x="339892" y="342900"/>
            <a:ext cx="8461200" cy="4457700"/>
          </a:xfrm>
          <a:prstGeom prst="rect">
            <a:avLst/>
          </a:prstGeom>
          <a:solidFill>
            <a:schemeClr val="lt1"/>
          </a:solidFill>
          <a:ln>
            <a:noFill/>
          </a:ln>
          <a:effectLst>
            <a:outerShdw blurRad="50800" algn="ctr" rotWithShape="0">
              <a:srgbClr val="000000">
                <a:alpha val="6588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339900" y="408750"/>
            <a:ext cx="8461200" cy="43920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3851910" y="335118"/>
            <a:ext cx="1440300" cy="54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 name="Google Shape;302;p36"/>
          <p:cNvCxnSpPr/>
          <p:nvPr/>
        </p:nvCxnSpPr>
        <p:spPr>
          <a:xfrm>
            <a:off x="3937635" y="335117"/>
            <a:ext cx="0" cy="4800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03" name="Google Shape;303;p36"/>
          <p:cNvCxnSpPr/>
          <p:nvPr/>
        </p:nvCxnSpPr>
        <p:spPr>
          <a:xfrm>
            <a:off x="5206365" y="335117"/>
            <a:ext cx="0" cy="4800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04" name="Google Shape;304;p36"/>
          <p:cNvCxnSpPr/>
          <p:nvPr/>
        </p:nvCxnSpPr>
        <p:spPr>
          <a:xfrm>
            <a:off x="3937635" y="819088"/>
            <a:ext cx="12687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sp>
        <p:nvSpPr>
          <p:cNvPr id="305" name="Google Shape;305;p36"/>
          <p:cNvSpPr/>
          <p:nvPr/>
        </p:nvSpPr>
        <p:spPr>
          <a:xfrm>
            <a:off x="3022747" y="364068"/>
            <a:ext cx="3095400" cy="566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6" name="Google Shape;306;p36"/>
          <p:cNvSpPr/>
          <p:nvPr/>
        </p:nvSpPr>
        <p:spPr>
          <a:xfrm>
            <a:off x="419691" y="4593112"/>
            <a:ext cx="8258700" cy="15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7" name="Google Shape;307;p36"/>
          <p:cNvSpPr/>
          <p:nvPr/>
        </p:nvSpPr>
        <p:spPr>
          <a:xfrm rot="5400000">
            <a:off x="6490943" y="2434344"/>
            <a:ext cx="4326000" cy="15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8" name="Google Shape;308;p36"/>
          <p:cNvSpPr/>
          <p:nvPr/>
        </p:nvSpPr>
        <p:spPr>
          <a:xfrm rot="5400000">
            <a:off x="-1673335" y="2434344"/>
            <a:ext cx="4326000" cy="15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9" name="Google Shape;309;p36"/>
          <p:cNvSpPr/>
          <p:nvPr/>
        </p:nvSpPr>
        <p:spPr>
          <a:xfrm>
            <a:off x="407246" y="390698"/>
            <a:ext cx="8166900" cy="188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0" name="Google Shape;310;p36"/>
          <p:cNvSpPr txBox="1">
            <a:spLocks noGrp="1"/>
          </p:cNvSpPr>
          <p:nvPr>
            <p:ph type="title"/>
          </p:nvPr>
        </p:nvSpPr>
        <p:spPr>
          <a:xfrm>
            <a:off x="921980" y="390696"/>
            <a:ext cx="7299600" cy="1098900"/>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262626"/>
              </a:buClr>
              <a:buSzPts val="2800"/>
              <a:buFont typeface="Century Gothic"/>
              <a:buNone/>
            </a:pPr>
            <a:r>
              <a:rPr lang="en-GB" sz="2800" cap="none"/>
              <a:t>DATA EXPLORATION</a:t>
            </a:r>
            <a:endParaRPr/>
          </a:p>
        </p:txBody>
      </p:sp>
      <p:pic>
        <p:nvPicPr>
          <p:cNvPr id="311" name="Google Shape;311;p36"/>
          <p:cNvPicPr preferRelativeResize="0"/>
          <p:nvPr/>
        </p:nvPicPr>
        <p:blipFill>
          <a:blip r:embed="rId4">
            <a:alphaModFix/>
          </a:blip>
          <a:stretch>
            <a:fillRect/>
          </a:stretch>
        </p:blipFill>
        <p:spPr>
          <a:xfrm>
            <a:off x="683400" y="1333862"/>
            <a:ext cx="4936050" cy="3011088"/>
          </a:xfrm>
          <a:prstGeom prst="rect">
            <a:avLst/>
          </a:prstGeom>
          <a:noFill/>
          <a:ln w="9525" cap="sq" cmpd="sng">
            <a:solidFill>
              <a:srgbClr val="3F3F3F"/>
            </a:solidFill>
            <a:prstDash val="solid"/>
            <a:miter lim="8000"/>
            <a:headEnd type="none" w="sm" len="sm"/>
            <a:tailEnd type="none" w="sm" len="sm"/>
          </a:ln>
        </p:spPr>
      </p:pic>
      <p:sp>
        <p:nvSpPr>
          <p:cNvPr id="312" name="Google Shape;312;p36"/>
          <p:cNvSpPr txBox="1"/>
          <p:nvPr/>
        </p:nvSpPr>
        <p:spPr>
          <a:xfrm>
            <a:off x="1010225" y="4344950"/>
            <a:ext cx="409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Century Gothic"/>
                <a:ea typeface="Century Gothic"/>
                <a:cs typeface="Century Gothic"/>
                <a:sym typeface="Century Gothic"/>
              </a:rPr>
              <a:t>                     LOCATION ANALYSIS</a:t>
            </a:r>
            <a:endParaRPr>
              <a:latin typeface="Century Gothic"/>
              <a:ea typeface="Century Gothic"/>
              <a:cs typeface="Century Gothic"/>
              <a:sym typeface="Century Gothic"/>
            </a:endParaRPr>
          </a:p>
        </p:txBody>
      </p:sp>
      <p:pic>
        <p:nvPicPr>
          <p:cNvPr id="313" name="Google Shape;313;p36"/>
          <p:cNvPicPr preferRelativeResize="0"/>
          <p:nvPr/>
        </p:nvPicPr>
        <p:blipFill>
          <a:blip r:embed="rId5">
            <a:alphaModFix/>
          </a:blip>
          <a:stretch>
            <a:fillRect/>
          </a:stretch>
        </p:blipFill>
        <p:spPr>
          <a:xfrm>
            <a:off x="6334400" y="1667275"/>
            <a:ext cx="1828800" cy="1009650"/>
          </a:xfrm>
          <a:prstGeom prst="rect">
            <a:avLst/>
          </a:prstGeom>
          <a:noFill/>
          <a:ln w="9525" cap="sq" cmpd="sng">
            <a:solidFill>
              <a:srgbClr val="3F3F3F"/>
            </a:solidFill>
            <a:prstDash val="solid"/>
            <a:miter lim="8000"/>
            <a:headEnd type="none" w="sm" len="sm"/>
            <a:tailEnd type="none" w="sm" len="sm"/>
          </a:ln>
        </p:spPr>
      </p:pic>
      <p:sp>
        <p:nvSpPr>
          <p:cNvPr id="314" name="Google Shape;314;p36"/>
          <p:cNvSpPr txBox="1"/>
          <p:nvPr/>
        </p:nvSpPr>
        <p:spPr>
          <a:xfrm>
            <a:off x="5902350" y="1333850"/>
            <a:ext cx="283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Century Gothic"/>
                <a:ea typeface="Century Gothic"/>
                <a:cs typeface="Century Gothic"/>
                <a:sym typeface="Century Gothic"/>
              </a:rPr>
              <a:t>   FREE VS PAID CUSTOMERS</a:t>
            </a:r>
            <a:endParaRPr>
              <a:latin typeface="Century Gothic"/>
              <a:ea typeface="Century Gothic"/>
              <a:cs typeface="Century Gothic"/>
              <a:sym typeface="Century Gothic"/>
            </a:endParaRPr>
          </a:p>
        </p:txBody>
      </p:sp>
      <p:pic>
        <p:nvPicPr>
          <p:cNvPr id="315" name="Google Shape;315;p36"/>
          <p:cNvPicPr preferRelativeResize="0"/>
          <p:nvPr/>
        </p:nvPicPr>
        <p:blipFill>
          <a:blip r:embed="rId6">
            <a:alphaModFix/>
          </a:blip>
          <a:stretch>
            <a:fillRect/>
          </a:stretch>
        </p:blipFill>
        <p:spPr>
          <a:xfrm>
            <a:off x="6334400" y="3030500"/>
            <a:ext cx="1828800" cy="1314450"/>
          </a:xfrm>
          <a:prstGeom prst="rect">
            <a:avLst/>
          </a:prstGeom>
          <a:noFill/>
          <a:ln w="9525" cap="sq" cmpd="sng">
            <a:solidFill>
              <a:srgbClr val="3F3F3F"/>
            </a:solidFill>
            <a:prstDash val="solid"/>
            <a:miter lim="8000"/>
            <a:headEnd type="none" w="sm" len="sm"/>
            <a:tailEnd type="none" w="sm" len="sm"/>
          </a:ln>
        </p:spPr>
      </p:pic>
      <p:sp>
        <p:nvSpPr>
          <p:cNvPr id="316" name="Google Shape;316;p36"/>
          <p:cNvSpPr txBox="1"/>
          <p:nvPr/>
        </p:nvSpPr>
        <p:spPr>
          <a:xfrm>
            <a:off x="6118150" y="2676925"/>
            <a:ext cx="25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Century Gothic"/>
                <a:ea typeface="Century Gothic"/>
                <a:cs typeface="Century Gothic"/>
                <a:sym typeface="Century Gothic"/>
              </a:rPr>
              <a:t>    USER CHURN RATIO</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12" scaled="0"/>
        </a:gradFill>
        <a:effectLst/>
      </p:bgPr>
    </p:bg>
    <p:spTree>
      <p:nvGrpSpPr>
        <p:cNvPr id="1" name="Shape 320"/>
        <p:cNvGrpSpPr/>
        <p:nvPr/>
      </p:nvGrpSpPr>
      <p:grpSpPr>
        <a:xfrm>
          <a:off x="0" y="0"/>
          <a:ext cx="0" cy="0"/>
          <a:chOff x="0" y="0"/>
          <a:chExt cx="0" cy="0"/>
        </a:xfrm>
      </p:grpSpPr>
      <p:sp>
        <p:nvSpPr>
          <p:cNvPr id="321" name="Google Shape;321;p37"/>
          <p:cNvSpPr/>
          <p:nvPr/>
        </p:nvSpPr>
        <p:spPr>
          <a:xfrm>
            <a:off x="0" y="0"/>
            <a:ext cx="9144000" cy="5143500"/>
          </a:xfrm>
          <a:prstGeom prst="rect">
            <a:avLst/>
          </a:prstGeom>
          <a:blipFill rotWithShape="1">
            <a:blip r:embed="rId3">
              <a:alphaModFix amt="45000"/>
            </a:blip>
            <a:tile tx="-44450" ty="38100" sx="84997" sy="84997"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980902" y="950797"/>
            <a:ext cx="7182300" cy="3231000"/>
          </a:xfrm>
          <a:prstGeom prst="rect">
            <a:avLst/>
          </a:prstGeom>
          <a:solidFill>
            <a:schemeClr val="lt1"/>
          </a:solidFill>
          <a:ln>
            <a:noFill/>
          </a:ln>
          <a:effectLst>
            <a:outerShdw blurRad="50800" algn="ctr" rotWithShape="0">
              <a:srgbClr val="000000">
                <a:alpha val="6588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1085850" y="1058711"/>
            <a:ext cx="6972300" cy="30261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3851910" y="950797"/>
            <a:ext cx="1440300" cy="54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37"/>
          <p:cNvGrpSpPr/>
          <p:nvPr/>
        </p:nvGrpSpPr>
        <p:grpSpPr>
          <a:xfrm>
            <a:off x="4950855" y="950798"/>
            <a:ext cx="1567331" cy="483971"/>
            <a:chOff x="5318306" y="1386268"/>
            <a:chExt cx="1567331" cy="645295"/>
          </a:xfrm>
        </p:grpSpPr>
        <p:cxnSp>
          <p:nvCxnSpPr>
            <p:cNvPr id="326" name="Google Shape;326;p37"/>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27" name="Google Shape;327;p37"/>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28" name="Google Shape;328;p37"/>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329" name="Google Shape;329;p37"/>
          <p:cNvSpPr/>
          <p:nvPr/>
        </p:nvSpPr>
        <p:spPr>
          <a:xfrm>
            <a:off x="339892" y="342900"/>
            <a:ext cx="8461200" cy="4457700"/>
          </a:xfrm>
          <a:prstGeom prst="rect">
            <a:avLst/>
          </a:prstGeom>
          <a:solidFill>
            <a:schemeClr val="lt1"/>
          </a:solidFill>
          <a:ln>
            <a:noFill/>
          </a:ln>
          <a:effectLst>
            <a:outerShdw blurRad="50800" algn="ctr" rotWithShape="0">
              <a:srgbClr val="000000">
                <a:alpha val="6588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462553" y="466344"/>
            <a:ext cx="8215800" cy="42108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3851910" y="335118"/>
            <a:ext cx="1440300" cy="54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37"/>
          <p:cNvCxnSpPr/>
          <p:nvPr/>
        </p:nvCxnSpPr>
        <p:spPr>
          <a:xfrm>
            <a:off x="3937635" y="335117"/>
            <a:ext cx="0" cy="4800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33" name="Google Shape;333;p37"/>
          <p:cNvCxnSpPr/>
          <p:nvPr/>
        </p:nvCxnSpPr>
        <p:spPr>
          <a:xfrm>
            <a:off x="5206365" y="335117"/>
            <a:ext cx="0" cy="4800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34" name="Google Shape;334;p37"/>
          <p:cNvCxnSpPr/>
          <p:nvPr/>
        </p:nvCxnSpPr>
        <p:spPr>
          <a:xfrm>
            <a:off x="3937635" y="819088"/>
            <a:ext cx="12687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sp>
        <p:nvSpPr>
          <p:cNvPr id="335" name="Google Shape;335;p37"/>
          <p:cNvSpPr/>
          <p:nvPr/>
        </p:nvSpPr>
        <p:spPr>
          <a:xfrm>
            <a:off x="3022747" y="364068"/>
            <a:ext cx="3095400" cy="566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6" name="Google Shape;336;p37"/>
          <p:cNvSpPr/>
          <p:nvPr/>
        </p:nvSpPr>
        <p:spPr>
          <a:xfrm rot="5400000">
            <a:off x="6490943" y="2434344"/>
            <a:ext cx="4326000" cy="15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7" name="Google Shape;337;p37"/>
          <p:cNvSpPr/>
          <p:nvPr/>
        </p:nvSpPr>
        <p:spPr>
          <a:xfrm rot="5400000">
            <a:off x="-1703780" y="2517947"/>
            <a:ext cx="4326000" cy="15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8" name="Google Shape;338;p37"/>
          <p:cNvSpPr/>
          <p:nvPr/>
        </p:nvSpPr>
        <p:spPr>
          <a:xfrm>
            <a:off x="419691" y="4593112"/>
            <a:ext cx="8258700" cy="15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9" name="Google Shape;339;p37"/>
          <p:cNvSpPr/>
          <p:nvPr/>
        </p:nvSpPr>
        <p:spPr>
          <a:xfrm>
            <a:off x="407246" y="390698"/>
            <a:ext cx="8166900" cy="188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40" name="Google Shape;340;p37"/>
          <p:cNvPicPr preferRelativeResize="0"/>
          <p:nvPr/>
        </p:nvPicPr>
        <p:blipFill rotWithShape="1">
          <a:blip r:embed="rId4">
            <a:alphaModFix/>
          </a:blip>
          <a:srcRect l="17825" t="1230" r="9505" b="1142"/>
          <a:stretch/>
        </p:blipFill>
        <p:spPr>
          <a:xfrm>
            <a:off x="539017" y="1362136"/>
            <a:ext cx="3682036" cy="3230962"/>
          </a:xfrm>
          <a:prstGeom prst="rect">
            <a:avLst/>
          </a:prstGeom>
          <a:noFill/>
          <a:ln>
            <a:noFill/>
          </a:ln>
        </p:spPr>
      </p:pic>
      <p:sp>
        <p:nvSpPr>
          <p:cNvPr id="341" name="Google Shape;341;p37"/>
          <p:cNvSpPr txBox="1">
            <a:spLocks noGrp="1"/>
          </p:cNvSpPr>
          <p:nvPr>
            <p:ph type="title"/>
          </p:nvPr>
        </p:nvSpPr>
        <p:spPr>
          <a:xfrm>
            <a:off x="616895" y="71653"/>
            <a:ext cx="7747500" cy="1494900"/>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262626"/>
              </a:buClr>
              <a:buSzPts val="2800"/>
              <a:buFont typeface="Century Gothic"/>
              <a:buNone/>
            </a:pPr>
            <a:r>
              <a:rPr lang="en-GB" sz="2800" cap="none"/>
              <a:t>DATA EXPLORATION</a:t>
            </a:r>
            <a:endParaRPr/>
          </a:p>
        </p:txBody>
      </p:sp>
      <p:pic>
        <p:nvPicPr>
          <p:cNvPr id="342" name="Google Shape;342;p37"/>
          <p:cNvPicPr preferRelativeResize="0"/>
          <p:nvPr/>
        </p:nvPicPr>
        <p:blipFill>
          <a:blip r:embed="rId5">
            <a:alphaModFix/>
          </a:blip>
          <a:stretch>
            <a:fillRect/>
          </a:stretch>
        </p:blipFill>
        <p:spPr>
          <a:xfrm>
            <a:off x="4535550" y="1261738"/>
            <a:ext cx="4038600" cy="300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00" scaled="0"/>
        </a:gradFill>
        <a:effectLst/>
      </p:bgPr>
    </p:bg>
    <p:spTree>
      <p:nvGrpSpPr>
        <p:cNvPr id="1" name="Shape 346"/>
        <p:cNvGrpSpPr/>
        <p:nvPr/>
      </p:nvGrpSpPr>
      <p:grpSpPr>
        <a:xfrm>
          <a:off x="0" y="0"/>
          <a:ext cx="0" cy="0"/>
          <a:chOff x="0" y="0"/>
          <a:chExt cx="0" cy="0"/>
        </a:xfrm>
      </p:grpSpPr>
      <p:sp>
        <p:nvSpPr>
          <p:cNvPr id="347" name="Google Shape;347;p38"/>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980902" y="950797"/>
            <a:ext cx="7182197" cy="3230963"/>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085850" y="1058711"/>
            <a:ext cx="6972300" cy="3026077"/>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3851910" y="950797"/>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8"/>
          <p:cNvGrpSpPr/>
          <p:nvPr/>
        </p:nvGrpSpPr>
        <p:grpSpPr>
          <a:xfrm>
            <a:off x="4950855" y="950797"/>
            <a:ext cx="1567331" cy="483971"/>
            <a:chOff x="5318306" y="1386268"/>
            <a:chExt cx="1567331" cy="645295"/>
          </a:xfrm>
        </p:grpSpPr>
        <p:cxnSp>
          <p:nvCxnSpPr>
            <p:cNvPr id="352" name="Google Shape;352;p38"/>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53" name="Google Shape;353;p38"/>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54" name="Google Shape;354;p38"/>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355" name="Google Shape;355;p38"/>
          <p:cNvSpPr/>
          <p:nvPr/>
        </p:nvSpPr>
        <p:spPr>
          <a:xfrm>
            <a:off x="339892" y="342900"/>
            <a:ext cx="8461207" cy="4457702"/>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462553" y="466344"/>
            <a:ext cx="8215884" cy="421081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3851910" y="335118"/>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38"/>
          <p:cNvCxnSpPr/>
          <p:nvPr/>
        </p:nvCxnSpPr>
        <p:spPr>
          <a:xfrm>
            <a:off x="3937635" y="335117"/>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59" name="Google Shape;359;p38"/>
          <p:cNvCxnSpPr/>
          <p:nvPr/>
        </p:nvCxnSpPr>
        <p:spPr>
          <a:xfrm>
            <a:off x="5206365" y="335117"/>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60" name="Google Shape;360;p38"/>
          <p:cNvCxnSpPr/>
          <p:nvPr/>
        </p:nvCxnSpPr>
        <p:spPr>
          <a:xfrm>
            <a:off x="3937635" y="819088"/>
            <a:ext cx="1268730" cy="0"/>
          </a:xfrm>
          <a:prstGeom prst="straightConnector1">
            <a:avLst/>
          </a:prstGeom>
          <a:solidFill>
            <a:srgbClr val="262626"/>
          </a:solidFill>
          <a:ln w="9525" cap="flat" cmpd="sng">
            <a:solidFill>
              <a:schemeClr val="dk1"/>
            </a:solidFill>
            <a:prstDash val="solid"/>
            <a:miter lim="800000"/>
            <a:headEnd type="none" w="sm" len="sm"/>
            <a:tailEnd type="none" w="sm" len="sm"/>
          </a:ln>
        </p:spPr>
      </p:cxnSp>
      <p:sp>
        <p:nvSpPr>
          <p:cNvPr id="361" name="Google Shape;361;p38"/>
          <p:cNvSpPr/>
          <p:nvPr/>
        </p:nvSpPr>
        <p:spPr>
          <a:xfrm>
            <a:off x="3022747" y="364068"/>
            <a:ext cx="3095496" cy="56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62" name="Google Shape;362;p38"/>
          <p:cNvPicPr preferRelativeResize="0"/>
          <p:nvPr/>
        </p:nvPicPr>
        <p:blipFill rotWithShape="1">
          <a:blip r:embed="rId4">
            <a:alphaModFix/>
          </a:blip>
          <a:srcRect l="10991" t="2671" r="14296" b="10029"/>
          <a:stretch/>
        </p:blipFill>
        <p:spPr>
          <a:xfrm>
            <a:off x="4690099" y="1317860"/>
            <a:ext cx="3883951" cy="2776479"/>
          </a:xfrm>
          <a:prstGeom prst="rect">
            <a:avLst/>
          </a:prstGeom>
          <a:noFill/>
          <a:ln>
            <a:noFill/>
          </a:ln>
        </p:spPr>
      </p:pic>
      <p:sp>
        <p:nvSpPr>
          <p:cNvPr id="363" name="Google Shape;363;p38"/>
          <p:cNvSpPr/>
          <p:nvPr/>
        </p:nvSpPr>
        <p:spPr>
          <a:xfrm>
            <a:off x="419691" y="4593112"/>
            <a:ext cx="8258746" cy="15968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4" name="Google Shape;364;p38"/>
          <p:cNvSpPr/>
          <p:nvPr/>
        </p:nvSpPr>
        <p:spPr>
          <a:xfrm rot="5400000">
            <a:off x="6490891" y="2434307"/>
            <a:ext cx="4326015" cy="1596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5" name="Google Shape;365;p38"/>
          <p:cNvSpPr/>
          <p:nvPr/>
        </p:nvSpPr>
        <p:spPr>
          <a:xfrm rot="5400000">
            <a:off x="-1673386" y="2434307"/>
            <a:ext cx="4326015" cy="1596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6" name="Google Shape;366;p38"/>
          <p:cNvSpPr/>
          <p:nvPr/>
        </p:nvSpPr>
        <p:spPr>
          <a:xfrm>
            <a:off x="407246" y="390698"/>
            <a:ext cx="8166807" cy="18848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7" name="Google Shape;367;p38"/>
          <p:cNvSpPr txBox="1">
            <a:spLocks noGrp="1"/>
          </p:cNvSpPr>
          <p:nvPr>
            <p:ph type="title"/>
          </p:nvPr>
        </p:nvSpPr>
        <p:spPr>
          <a:xfrm>
            <a:off x="921980" y="390696"/>
            <a:ext cx="7299600" cy="1098900"/>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262626"/>
              </a:buClr>
              <a:buSzPts val="2800"/>
              <a:buFont typeface="Century Gothic"/>
              <a:buNone/>
            </a:pPr>
            <a:r>
              <a:rPr lang="en-GB" sz="2800" cap="none"/>
              <a:t>DATA EXPLORATION</a:t>
            </a:r>
            <a:endParaRPr/>
          </a:p>
        </p:txBody>
      </p:sp>
      <p:pic>
        <p:nvPicPr>
          <p:cNvPr id="368" name="Google Shape;368;p38"/>
          <p:cNvPicPr preferRelativeResize="0"/>
          <p:nvPr/>
        </p:nvPicPr>
        <p:blipFill rotWithShape="1">
          <a:blip r:embed="rId5">
            <a:alphaModFix/>
          </a:blip>
          <a:srcRect l="4688" t="133" r="7174" b="4318"/>
          <a:stretch/>
        </p:blipFill>
        <p:spPr>
          <a:xfrm>
            <a:off x="339904" y="1233585"/>
            <a:ext cx="4400909" cy="30566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00" scaled="0"/>
        </a:gradFill>
        <a:effectLst/>
      </p:bgPr>
    </p:bg>
    <p:spTree>
      <p:nvGrpSpPr>
        <p:cNvPr id="1" name="Shape 372"/>
        <p:cNvGrpSpPr/>
        <p:nvPr/>
      </p:nvGrpSpPr>
      <p:grpSpPr>
        <a:xfrm>
          <a:off x="0" y="0"/>
          <a:ext cx="0" cy="0"/>
          <a:chOff x="0" y="0"/>
          <a:chExt cx="0" cy="0"/>
        </a:xfrm>
      </p:grpSpPr>
      <p:sp>
        <p:nvSpPr>
          <p:cNvPr id="373" name="Google Shape;373;p39"/>
          <p:cNvSpPr/>
          <p:nvPr/>
        </p:nvSpPr>
        <p:spPr>
          <a:xfrm>
            <a:off x="176022" y="178308"/>
            <a:ext cx="8791956"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0" y="0"/>
            <a:ext cx="9144000" cy="5143500"/>
          </a:xfrm>
          <a:prstGeom prst="rect">
            <a:avLst/>
          </a:prstGeom>
          <a:gradFill>
            <a:gsLst>
              <a:gs pos="0">
                <a:srgbClr val="E1DBC9"/>
              </a:gs>
              <a:gs pos="77000">
                <a:srgbClr val="C8C1B0"/>
              </a:gs>
              <a:gs pos="100000">
                <a:srgbClr val="C0BA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5" name="Google Shape;375;p39"/>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4081" y="458216"/>
            <a:ext cx="8195838" cy="4227067"/>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97789" y="582930"/>
            <a:ext cx="7948422" cy="3977640"/>
          </a:xfrm>
          <a:prstGeom prst="rect">
            <a:avLst/>
          </a:prstGeom>
          <a:solidFill>
            <a:schemeClr val="lt1"/>
          </a:solid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txBox="1">
            <a:spLocks noGrp="1"/>
          </p:cNvSpPr>
          <p:nvPr>
            <p:ph type="title"/>
          </p:nvPr>
        </p:nvSpPr>
        <p:spPr>
          <a:xfrm>
            <a:off x="5527997" y="1065528"/>
            <a:ext cx="3108304" cy="30124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2800"/>
              <a:buFont typeface="Century Gothic"/>
              <a:buNone/>
            </a:pPr>
            <a:r>
              <a:rPr lang="en-GB" sz="2700"/>
              <a:t>Feature Extraction and Engineering</a:t>
            </a:r>
            <a:endParaRPr/>
          </a:p>
        </p:txBody>
      </p:sp>
      <p:sp>
        <p:nvSpPr>
          <p:cNvPr id="379" name="Google Shape;379;p39"/>
          <p:cNvSpPr txBox="1">
            <a:spLocks noGrp="1"/>
          </p:cNvSpPr>
          <p:nvPr>
            <p:ph type="body" idx="1"/>
          </p:nvPr>
        </p:nvSpPr>
        <p:spPr>
          <a:xfrm>
            <a:off x="597789" y="704214"/>
            <a:ext cx="4806500" cy="3735069"/>
          </a:xfrm>
          <a:prstGeom prst="rect">
            <a:avLst/>
          </a:prstGeom>
          <a:noFill/>
          <a:ln>
            <a:noFill/>
          </a:ln>
        </p:spPr>
        <p:txBody>
          <a:bodyPr spcFirstLastPara="1" wrap="square" lIns="91425" tIns="45700" rIns="91425" bIns="45700" anchor="ctr" anchorCtr="0">
            <a:noAutofit/>
          </a:bodyPr>
          <a:lstStyle/>
          <a:p>
            <a:pPr marL="457200" lvl="0" indent="-182880" algn="l" rtl="0">
              <a:lnSpc>
                <a:spcPct val="90000"/>
              </a:lnSpc>
              <a:spcBef>
                <a:spcPts val="0"/>
              </a:spcBef>
              <a:spcAft>
                <a:spcPts val="0"/>
              </a:spcAft>
              <a:buSzPts val="1400"/>
              <a:buFont typeface="Garamond"/>
              <a:buChar char="◦"/>
            </a:pPr>
            <a:r>
              <a:rPr lang="en-GB" sz="1200">
                <a:solidFill>
                  <a:srgbClr val="3F3F3F"/>
                </a:solidFill>
              </a:rPr>
              <a:t>While dealing with large amounts of data it is important to know which features will be important for our churn rate as we cannot have unnecessary data taking up memory/time and affecting our results </a:t>
            </a:r>
            <a:endParaRPr/>
          </a:p>
          <a:p>
            <a:pPr marL="457200" lvl="0" indent="-182880" algn="l" rtl="0">
              <a:lnSpc>
                <a:spcPct val="90000"/>
              </a:lnSpc>
              <a:spcBef>
                <a:spcPts val="600"/>
              </a:spcBef>
              <a:spcAft>
                <a:spcPts val="0"/>
              </a:spcAft>
              <a:buSzPts val="1400"/>
              <a:buFont typeface="Garamond"/>
              <a:buChar char="◦"/>
            </a:pPr>
            <a:r>
              <a:rPr lang="en-GB" sz="1200">
                <a:solidFill>
                  <a:srgbClr val="3F3F3F"/>
                </a:solidFill>
              </a:rPr>
              <a:t>An intuitive example can be columns such as first name and last name are not relevant and should be discarded while features like time spent on the app can be crucial for our churn prediction</a:t>
            </a:r>
            <a:endParaRPr/>
          </a:p>
          <a:p>
            <a:pPr marL="457200" lvl="0" indent="-182880" algn="l" rtl="0">
              <a:lnSpc>
                <a:spcPct val="90000"/>
              </a:lnSpc>
              <a:spcBef>
                <a:spcPts val="600"/>
              </a:spcBef>
              <a:spcAft>
                <a:spcPts val="0"/>
              </a:spcAft>
              <a:buSzPts val="1400"/>
              <a:buFont typeface="Garamond"/>
              <a:buChar char="◦"/>
            </a:pPr>
            <a:r>
              <a:rPr lang="en-GB" sz="1200">
                <a:solidFill>
                  <a:srgbClr val="3F3F3F"/>
                </a:solidFill>
              </a:rPr>
              <a:t>Now, feature extraction is also an important step. As said earlier time spent on app can be crucial but time spent is not directly implied by our dataset. So, we have to extract such features from timestamp column</a:t>
            </a:r>
            <a:endParaRPr/>
          </a:p>
          <a:p>
            <a:pPr marL="457200" lvl="0" indent="-182880" algn="l" rtl="0">
              <a:lnSpc>
                <a:spcPct val="90000"/>
              </a:lnSpc>
              <a:spcBef>
                <a:spcPts val="600"/>
              </a:spcBef>
              <a:spcAft>
                <a:spcPts val="600"/>
              </a:spcAft>
              <a:buSzPts val="1400"/>
              <a:buFont typeface="Garamond"/>
              <a:buChar char="◦"/>
            </a:pPr>
            <a:r>
              <a:rPr lang="en-GB" sz="1200">
                <a:solidFill>
                  <a:srgbClr val="3F3F3F"/>
                </a:solidFill>
              </a:rPr>
              <a:t>In this way we have tries to extract relevant data from existing columns to get number of likes and dislikes, number of errors, sharing activity etc</a:t>
            </a:r>
            <a:endParaRPr/>
          </a:p>
        </p:txBody>
      </p:sp>
      <p:cxnSp>
        <p:nvCxnSpPr>
          <p:cNvPr id="380" name="Google Shape;380;p39"/>
          <p:cNvCxnSpPr/>
          <p:nvPr/>
        </p:nvCxnSpPr>
        <p:spPr>
          <a:xfrm>
            <a:off x="5404298" y="1543050"/>
            <a:ext cx="0" cy="2057400"/>
          </a:xfrm>
          <a:prstGeom prst="straightConnector1">
            <a:avLst/>
          </a:prstGeom>
          <a:noFill/>
          <a:ln w="15875" cap="flat" cmpd="sng">
            <a:solidFill>
              <a:srgbClr val="3F3F3F"/>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4"/>
        <p:cNvGrpSpPr/>
        <p:nvPr/>
      </p:nvGrpSpPr>
      <p:grpSpPr>
        <a:xfrm>
          <a:off x="0" y="0"/>
          <a:ext cx="0" cy="0"/>
          <a:chOff x="0" y="0"/>
          <a:chExt cx="0" cy="0"/>
        </a:xfrm>
      </p:grpSpPr>
      <p:sp>
        <p:nvSpPr>
          <p:cNvPr id="385" name="Google Shape;385;p40"/>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980902" y="950797"/>
            <a:ext cx="7182197" cy="3230963"/>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1085850" y="1058711"/>
            <a:ext cx="6972300" cy="3026077"/>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3851910" y="950797"/>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40"/>
          <p:cNvGrpSpPr/>
          <p:nvPr/>
        </p:nvGrpSpPr>
        <p:grpSpPr>
          <a:xfrm>
            <a:off x="4950855" y="950797"/>
            <a:ext cx="1567331" cy="483971"/>
            <a:chOff x="5318306" y="1386268"/>
            <a:chExt cx="1567331" cy="645295"/>
          </a:xfrm>
        </p:grpSpPr>
        <p:cxnSp>
          <p:nvCxnSpPr>
            <p:cNvPr id="390" name="Google Shape;390;p40"/>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91" name="Google Shape;391;p40"/>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92" name="Google Shape;392;p40"/>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393" name="Google Shape;393;p40"/>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4" name="Google Shape;394;p40"/>
          <p:cNvSpPr txBox="1">
            <a:spLocks noGrp="1"/>
          </p:cNvSpPr>
          <p:nvPr>
            <p:ph type="title"/>
          </p:nvPr>
        </p:nvSpPr>
        <p:spPr>
          <a:xfrm>
            <a:off x="6097544" y="1162067"/>
            <a:ext cx="3126976" cy="2439173"/>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FFFFFF"/>
              </a:buClr>
              <a:buSzPts val="2800"/>
              <a:buFont typeface="Century Gothic"/>
              <a:buNone/>
            </a:pPr>
            <a:r>
              <a:rPr lang="en-GB" sz="2800" cap="none">
                <a:solidFill>
                  <a:srgbClr val="FFFFFF"/>
                </a:solidFill>
              </a:rPr>
              <a:t>FEATURE EXTRACTION AND ENGINEERING</a:t>
            </a:r>
            <a:endParaRPr/>
          </a:p>
        </p:txBody>
      </p:sp>
      <p:sp>
        <p:nvSpPr>
          <p:cNvPr id="395" name="Google Shape;395;p40"/>
          <p:cNvSpPr/>
          <p:nvPr/>
        </p:nvSpPr>
        <p:spPr>
          <a:xfrm>
            <a:off x="-1400" y="0"/>
            <a:ext cx="6126557"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6" name="Google Shape;396;p40"/>
          <p:cNvSpPr/>
          <p:nvPr/>
        </p:nvSpPr>
        <p:spPr>
          <a:xfrm>
            <a:off x="482502" y="482598"/>
            <a:ext cx="5181931" cy="4178304"/>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608420" y="604084"/>
            <a:ext cx="4927621" cy="3933373"/>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2353377" y="480642"/>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9" name="Google Shape;399;p40"/>
          <p:cNvCxnSpPr/>
          <p:nvPr/>
        </p:nvCxnSpPr>
        <p:spPr>
          <a:xfrm>
            <a:off x="2439102" y="480641"/>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00" name="Google Shape;400;p40"/>
          <p:cNvCxnSpPr/>
          <p:nvPr/>
        </p:nvCxnSpPr>
        <p:spPr>
          <a:xfrm>
            <a:off x="3707832" y="480641"/>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01" name="Google Shape;401;p40"/>
          <p:cNvCxnSpPr/>
          <p:nvPr/>
        </p:nvCxnSpPr>
        <p:spPr>
          <a:xfrm>
            <a:off x="2439102" y="964612"/>
            <a:ext cx="1268730" cy="0"/>
          </a:xfrm>
          <a:prstGeom prst="straightConnector1">
            <a:avLst/>
          </a:prstGeom>
          <a:solidFill>
            <a:srgbClr val="262626"/>
          </a:solidFill>
          <a:ln w="9525" cap="flat" cmpd="sng">
            <a:solidFill>
              <a:schemeClr val="dk1"/>
            </a:solidFill>
            <a:prstDash val="solid"/>
            <a:miter lim="800000"/>
            <a:headEnd type="none" w="sm" len="sm"/>
            <a:tailEnd type="none" w="sm" len="sm"/>
          </a:ln>
        </p:spPr>
      </p:cxnSp>
      <p:sp>
        <p:nvSpPr>
          <p:cNvPr id="402" name="Google Shape;402;p40"/>
          <p:cNvSpPr/>
          <p:nvPr/>
        </p:nvSpPr>
        <p:spPr>
          <a:xfrm>
            <a:off x="294861" y="338670"/>
            <a:ext cx="5439117" cy="84637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3" name="Google Shape;403;p40"/>
          <p:cNvSpPr/>
          <p:nvPr/>
        </p:nvSpPr>
        <p:spPr>
          <a:xfrm rot="5400000">
            <a:off x="-1605083" y="2219546"/>
            <a:ext cx="4324189" cy="84637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4" name="Google Shape;404;p40"/>
          <p:cNvSpPr/>
          <p:nvPr/>
        </p:nvSpPr>
        <p:spPr>
          <a:xfrm rot="5400000">
            <a:off x="3457772" y="2143088"/>
            <a:ext cx="4324189" cy="84637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5" name="Google Shape;405;p40"/>
          <p:cNvSpPr/>
          <p:nvPr/>
        </p:nvSpPr>
        <p:spPr>
          <a:xfrm rot="10800000">
            <a:off x="294860" y="4051116"/>
            <a:ext cx="4997229" cy="84637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406" name="Google Shape;406;p40"/>
          <p:cNvPicPr preferRelativeResize="0"/>
          <p:nvPr/>
        </p:nvPicPr>
        <p:blipFill rotWithShape="1">
          <a:blip r:embed="rId4">
            <a:alphaModFix/>
          </a:blip>
          <a:srcRect/>
          <a:stretch/>
        </p:blipFill>
        <p:spPr>
          <a:xfrm>
            <a:off x="210231" y="534803"/>
            <a:ext cx="5671786" cy="42680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00" scaled="0"/>
        </a:gradFill>
        <a:effectLst/>
      </p:bgPr>
    </p:bg>
    <p:spTree>
      <p:nvGrpSpPr>
        <p:cNvPr id="1" name="Shape 410"/>
        <p:cNvGrpSpPr/>
        <p:nvPr/>
      </p:nvGrpSpPr>
      <p:grpSpPr>
        <a:xfrm>
          <a:off x="0" y="0"/>
          <a:ext cx="0" cy="0"/>
          <a:chOff x="0" y="0"/>
          <a:chExt cx="0" cy="0"/>
        </a:xfrm>
      </p:grpSpPr>
      <p:sp>
        <p:nvSpPr>
          <p:cNvPr id="411" name="Google Shape;411;p41"/>
          <p:cNvSpPr/>
          <p:nvPr/>
        </p:nvSpPr>
        <p:spPr>
          <a:xfrm>
            <a:off x="176022" y="178308"/>
            <a:ext cx="8791956"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0" y="0"/>
            <a:ext cx="9144000" cy="5143500"/>
          </a:xfrm>
          <a:prstGeom prst="rect">
            <a:avLst/>
          </a:prstGeom>
          <a:gradFill>
            <a:gsLst>
              <a:gs pos="0">
                <a:srgbClr val="E1DBC9"/>
              </a:gs>
              <a:gs pos="77000">
                <a:srgbClr val="C8C1B0"/>
              </a:gs>
              <a:gs pos="100000">
                <a:srgbClr val="C0BA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3" name="Google Shape;413;p41"/>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474081" y="458216"/>
            <a:ext cx="8195838" cy="4227067"/>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597789" y="582930"/>
            <a:ext cx="7948422" cy="3977640"/>
          </a:xfrm>
          <a:prstGeom prst="rect">
            <a:avLst/>
          </a:prstGeom>
          <a:solidFill>
            <a:schemeClr val="lt1"/>
          </a:solid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txBox="1">
            <a:spLocks noGrp="1"/>
          </p:cNvSpPr>
          <p:nvPr>
            <p:ph type="title"/>
          </p:nvPr>
        </p:nvSpPr>
        <p:spPr>
          <a:xfrm>
            <a:off x="5649626" y="1065529"/>
            <a:ext cx="2808567" cy="30124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2800"/>
              <a:buFont typeface="Century Gothic"/>
              <a:buNone/>
            </a:pPr>
            <a:r>
              <a:rPr lang="en-GB" sz="2700"/>
              <a:t>Model Training and Testing</a:t>
            </a:r>
            <a:endParaRPr/>
          </a:p>
        </p:txBody>
      </p:sp>
      <p:sp>
        <p:nvSpPr>
          <p:cNvPr id="417" name="Google Shape;417;p41"/>
          <p:cNvSpPr txBox="1">
            <a:spLocks noGrp="1"/>
          </p:cNvSpPr>
          <p:nvPr>
            <p:ph type="body" idx="1"/>
          </p:nvPr>
        </p:nvSpPr>
        <p:spPr>
          <a:xfrm>
            <a:off x="572389" y="1079498"/>
            <a:ext cx="4611982" cy="3012440"/>
          </a:xfrm>
          <a:prstGeom prst="rect">
            <a:avLst/>
          </a:prstGeom>
          <a:noFill/>
          <a:ln>
            <a:noFill/>
          </a:ln>
        </p:spPr>
        <p:txBody>
          <a:bodyPr spcFirstLastPara="1" wrap="square" lIns="91425" tIns="45700" rIns="91425" bIns="45700" anchor="ctr" anchorCtr="0">
            <a:noAutofit/>
          </a:bodyPr>
          <a:lstStyle/>
          <a:p>
            <a:pPr marL="457200" lvl="0" indent="-182880" algn="l" rtl="0">
              <a:lnSpc>
                <a:spcPct val="90000"/>
              </a:lnSpc>
              <a:spcBef>
                <a:spcPts val="0"/>
              </a:spcBef>
              <a:spcAft>
                <a:spcPts val="0"/>
              </a:spcAft>
              <a:buSzPts val="1400"/>
              <a:buFont typeface="Garamond"/>
              <a:buChar char="◦"/>
            </a:pPr>
            <a:r>
              <a:rPr lang="en-GB" sz="1200">
                <a:solidFill>
                  <a:srgbClr val="3F3F3F"/>
                </a:solidFill>
              </a:rPr>
              <a:t>For Model we select four models to train and test our data and select the best model out of the four</a:t>
            </a:r>
            <a:endParaRPr/>
          </a:p>
          <a:p>
            <a:pPr marL="457200" lvl="0" indent="-182880" algn="l" rtl="0">
              <a:lnSpc>
                <a:spcPct val="90000"/>
              </a:lnSpc>
              <a:spcBef>
                <a:spcPts val="600"/>
              </a:spcBef>
              <a:spcAft>
                <a:spcPts val="0"/>
              </a:spcAft>
              <a:buSzPts val="1400"/>
              <a:buFont typeface="Garamond"/>
              <a:buChar char="◦"/>
            </a:pPr>
            <a:r>
              <a:rPr lang="en-GB" sz="1200">
                <a:solidFill>
                  <a:srgbClr val="3F3F3F"/>
                </a:solidFill>
              </a:rPr>
              <a:t>Linear Regression, Decision Tree, Random Forest, Gradient Boost</a:t>
            </a:r>
            <a:endParaRPr/>
          </a:p>
          <a:p>
            <a:pPr marL="457200" lvl="0" indent="-182880" algn="l" rtl="0">
              <a:lnSpc>
                <a:spcPct val="90000"/>
              </a:lnSpc>
              <a:spcBef>
                <a:spcPts val="600"/>
              </a:spcBef>
              <a:spcAft>
                <a:spcPts val="0"/>
              </a:spcAft>
              <a:buSzPts val="1400"/>
              <a:buFont typeface="Garamond"/>
              <a:buChar char="◦"/>
            </a:pPr>
            <a:r>
              <a:rPr lang="en-GB" sz="1200">
                <a:solidFill>
                  <a:srgbClr val="3F3F3F"/>
                </a:solidFill>
              </a:rPr>
              <a:t>For our model we have few important metrics like recall, F-score and AUC</a:t>
            </a:r>
            <a:endParaRPr/>
          </a:p>
          <a:p>
            <a:pPr marL="457200" lvl="0" indent="-182880" algn="l" rtl="0">
              <a:lnSpc>
                <a:spcPct val="90000"/>
              </a:lnSpc>
              <a:spcBef>
                <a:spcPts val="600"/>
              </a:spcBef>
              <a:spcAft>
                <a:spcPts val="0"/>
              </a:spcAft>
              <a:buSzPts val="1400"/>
              <a:buFont typeface="Garamond"/>
              <a:buChar char="◦"/>
            </a:pPr>
            <a:r>
              <a:rPr lang="en-GB" sz="1200">
                <a:solidFill>
                  <a:srgbClr val="3F3F3F"/>
                </a:solidFill>
              </a:rPr>
              <a:t>Recall cares about our positive predictions as that will decide the organizations next steps towards the prediction</a:t>
            </a:r>
            <a:endParaRPr/>
          </a:p>
          <a:p>
            <a:pPr marL="457200" lvl="0" indent="-182880" algn="l" rtl="0">
              <a:lnSpc>
                <a:spcPct val="90000"/>
              </a:lnSpc>
              <a:spcBef>
                <a:spcPts val="600"/>
              </a:spcBef>
              <a:spcAft>
                <a:spcPts val="0"/>
              </a:spcAft>
              <a:buSzPts val="1400"/>
              <a:buFont typeface="Garamond"/>
              <a:buChar char="◦"/>
            </a:pPr>
            <a:r>
              <a:rPr lang="en-GB" sz="1200">
                <a:solidFill>
                  <a:srgbClr val="3F3F3F"/>
                </a:solidFill>
              </a:rPr>
              <a:t>To balance the negative predictions we also care about the F-score because we cannot end up sending discount coupons to everyone and end up affecting our revenue</a:t>
            </a:r>
            <a:endParaRPr/>
          </a:p>
          <a:p>
            <a:pPr marL="457200" lvl="0" indent="-182880" algn="l" rtl="0">
              <a:lnSpc>
                <a:spcPct val="90000"/>
              </a:lnSpc>
              <a:spcBef>
                <a:spcPts val="600"/>
              </a:spcBef>
              <a:spcAft>
                <a:spcPts val="600"/>
              </a:spcAft>
              <a:buSzPts val="1400"/>
              <a:buFont typeface="Garamond"/>
              <a:buChar char="◦"/>
            </a:pPr>
            <a:r>
              <a:rPr lang="en-GB" sz="1200">
                <a:solidFill>
                  <a:srgbClr val="3F3F3F"/>
                </a:solidFill>
              </a:rPr>
              <a:t>We also use AUC, area under the curve which allows us to plot true positive against false positives</a:t>
            </a:r>
            <a:endParaRPr/>
          </a:p>
        </p:txBody>
      </p:sp>
      <p:cxnSp>
        <p:nvCxnSpPr>
          <p:cNvPr id="418" name="Google Shape;418;p41"/>
          <p:cNvCxnSpPr/>
          <p:nvPr/>
        </p:nvCxnSpPr>
        <p:spPr>
          <a:xfrm>
            <a:off x="5404298" y="1543050"/>
            <a:ext cx="0" cy="2057400"/>
          </a:xfrm>
          <a:prstGeom prst="straightConnector1">
            <a:avLst/>
          </a:prstGeom>
          <a:noFill/>
          <a:ln w="15875" cap="flat" cmpd="sng">
            <a:solidFill>
              <a:srgbClr val="3F3F3F"/>
            </a:solidFill>
            <a:prstDash val="solid"/>
            <a:round/>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00" scaled="0"/>
        </a:gradFill>
        <a:effectLst/>
      </p:bgPr>
    </p:bg>
    <p:spTree>
      <p:nvGrpSpPr>
        <p:cNvPr id="1" name="Shape 422"/>
        <p:cNvGrpSpPr/>
        <p:nvPr/>
      </p:nvGrpSpPr>
      <p:grpSpPr>
        <a:xfrm>
          <a:off x="0" y="0"/>
          <a:ext cx="0" cy="0"/>
          <a:chOff x="0" y="0"/>
          <a:chExt cx="0" cy="0"/>
        </a:xfrm>
      </p:grpSpPr>
      <p:sp>
        <p:nvSpPr>
          <p:cNvPr id="423" name="Google Shape;423;p42"/>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2"/>
          <p:cNvSpPr/>
          <p:nvPr/>
        </p:nvSpPr>
        <p:spPr>
          <a:xfrm>
            <a:off x="980902" y="950797"/>
            <a:ext cx="7182197" cy="3230963"/>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2"/>
          <p:cNvSpPr/>
          <p:nvPr/>
        </p:nvSpPr>
        <p:spPr>
          <a:xfrm>
            <a:off x="1085850" y="1058711"/>
            <a:ext cx="6972300" cy="3026077"/>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2"/>
          <p:cNvSpPr/>
          <p:nvPr/>
        </p:nvSpPr>
        <p:spPr>
          <a:xfrm>
            <a:off x="3851910" y="950797"/>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42"/>
          <p:cNvGrpSpPr/>
          <p:nvPr/>
        </p:nvGrpSpPr>
        <p:grpSpPr>
          <a:xfrm>
            <a:off x="4950855" y="950797"/>
            <a:ext cx="1567331" cy="483971"/>
            <a:chOff x="5318306" y="1386268"/>
            <a:chExt cx="1567331" cy="645295"/>
          </a:xfrm>
        </p:grpSpPr>
        <p:cxnSp>
          <p:nvCxnSpPr>
            <p:cNvPr id="428" name="Google Shape;428;p42"/>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29" name="Google Shape;429;p42"/>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0" name="Google Shape;430;p42"/>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31" name="Google Shape;431;p42"/>
          <p:cNvSpPr/>
          <p:nvPr/>
        </p:nvSpPr>
        <p:spPr>
          <a:xfrm>
            <a:off x="339892" y="342900"/>
            <a:ext cx="8461207" cy="4457702"/>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462553" y="466344"/>
            <a:ext cx="8215884" cy="421081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3851910" y="335118"/>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4" name="Google Shape;434;p42"/>
          <p:cNvCxnSpPr/>
          <p:nvPr/>
        </p:nvCxnSpPr>
        <p:spPr>
          <a:xfrm>
            <a:off x="3937635" y="335117"/>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5" name="Google Shape;435;p42"/>
          <p:cNvCxnSpPr/>
          <p:nvPr/>
        </p:nvCxnSpPr>
        <p:spPr>
          <a:xfrm>
            <a:off x="5206365" y="335117"/>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6" name="Google Shape;436;p42"/>
          <p:cNvCxnSpPr/>
          <p:nvPr/>
        </p:nvCxnSpPr>
        <p:spPr>
          <a:xfrm>
            <a:off x="3937635" y="819088"/>
            <a:ext cx="1268730" cy="0"/>
          </a:xfrm>
          <a:prstGeom prst="straightConnector1">
            <a:avLst/>
          </a:prstGeom>
          <a:solidFill>
            <a:srgbClr val="262626"/>
          </a:solidFill>
          <a:ln w="9525" cap="flat" cmpd="sng">
            <a:solidFill>
              <a:schemeClr val="dk1"/>
            </a:solidFill>
            <a:prstDash val="solid"/>
            <a:miter lim="800000"/>
            <a:headEnd type="none" w="sm" len="sm"/>
            <a:tailEnd type="none" w="sm" len="sm"/>
          </a:ln>
        </p:spPr>
      </p:cxnSp>
      <p:sp>
        <p:nvSpPr>
          <p:cNvPr id="437" name="Google Shape;437;p42"/>
          <p:cNvSpPr/>
          <p:nvPr/>
        </p:nvSpPr>
        <p:spPr>
          <a:xfrm>
            <a:off x="375039" y="364068"/>
            <a:ext cx="8338546" cy="56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8" name="Google Shape;438;p42"/>
          <p:cNvSpPr/>
          <p:nvPr/>
        </p:nvSpPr>
        <p:spPr>
          <a:xfrm rot="5400000">
            <a:off x="6230868" y="2289001"/>
            <a:ext cx="4414224" cy="56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9" name="Google Shape;439;p42"/>
          <p:cNvSpPr/>
          <p:nvPr/>
        </p:nvSpPr>
        <p:spPr>
          <a:xfrm>
            <a:off x="419691" y="4186164"/>
            <a:ext cx="7743408" cy="56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0" name="Google Shape;440;p42"/>
          <p:cNvSpPr/>
          <p:nvPr/>
        </p:nvSpPr>
        <p:spPr>
          <a:xfrm rot="5400000">
            <a:off x="-1442250" y="2319002"/>
            <a:ext cx="4149670" cy="56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1" name="Google Shape;441;p42"/>
          <p:cNvSpPr txBox="1"/>
          <p:nvPr/>
        </p:nvSpPr>
        <p:spPr>
          <a:xfrm>
            <a:off x="783152" y="227637"/>
            <a:ext cx="7299580" cy="1098834"/>
          </a:xfrm>
          <a:prstGeom prst="rect">
            <a:avLst/>
          </a:prstGeom>
          <a:noFill/>
          <a:ln>
            <a:noFill/>
          </a:ln>
        </p:spPr>
        <p:txBody>
          <a:bodyPr spcFirstLastPara="1" wrap="square" lIns="91425" tIns="45700" rIns="91425" bIns="45700" anchor="ctr" anchorCtr="0">
            <a:normAutofit/>
          </a:bodyPr>
          <a:lstStyle/>
          <a:p>
            <a:pPr marL="0" marR="0" lvl="0" indent="0" algn="ctr" rtl="0">
              <a:lnSpc>
                <a:spcPct val="83000"/>
              </a:lnSpc>
              <a:spcBef>
                <a:spcPts val="0"/>
              </a:spcBef>
              <a:spcAft>
                <a:spcPts val="0"/>
              </a:spcAft>
              <a:buClr>
                <a:srgbClr val="262626"/>
              </a:buClr>
              <a:buSzPts val="2800"/>
              <a:buFont typeface="Century Gothic"/>
              <a:buNone/>
            </a:pPr>
            <a:r>
              <a:rPr lang="en-GB" sz="2800" b="0" i="0" u="none" strike="noStrike" cap="none">
                <a:solidFill>
                  <a:srgbClr val="262626"/>
                </a:solidFill>
                <a:latin typeface="Century Gothic"/>
                <a:ea typeface="Century Gothic"/>
                <a:cs typeface="Century Gothic"/>
                <a:sym typeface="Century Gothic"/>
              </a:rPr>
              <a:t>RESULTS</a:t>
            </a:r>
            <a:endParaRPr/>
          </a:p>
        </p:txBody>
      </p:sp>
      <p:pic>
        <p:nvPicPr>
          <p:cNvPr id="442" name="Google Shape;442;p42"/>
          <p:cNvPicPr preferRelativeResize="0"/>
          <p:nvPr/>
        </p:nvPicPr>
        <p:blipFill rotWithShape="1">
          <a:blip r:embed="rId4">
            <a:alphaModFix/>
          </a:blip>
          <a:srcRect/>
          <a:stretch/>
        </p:blipFill>
        <p:spPr>
          <a:xfrm>
            <a:off x="474069" y="1419918"/>
            <a:ext cx="4015124" cy="2993626"/>
          </a:xfrm>
          <a:prstGeom prst="rect">
            <a:avLst/>
          </a:prstGeom>
          <a:noFill/>
          <a:ln>
            <a:noFill/>
          </a:ln>
        </p:spPr>
      </p:pic>
      <p:pic>
        <p:nvPicPr>
          <p:cNvPr id="443" name="Google Shape;443;p42"/>
          <p:cNvPicPr preferRelativeResize="0"/>
          <p:nvPr/>
        </p:nvPicPr>
        <p:blipFill rotWithShape="1">
          <a:blip r:embed="rId5">
            <a:alphaModFix/>
          </a:blip>
          <a:srcRect/>
          <a:stretch/>
        </p:blipFill>
        <p:spPr>
          <a:xfrm>
            <a:off x="4781062" y="1490492"/>
            <a:ext cx="3721919" cy="29274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00" scaled="0"/>
        </a:gradFill>
        <a:effectLst/>
      </p:bgPr>
    </p:bg>
    <p:spTree>
      <p:nvGrpSpPr>
        <p:cNvPr id="1" name="Shape 447"/>
        <p:cNvGrpSpPr/>
        <p:nvPr/>
      </p:nvGrpSpPr>
      <p:grpSpPr>
        <a:xfrm>
          <a:off x="0" y="0"/>
          <a:ext cx="0" cy="0"/>
          <a:chOff x="0" y="0"/>
          <a:chExt cx="0" cy="0"/>
        </a:xfrm>
      </p:grpSpPr>
      <p:sp>
        <p:nvSpPr>
          <p:cNvPr id="448" name="Google Shape;448;p43"/>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980902" y="950797"/>
            <a:ext cx="7182197" cy="3230963"/>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1085850" y="1058711"/>
            <a:ext cx="6972300" cy="3026077"/>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3851910" y="950797"/>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43"/>
          <p:cNvGrpSpPr/>
          <p:nvPr/>
        </p:nvGrpSpPr>
        <p:grpSpPr>
          <a:xfrm>
            <a:off x="4950855" y="950797"/>
            <a:ext cx="1567331" cy="483971"/>
            <a:chOff x="5318306" y="1386268"/>
            <a:chExt cx="1567331" cy="645295"/>
          </a:xfrm>
        </p:grpSpPr>
        <p:cxnSp>
          <p:nvCxnSpPr>
            <p:cNvPr id="453" name="Google Shape;453;p43"/>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54" name="Google Shape;454;p43"/>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55" name="Google Shape;455;p43"/>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56" name="Google Shape;456;p43"/>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457" name="Google Shape;457;p43" descr="Graphical user interface, text, application&#10;&#10;Description automatically generated"/>
          <p:cNvPicPr preferRelativeResize="0"/>
          <p:nvPr/>
        </p:nvPicPr>
        <p:blipFill rotWithShape="1">
          <a:blip r:embed="rId4">
            <a:alphaModFix/>
          </a:blip>
          <a:srcRect/>
          <a:stretch/>
        </p:blipFill>
        <p:spPr>
          <a:xfrm>
            <a:off x="5204475" y="348506"/>
            <a:ext cx="3596626" cy="1072544"/>
          </a:xfrm>
          <a:prstGeom prst="rect">
            <a:avLst/>
          </a:prstGeom>
          <a:noFill/>
          <a:ln>
            <a:noFill/>
          </a:ln>
        </p:spPr>
      </p:pic>
      <p:pic>
        <p:nvPicPr>
          <p:cNvPr id="458" name="Google Shape;458;p43" descr="Table&#10;&#10;Description automatically generated"/>
          <p:cNvPicPr preferRelativeResize="0"/>
          <p:nvPr/>
        </p:nvPicPr>
        <p:blipFill rotWithShape="1">
          <a:blip r:embed="rId5">
            <a:alphaModFix/>
          </a:blip>
          <a:srcRect/>
          <a:stretch/>
        </p:blipFill>
        <p:spPr>
          <a:xfrm>
            <a:off x="409975" y="276700"/>
            <a:ext cx="4162026" cy="2966365"/>
          </a:xfrm>
          <a:prstGeom prst="rect">
            <a:avLst/>
          </a:prstGeom>
          <a:noFill/>
          <a:ln>
            <a:noFill/>
          </a:ln>
        </p:spPr>
      </p:pic>
      <p:pic>
        <p:nvPicPr>
          <p:cNvPr id="459" name="Google Shape;459;p43" descr="Table&#10;&#10;Description automatically generated"/>
          <p:cNvPicPr preferRelativeResize="0"/>
          <p:nvPr/>
        </p:nvPicPr>
        <p:blipFill rotWithShape="1">
          <a:blip r:embed="rId6">
            <a:alphaModFix/>
          </a:blip>
          <a:srcRect/>
          <a:stretch/>
        </p:blipFill>
        <p:spPr>
          <a:xfrm>
            <a:off x="5052085" y="1395939"/>
            <a:ext cx="2989680" cy="1793343"/>
          </a:xfrm>
          <a:prstGeom prst="rect">
            <a:avLst/>
          </a:prstGeom>
          <a:noFill/>
          <a:ln>
            <a:noFill/>
          </a:ln>
        </p:spPr>
      </p:pic>
      <p:sp>
        <p:nvSpPr>
          <p:cNvPr id="460" name="Google Shape;460;p43"/>
          <p:cNvSpPr/>
          <p:nvPr/>
        </p:nvSpPr>
        <p:spPr>
          <a:xfrm>
            <a:off x="0" y="3159531"/>
            <a:ext cx="9144000" cy="1983969"/>
          </a:xfrm>
          <a:prstGeom prst="rect">
            <a:avLst/>
          </a:prstGeom>
          <a:gradFill>
            <a:gsLst>
              <a:gs pos="0">
                <a:srgbClr val="E1DBC9"/>
              </a:gs>
              <a:gs pos="77000">
                <a:srgbClr val="C8C1B0"/>
              </a:gs>
              <a:gs pos="100000">
                <a:srgbClr val="C0BA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1" name="Google Shape;461;p43"/>
          <p:cNvSpPr/>
          <p:nvPr/>
        </p:nvSpPr>
        <p:spPr>
          <a:xfrm>
            <a:off x="-47" y="3159531"/>
            <a:ext cx="9143999" cy="1983968"/>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39892" y="3363685"/>
            <a:ext cx="8461207" cy="1436916"/>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462553" y="3477985"/>
            <a:ext cx="8215884" cy="119904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txBox="1">
            <a:spLocks noGrp="1"/>
          </p:cNvSpPr>
          <p:nvPr>
            <p:ph type="title"/>
          </p:nvPr>
        </p:nvSpPr>
        <p:spPr>
          <a:xfrm>
            <a:off x="594313" y="3724896"/>
            <a:ext cx="7952363" cy="623260"/>
          </a:xfrm>
          <a:prstGeom prst="rect">
            <a:avLst/>
          </a:prstGeom>
          <a:noFill/>
          <a:ln>
            <a:noFill/>
          </a:ln>
        </p:spPr>
        <p:txBody>
          <a:bodyPr spcFirstLastPara="1" wrap="square" lIns="91425" tIns="45700" rIns="91425" bIns="45700" anchor="b" anchorCtr="0">
            <a:normAutofit/>
          </a:bodyPr>
          <a:lstStyle/>
          <a:p>
            <a:pPr marL="0" lvl="0" indent="0" algn="ctr" rtl="0">
              <a:lnSpc>
                <a:spcPct val="83000"/>
              </a:lnSpc>
              <a:spcBef>
                <a:spcPts val="0"/>
              </a:spcBef>
              <a:spcAft>
                <a:spcPts val="0"/>
              </a:spcAft>
              <a:buClr>
                <a:srgbClr val="262626"/>
              </a:buClr>
              <a:buSzPts val="2800"/>
              <a:buFont typeface="Century Gothic"/>
              <a:buNone/>
            </a:pPr>
            <a:r>
              <a:rPr lang="en-GB" sz="2800" cap="none"/>
              <a:t>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8"/>
        <p:cNvGrpSpPr/>
        <p:nvPr/>
      </p:nvGrpSpPr>
      <p:grpSpPr>
        <a:xfrm>
          <a:off x="0" y="0"/>
          <a:ext cx="0" cy="0"/>
          <a:chOff x="0" y="0"/>
          <a:chExt cx="0" cy="0"/>
        </a:xfrm>
      </p:grpSpPr>
      <p:sp>
        <p:nvSpPr>
          <p:cNvPr id="469" name="Google Shape;469;p44"/>
          <p:cNvSpPr/>
          <p:nvPr/>
        </p:nvSpPr>
        <p:spPr>
          <a:xfrm>
            <a:off x="176022" y="178308"/>
            <a:ext cx="8791956"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4"/>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1" name="Google Shape;471;p44"/>
          <p:cNvSpPr/>
          <p:nvPr/>
        </p:nvSpPr>
        <p:spPr>
          <a:xfrm>
            <a:off x="-1400" y="0"/>
            <a:ext cx="6126557"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2" name="Google Shape;472;p44"/>
          <p:cNvSpPr/>
          <p:nvPr/>
        </p:nvSpPr>
        <p:spPr>
          <a:xfrm>
            <a:off x="482432" y="482598"/>
            <a:ext cx="5182002" cy="4178304"/>
          </a:xfrm>
          <a:prstGeom prst="rect">
            <a:avLst/>
          </a:prstGeom>
          <a:solidFill>
            <a:srgbClr val="FFFFFF"/>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p:nvPr/>
        </p:nvSpPr>
        <p:spPr>
          <a:xfrm>
            <a:off x="604553" y="606933"/>
            <a:ext cx="4937760" cy="3929634"/>
          </a:xfrm>
          <a:prstGeom prst="rect">
            <a:avLst/>
          </a:prstGeom>
          <a:solidFill>
            <a:schemeClr val="lt1"/>
          </a:solidFill>
          <a:ln w="9525" cap="sq"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6125157" y="0"/>
            <a:ext cx="3018771" cy="5143500"/>
          </a:xfrm>
          <a:prstGeom prst="rect">
            <a:avLst/>
          </a:prstGeom>
          <a:blipFill rotWithShape="1">
            <a:blip r:embed="rId3">
              <a:alphaModFix amt="6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4"/>
          <p:cNvSpPr txBox="1">
            <a:spLocks noGrp="1"/>
          </p:cNvSpPr>
          <p:nvPr>
            <p:ph type="title"/>
          </p:nvPr>
        </p:nvSpPr>
        <p:spPr>
          <a:xfrm>
            <a:off x="6373458" y="482597"/>
            <a:ext cx="2824881" cy="41783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entury Gothic"/>
              <a:buNone/>
            </a:pPr>
            <a:r>
              <a:rPr lang="en-GB" sz="3200">
                <a:solidFill>
                  <a:schemeClr val="lt1"/>
                </a:solidFill>
              </a:rPr>
              <a:t>Future Work </a:t>
            </a:r>
            <a:endParaRPr/>
          </a:p>
        </p:txBody>
      </p:sp>
      <p:grpSp>
        <p:nvGrpSpPr>
          <p:cNvPr id="476" name="Google Shape;476;p44"/>
          <p:cNvGrpSpPr/>
          <p:nvPr/>
        </p:nvGrpSpPr>
        <p:grpSpPr>
          <a:xfrm>
            <a:off x="964961" y="966766"/>
            <a:ext cx="4251232" cy="3209965"/>
            <a:chOff x="0" y="1568"/>
            <a:chExt cx="4251232" cy="3209965"/>
          </a:xfrm>
        </p:grpSpPr>
        <p:cxnSp>
          <p:nvCxnSpPr>
            <p:cNvPr id="477" name="Google Shape;477;p44"/>
            <p:cNvCxnSpPr/>
            <p:nvPr/>
          </p:nvCxnSpPr>
          <p:spPr>
            <a:xfrm>
              <a:off x="0" y="1568"/>
              <a:ext cx="4251232" cy="0"/>
            </a:xfrm>
            <a:prstGeom prst="straightConnector1">
              <a:avLst/>
            </a:prstGeom>
            <a:solidFill>
              <a:srgbClr val="1185A4"/>
            </a:solidFill>
            <a:ln w="12700" cap="flat" cmpd="sng">
              <a:solidFill>
                <a:srgbClr val="1185A4"/>
              </a:solidFill>
              <a:prstDash val="solid"/>
              <a:round/>
              <a:headEnd type="none" w="sm" len="sm"/>
              <a:tailEnd type="none" w="sm" len="sm"/>
            </a:ln>
          </p:spPr>
        </p:cxnSp>
        <p:sp>
          <p:nvSpPr>
            <p:cNvPr id="478" name="Google Shape;478;p44"/>
            <p:cNvSpPr/>
            <p:nvPr/>
          </p:nvSpPr>
          <p:spPr>
            <a:xfrm>
              <a:off x="0" y="1568"/>
              <a:ext cx="4251232" cy="10699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p:cNvSpPr txBox="1"/>
            <p:nvPr/>
          </p:nvSpPr>
          <p:spPr>
            <a:xfrm>
              <a:off x="0" y="1568"/>
              <a:ext cx="4251232" cy="1069988"/>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entury Gothic"/>
                <a:buNone/>
              </a:pPr>
              <a:r>
                <a:rPr lang="en-GB" sz="2100" b="0" i="0" u="none" strike="noStrike" cap="none">
                  <a:solidFill>
                    <a:schemeClr val="dk1"/>
                  </a:solidFill>
                  <a:latin typeface="Century Gothic"/>
                  <a:ea typeface="Century Gothic"/>
                  <a:cs typeface="Century Gothic"/>
                  <a:sym typeface="Century Gothic"/>
                </a:rPr>
                <a:t>Scalable analytics and visualizations using Dask </a:t>
              </a:r>
              <a:endParaRPr/>
            </a:p>
          </p:txBody>
        </p:sp>
        <p:cxnSp>
          <p:nvCxnSpPr>
            <p:cNvPr id="480" name="Google Shape;480;p44"/>
            <p:cNvCxnSpPr/>
            <p:nvPr/>
          </p:nvCxnSpPr>
          <p:spPr>
            <a:xfrm>
              <a:off x="0" y="1071556"/>
              <a:ext cx="4251232" cy="0"/>
            </a:xfrm>
            <a:prstGeom prst="straightConnector1">
              <a:avLst/>
            </a:prstGeom>
            <a:solidFill>
              <a:srgbClr val="1185A4"/>
            </a:solidFill>
            <a:ln w="12700" cap="flat" cmpd="sng">
              <a:solidFill>
                <a:srgbClr val="1185A4"/>
              </a:solidFill>
              <a:prstDash val="solid"/>
              <a:round/>
              <a:headEnd type="none" w="sm" len="sm"/>
              <a:tailEnd type="none" w="sm" len="sm"/>
            </a:ln>
          </p:spPr>
        </p:cxnSp>
        <p:sp>
          <p:nvSpPr>
            <p:cNvPr id="481" name="Google Shape;481;p44"/>
            <p:cNvSpPr/>
            <p:nvPr/>
          </p:nvSpPr>
          <p:spPr>
            <a:xfrm>
              <a:off x="0" y="1071556"/>
              <a:ext cx="4251232" cy="10699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4"/>
            <p:cNvSpPr txBox="1"/>
            <p:nvPr/>
          </p:nvSpPr>
          <p:spPr>
            <a:xfrm>
              <a:off x="0" y="1071556"/>
              <a:ext cx="4251232" cy="1069988"/>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entury Gothic"/>
                <a:buNone/>
              </a:pPr>
              <a:r>
                <a:rPr lang="en-GB" sz="2100" b="0" i="0" u="none" strike="noStrike" cap="none">
                  <a:solidFill>
                    <a:schemeClr val="dk1"/>
                  </a:solidFill>
                  <a:latin typeface="Century Gothic"/>
                  <a:ea typeface="Century Gothic"/>
                  <a:cs typeface="Century Gothic"/>
                  <a:sym typeface="Century Gothic"/>
                </a:rPr>
                <a:t>Deploying a full scale application on amazon cloud using Amazon EMR</a:t>
              </a:r>
              <a:endParaRPr/>
            </a:p>
          </p:txBody>
        </p:sp>
        <p:cxnSp>
          <p:nvCxnSpPr>
            <p:cNvPr id="483" name="Google Shape;483;p44"/>
            <p:cNvCxnSpPr/>
            <p:nvPr/>
          </p:nvCxnSpPr>
          <p:spPr>
            <a:xfrm>
              <a:off x="0" y="2141545"/>
              <a:ext cx="4251232" cy="0"/>
            </a:xfrm>
            <a:prstGeom prst="straightConnector1">
              <a:avLst/>
            </a:prstGeom>
            <a:solidFill>
              <a:srgbClr val="1185A4"/>
            </a:solidFill>
            <a:ln w="12700" cap="flat" cmpd="sng">
              <a:solidFill>
                <a:srgbClr val="1185A4"/>
              </a:solidFill>
              <a:prstDash val="solid"/>
              <a:round/>
              <a:headEnd type="none" w="sm" len="sm"/>
              <a:tailEnd type="none" w="sm" len="sm"/>
            </a:ln>
          </p:spPr>
        </p:cxnSp>
        <p:sp>
          <p:nvSpPr>
            <p:cNvPr id="484" name="Google Shape;484;p44"/>
            <p:cNvSpPr/>
            <p:nvPr/>
          </p:nvSpPr>
          <p:spPr>
            <a:xfrm>
              <a:off x="0" y="2141545"/>
              <a:ext cx="4251232" cy="10699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4"/>
            <p:cNvSpPr txBox="1"/>
            <p:nvPr/>
          </p:nvSpPr>
          <p:spPr>
            <a:xfrm>
              <a:off x="0" y="2141545"/>
              <a:ext cx="4251232" cy="1069988"/>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entury Gothic"/>
                <a:buNone/>
              </a:pPr>
              <a:r>
                <a:rPr lang="en-GB" sz="2100" b="0" i="0" u="none" strike="noStrike" cap="none">
                  <a:solidFill>
                    <a:schemeClr val="dk1"/>
                  </a:solidFill>
                  <a:latin typeface="Century Gothic"/>
                  <a:ea typeface="Century Gothic"/>
                  <a:cs typeface="Century Gothic"/>
                  <a:sym typeface="Century Gothic"/>
                </a:rPr>
                <a:t>Involving deep neural networks to improvise the model performance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1DBC9"/>
            </a:gs>
            <a:gs pos="77000">
              <a:srgbClr val="C8C1B0"/>
            </a:gs>
            <a:gs pos="100000">
              <a:srgbClr val="C0BAAA"/>
            </a:gs>
          </a:gsLst>
          <a:lin ang="5400000" scaled="0"/>
        </a:gradFill>
        <a:effectLst/>
      </p:bgPr>
    </p:bg>
    <p:spTree>
      <p:nvGrpSpPr>
        <p:cNvPr id="1" name="Shape 162"/>
        <p:cNvGrpSpPr/>
        <p:nvPr/>
      </p:nvGrpSpPr>
      <p:grpSpPr>
        <a:xfrm>
          <a:off x="0" y="0"/>
          <a:ext cx="0" cy="0"/>
          <a:chOff x="0" y="0"/>
          <a:chExt cx="0" cy="0"/>
        </a:xfrm>
      </p:grpSpPr>
      <p:sp>
        <p:nvSpPr>
          <p:cNvPr id="163" name="Google Shape;163;p27"/>
          <p:cNvSpPr/>
          <p:nvPr/>
        </p:nvSpPr>
        <p:spPr>
          <a:xfrm>
            <a:off x="176022" y="178308"/>
            <a:ext cx="8791956"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0" y="0"/>
            <a:ext cx="9144000" cy="5143500"/>
          </a:xfrm>
          <a:prstGeom prst="rect">
            <a:avLst/>
          </a:prstGeom>
          <a:gradFill>
            <a:gsLst>
              <a:gs pos="0">
                <a:srgbClr val="E1DBC9"/>
              </a:gs>
              <a:gs pos="77000">
                <a:srgbClr val="C8C1B0"/>
              </a:gs>
              <a:gs pos="100000">
                <a:srgbClr val="C0BA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5" name="Google Shape;165;p27"/>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474081" y="458216"/>
            <a:ext cx="8195838" cy="4227067"/>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597789" y="582930"/>
            <a:ext cx="7948422" cy="3977640"/>
          </a:xfrm>
          <a:prstGeom prst="rect">
            <a:avLst/>
          </a:prstGeom>
          <a:solidFill>
            <a:schemeClr val="lt1"/>
          </a:solid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txBox="1">
            <a:spLocks noGrp="1"/>
          </p:cNvSpPr>
          <p:nvPr>
            <p:ph type="title"/>
          </p:nvPr>
        </p:nvSpPr>
        <p:spPr>
          <a:xfrm>
            <a:off x="5649626" y="1065529"/>
            <a:ext cx="2599905" cy="30124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2800"/>
              <a:buFont typeface="Century Gothic"/>
              <a:buNone/>
            </a:pPr>
            <a:r>
              <a:rPr lang="en-GB" sz="3200"/>
              <a:t>Introduction</a:t>
            </a:r>
            <a:endParaRPr/>
          </a:p>
        </p:txBody>
      </p:sp>
      <p:sp>
        <p:nvSpPr>
          <p:cNvPr id="169" name="Google Shape;169;p27"/>
          <p:cNvSpPr txBox="1">
            <a:spLocks noGrp="1"/>
          </p:cNvSpPr>
          <p:nvPr>
            <p:ph type="body" idx="1"/>
          </p:nvPr>
        </p:nvSpPr>
        <p:spPr>
          <a:xfrm>
            <a:off x="933010" y="1190220"/>
            <a:ext cx="4136068" cy="3012440"/>
          </a:xfrm>
          <a:prstGeom prst="rect">
            <a:avLst/>
          </a:prstGeom>
          <a:noFill/>
          <a:ln>
            <a:noFill/>
          </a:ln>
        </p:spPr>
        <p:txBody>
          <a:bodyPr spcFirstLastPara="1" wrap="square" lIns="91425" tIns="45700" rIns="91425" bIns="45700" anchor="ctr" anchorCtr="0">
            <a:normAutofit/>
          </a:bodyPr>
          <a:lstStyle/>
          <a:p>
            <a:pPr marL="457200" lvl="0" indent="-182880" algn="l" rtl="0">
              <a:lnSpc>
                <a:spcPct val="100000"/>
              </a:lnSpc>
              <a:spcBef>
                <a:spcPts val="0"/>
              </a:spcBef>
              <a:spcAft>
                <a:spcPts val="0"/>
              </a:spcAft>
              <a:buSzPts val="1400"/>
              <a:buFont typeface="Garamond"/>
              <a:buChar char="◦"/>
            </a:pPr>
            <a:r>
              <a:rPr lang="en-GB" sz="1200">
                <a:solidFill>
                  <a:srgbClr val="3F3F3F"/>
                </a:solidFill>
              </a:rPr>
              <a:t>Many businesses now use a subscription-based business model for their growth </a:t>
            </a:r>
            <a:endParaRPr sz="1200">
              <a:solidFill>
                <a:srgbClr val="3F3F3F"/>
              </a:solidFill>
            </a:endParaRPr>
          </a:p>
          <a:p>
            <a:pPr marL="457200" lvl="0" indent="0" algn="l" rtl="0">
              <a:lnSpc>
                <a:spcPct val="100000"/>
              </a:lnSpc>
              <a:spcBef>
                <a:spcPts val="0"/>
              </a:spcBef>
              <a:spcAft>
                <a:spcPts val="0"/>
              </a:spcAft>
              <a:buNone/>
            </a:pPr>
            <a:endParaRPr sz="1200">
              <a:solidFill>
                <a:srgbClr val="3F3F3F"/>
              </a:solidFill>
            </a:endParaRPr>
          </a:p>
          <a:p>
            <a:pPr marL="457200" lvl="0" indent="-182880" algn="l" rtl="0">
              <a:lnSpc>
                <a:spcPct val="100000"/>
              </a:lnSpc>
              <a:spcBef>
                <a:spcPts val="0"/>
              </a:spcBef>
              <a:spcAft>
                <a:spcPts val="0"/>
              </a:spcAft>
              <a:buSzPts val="1400"/>
              <a:buFont typeface="Garamond"/>
              <a:buChar char="◦"/>
            </a:pPr>
            <a:r>
              <a:rPr lang="en-GB" sz="1200">
                <a:solidFill>
                  <a:srgbClr val="3F3F3F"/>
                </a:solidFill>
              </a:rPr>
              <a:t>Churn analysis provides such companies with a better way of retaining their customers </a:t>
            </a:r>
            <a:endParaRPr sz="1200">
              <a:solidFill>
                <a:srgbClr val="3F3F3F"/>
              </a:solidFill>
            </a:endParaRPr>
          </a:p>
          <a:p>
            <a:pPr marL="457200" lvl="0" indent="0" algn="l" rtl="0">
              <a:lnSpc>
                <a:spcPct val="100000"/>
              </a:lnSpc>
              <a:spcBef>
                <a:spcPts val="0"/>
              </a:spcBef>
              <a:spcAft>
                <a:spcPts val="0"/>
              </a:spcAft>
              <a:buNone/>
            </a:pPr>
            <a:endParaRPr sz="1200">
              <a:solidFill>
                <a:srgbClr val="3F3F3F"/>
              </a:solidFill>
            </a:endParaRPr>
          </a:p>
          <a:p>
            <a:pPr marL="457200" lvl="0" indent="-182880" algn="l" rtl="0">
              <a:lnSpc>
                <a:spcPct val="100000"/>
              </a:lnSpc>
              <a:spcBef>
                <a:spcPts val="0"/>
              </a:spcBef>
              <a:spcAft>
                <a:spcPts val="0"/>
              </a:spcAft>
              <a:buSzPts val="1400"/>
              <a:buFont typeface="Garamond"/>
              <a:buChar char="◦"/>
            </a:pPr>
            <a:r>
              <a:rPr lang="en-GB" sz="1200">
                <a:solidFill>
                  <a:srgbClr val="3F3F3F"/>
                </a:solidFill>
              </a:rPr>
              <a:t>Churn analysis helps a business understand the steps necessary for increasing profit</a:t>
            </a:r>
            <a:endParaRPr sz="1200">
              <a:solidFill>
                <a:srgbClr val="3F3F3F"/>
              </a:solidFill>
            </a:endParaRPr>
          </a:p>
          <a:p>
            <a:pPr marL="457200" lvl="0" indent="0" algn="l" rtl="0">
              <a:lnSpc>
                <a:spcPct val="100000"/>
              </a:lnSpc>
              <a:spcBef>
                <a:spcPts val="0"/>
              </a:spcBef>
              <a:spcAft>
                <a:spcPts val="0"/>
              </a:spcAft>
              <a:buNone/>
            </a:pPr>
            <a:endParaRPr sz="1200">
              <a:solidFill>
                <a:srgbClr val="3F3F3F"/>
              </a:solidFill>
            </a:endParaRPr>
          </a:p>
          <a:p>
            <a:pPr marL="457200" lvl="0" indent="-182880" algn="l" rtl="0">
              <a:lnSpc>
                <a:spcPct val="100000"/>
              </a:lnSpc>
              <a:spcBef>
                <a:spcPts val="0"/>
              </a:spcBef>
              <a:spcAft>
                <a:spcPts val="0"/>
              </a:spcAft>
              <a:buSzPts val="1400"/>
              <a:buFont typeface="Garamond"/>
              <a:buChar char="◦"/>
            </a:pPr>
            <a:r>
              <a:rPr lang="en-GB" sz="1200">
                <a:solidFill>
                  <a:srgbClr val="3F3F3F"/>
                </a:solidFill>
              </a:rPr>
              <a:t>Churn may also apply to the number of subscribers who cancel or don't renew </a:t>
            </a:r>
            <a:endParaRPr sz="1200">
              <a:solidFill>
                <a:srgbClr val="3F3F3F"/>
              </a:solidFill>
            </a:endParaRPr>
          </a:p>
          <a:p>
            <a:pPr marL="457200" lvl="0" indent="0" algn="l" rtl="0">
              <a:lnSpc>
                <a:spcPct val="100000"/>
              </a:lnSpc>
              <a:spcBef>
                <a:spcPts val="0"/>
              </a:spcBef>
              <a:spcAft>
                <a:spcPts val="0"/>
              </a:spcAft>
              <a:buNone/>
            </a:pPr>
            <a:endParaRPr sz="1200">
              <a:solidFill>
                <a:srgbClr val="3F3F3F"/>
              </a:solidFill>
            </a:endParaRPr>
          </a:p>
          <a:p>
            <a:pPr marL="457200" lvl="0" indent="-182880" algn="l" rtl="0">
              <a:lnSpc>
                <a:spcPct val="100000"/>
              </a:lnSpc>
              <a:spcBef>
                <a:spcPts val="0"/>
              </a:spcBef>
              <a:spcAft>
                <a:spcPts val="0"/>
              </a:spcAft>
              <a:buSzPts val="1400"/>
              <a:buFont typeface="Garamond"/>
              <a:buChar char="◦"/>
            </a:pPr>
            <a:r>
              <a:rPr lang="en-GB" sz="1200">
                <a:solidFill>
                  <a:srgbClr val="3F3F3F"/>
                </a:solidFill>
              </a:rPr>
              <a:t>Higher churn rate = More customers stop buying from your business </a:t>
            </a:r>
            <a:endParaRPr/>
          </a:p>
          <a:p>
            <a:pPr marL="0" lvl="0" indent="82550" algn="l" rtl="0">
              <a:lnSpc>
                <a:spcPct val="100000"/>
              </a:lnSpc>
              <a:spcBef>
                <a:spcPts val="0"/>
              </a:spcBef>
              <a:spcAft>
                <a:spcPts val="1200"/>
              </a:spcAft>
              <a:buSzPts val="1300"/>
              <a:buFont typeface="Garamond"/>
              <a:buNone/>
            </a:pPr>
            <a:endParaRPr sz="1200">
              <a:solidFill>
                <a:srgbClr val="3F3F3F"/>
              </a:solidFill>
            </a:endParaRPr>
          </a:p>
        </p:txBody>
      </p:sp>
      <p:cxnSp>
        <p:nvCxnSpPr>
          <p:cNvPr id="170" name="Google Shape;170;p27"/>
          <p:cNvCxnSpPr/>
          <p:nvPr/>
        </p:nvCxnSpPr>
        <p:spPr>
          <a:xfrm>
            <a:off x="5404298" y="1543050"/>
            <a:ext cx="0" cy="2057400"/>
          </a:xfrm>
          <a:prstGeom prst="straightConnector1">
            <a:avLst/>
          </a:prstGeom>
          <a:noFill/>
          <a:ln w="15875" cap="flat" cmpd="sng">
            <a:solidFill>
              <a:srgbClr val="3F3F3F"/>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5"/>
          <p:cNvSpPr txBox="1">
            <a:spLocks noGrp="1"/>
          </p:cNvSpPr>
          <p:nvPr>
            <p:ph type="ctrTitle"/>
          </p:nvPr>
        </p:nvSpPr>
        <p:spPr>
          <a:xfrm>
            <a:off x="1171281" y="1568447"/>
            <a:ext cx="6801300" cy="194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91" name="Google Shape;491;p45"/>
          <p:cNvSpPr txBox="1">
            <a:spLocks noGrp="1"/>
          </p:cNvSpPr>
          <p:nvPr>
            <p:ph type="subTitle" idx="1"/>
          </p:nvPr>
        </p:nvSpPr>
        <p:spPr>
          <a:xfrm>
            <a:off x="1171575" y="3511547"/>
            <a:ext cx="6803100" cy="3429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endParaRPr/>
          </a:p>
        </p:txBody>
      </p:sp>
      <p:pic>
        <p:nvPicPr>
          <p:cNvPr id="492" name="Google Shape;492;p45"/>
          <p:cNvPicPr preferRelativeResize="0"/>
          <p:nvPr/>
        </p:nvPicPr>
        <p:blipFill>
          <a:blip r:embed="rId3">
            <a:alphaModFix/>
          </a:blip>
          <a:stretch>
            <a:fillRect/>
          </a:stretch>
        </p:blipFill>
        <p:spPr>
          <a:xfrm>
            <a:off x="874925" y="885700"/>
            <a:ext cx="7500975" cy="3453375"/>
          </a:xfrm>
          <a:prstGeom prst="rect">
            <a:avLst/>
          </a:prstGeom>
          <a:noFill/>
          <a:ln w="9525" cap="flat" cmpd="sng">
            <a:solidFill>
              <a:schemeClr val="dk2"/>
            </a:solidFill>
            <a:prstDash val="dot"/>
            <a:round/>
            <a:headEnd type="none" w="sm" len="sm"/>
            <a:tailEnd type="none" w="sm" len="sm"/>
          </a:ln>
        </p:spPr>
      </p:pic>
      <p:sp>
        <p:nvSpPr>
          <p:cNvPr id="493" name="Google Shape;493;p45"/>
          <p:cNvSpPr txBox="1"/>
          <p:nvPr/>
        </p:nvSpPr>
        <p:spPr>
          <a:xfrm>
            <a:off x="3114075" y="2202300"/>
            <a:ext cx="2915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a:latin typeface="Century Gothic"/>
                <a:ea typeface="Century Gothic"/>
                <a:cs typeface="Century Gothic"/>
                <a:sym typeface="Century Gothic"/>
              </a:rPr>
              <a:t>THANK YOU!</a:t>
            </a:r>
            <a:endParaRPr sz="3600">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1172717" y="1570732"/>
            <a:ext cx="6803100" cy="194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76" name="Google Shape;176;p28"/>
          <p:cNvSpPr txBox="1">
            <a:spLocks noGrp="1"/>
          </p:cNvSpPr>
          <p:nvPr>
            <p:ph type="body" idx="1"/>
          </p:nvPr>
        </p:nvSpPr>
        <p:spPr>
          <a:xfrm>
            <a:off x="1172718" y="3511547"/>
            <a:ext cx="6803100" cy="342900"/>
          </a:xfrm>
          <a:prstGeom prst="rect">
            <a:avLst/>
          </a:prstGeom>
        </p:spPr>
        <p:txBody>
          <a:bodyPr spcFirstLastPara="1" wrap="square" lIns="91425" tIns="45700" rIns="91425" bIns="45700" anchor="t" anchorCtr="0">
            <a:normAutofit/>
          </a:bodyPr>
          <a:lstStyle/>
          <a:p>
            <a:pPr marL="0" lvl="0" indent="0" algn="ctr" rtl="0">
              <a:spcBef>
                <a:spcPts val="675"/>
              </a:spcBef>
              <a:spcAft>
                <a:spcPts val="0"/>
              </a:spcAft>
              <a:buNone/>
            </a:pPr>
            <a:endParaRPr/>
          </a:p>
        </p:txBody>
      </p:sp>
      <p:pic>
        <p:nvPicPr>
          <p:cNvPr id="177" name="Google Shape;177;p28"/>
          <p:cNvPicPr preferRelativeResize="0"/>
          <p:nvPr/>
        </p:nvPicPr>
        <p:blipFill>
          <a:blip r:embed="rId3">
            <a:alphaModFix/>
          </a:blip>
          <a:stretch>
            <a:fillRect/>
          </a:stretch>
        </p:blipFill>
        <p:spPr>
          <a:xfrm>
            <a:off x="645275" y="235125"/>
            <a:ext cx="8023850" cy="4689575"/>
          </a:xfrm>
          <a:prstGeom prst="rect">
            <a:avLst/>
          </a:prstGeom>
          <a:noFill/>
          <a:ln>
            <a:noFill/>
          </a:ln>
        </p:spPr>
      </p:pic>
      <p:sp>
        <p:nvSpPr>
          <p:cNvPr id="178" name="Google Shape;178;p28"/>
          <p:cNvSpPr txBox="1"/>
          <p:nvPr/>
        </p:nvSpPr>
        <p:spPr>
          <a:xfrm>
            <a:off x="2535900" y="630150"/>
            <a:ext cx="4242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200">
                <a:latin typeface="Century Gothic"/>
                <a:ea typeface="Century Gothic"/>
                <a:cs typeface="Century Gothic"/>
                <a:sym typeface="Century Gothic"/>
              </a:rPr>
              <a:t>Problem Statement</a:t>
            </a:r>
            <a:endParaRPr sz="3200">
              <a:latin typeface="Century Gothic"/>
              <a:ea typeface="Century Gothic"/>
              <a:cs typeface="Century Gothic"/>
              <a:sym typeface="Century Gothic"/>
            </a:endParaRPr>
          </a:p>
        </p:txBody>
      </p:sp>
      <p:sp>
        <p:nvSpPr>
          <p:cNvPr id="179" name="Google Shape;179;p28"/>
          <p:cNvSpPr txBox="1"/>
          <p:nvPr/>
        </p:nvSpPr>
        <p:spPr>
          <a:xfrm>
            <a:off x="1172725" y="1653375"/>
            <a:ext cx="7262700" cy="262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highlight>
                  <a:srgbClr val="FFFFFF"/>
                </a:highlight>
                <a:latin typeface="Century Gothic"/>
                <a:ea typeface="Century Gothic"/>
                <a:cs typeface="Century Gothic"/>
                <a:sym typeface="Century Gothic"/>
              </a:rPr>
              <a:t>Our goal is to help a fictional business (similar to Spotify and Apple Music) to actively identify users at the risk of churning in real time.</a:t>
            </a:r>
            <a:endParaRPr sz="1200">
              <a:solidFill>
                <a:schemeClr val="dk1"/>
              </a:solidFill>
              <a:highlight>
                <a:srgbClr val="FFFFFF"/>
              </a:highlight>
              <a:latin typeface="Century Gothic"/>
              <a:ea typeface="Century Gothic"/>
              <a:cs typeface="Century Gothic"/>
              <a:sym typeface="Century Gothic"/>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highlight>
                  <a:srgbClr val="FFFFFF"/>
                </a:highlight>
                <a:latin typeface="Century Gothic"/>
                <a:ea typeface="Century Gothic"/>
                <a:cs typeface="Century Gothic"/>
                <a:sym typeface="Century Gothic"/>
              </a:rPr>
              <a:t>From a subscription perspective at any point, users do any of the following: </a:t>
            </a:r>
            <a:endParaRPr sz="1200">
              <a:solidFill>
                <a:schemeClr val="dk1"/>
              </a:solidFill>
              <a:highlight>
                <a:srgbClr val="FFFFFF"/>
              </a:highlight>
              <a:latin typeface="Century Gothic"/>
              <a:ea typeface="Century Gothic"/>
              <a:cs typeface="Century Gothic"/>
              <a:sym typeface="Century Gothic"/>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highlight>
                  <a:srgbClr val="FFFFFF"/>
                </a:highlight>
                <a:latin typeface="Century Gothic"/>
                <a:ea typeface="Century Gothic"/>
                <a:cs typeface="Century Gothic"/>
                <a:sym typeface="Century Gothic"/>
              </a:rPr>
              <a:t>1. Upgrade from the free user to the paid user</a:t>
            </a:r>
            <a:endParaRPr sz="1200">
              <a:solidFill>
                <a:schemeClr val="dk1"/>
              </a:solidFill>
              <a:highlight>
                <a:srgbClr val="FFFFFF"/>
              </a:highlight>
              <a:latin typeface="Century Gothic"/>
              <a:ea typeface="Century Gothic"/>
              <a:cs typeface="Century Gothic"/>
              <a:sym typeface="Century Gothic"/>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highlight>
                  <a:srgbClr val="FFFFFF"/>
                </a:highlight>
                <a:latin typeface="Century Gothic"/>
                <a:ea typeface="Century Gothic"/>
                <a:cs typeface="Century Gothic"/>
                <a:sym typeface="Century Gothic"/>
              </a:rPr>
              <a:t>2. Downgrade from the paid user to the free user</a:t>
            </a:r>
            <a:endParaRPr sz="1200">
              <a:solidFill>
                <a:schemeClr val="dk1"/>
              </a:solidFill>
              <a:highlight>
                <a:srgbClr val="FFFFFF"/>
              </a:highlight>
              <a:latin typeface="Century Gothic"/>
              <a:ea typeface="Century Gothic"/>
              <a:cs typeface="Century Gothic"/>
              <a:sym typeface="Century Gothic"/>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highlight>
                  <a:srgbClr val="FFFFFF"/>
                </a:highlight>
                <a:latin typeface="Century Gothic"/>
                <a:ea typeface="Century Gothic"/>
                <a:cs typeface="Century Gothic"/>
                <a:sym typeface="Century Gothic"/>
              </a:rPr>
              <a:t>3. Delete their account and leave the service</a:t>
            </a:r>
            <a:endParaRPr sz="1200">
              <a:solidFill>
                <a:schemeClr val="dk1"/>
              </a:solidFill>
              <a:highlight>
                <a:srgbClr val="FFFFFF"/>
              </a:highlight>
              <a:latin typeface="Century Gothic"/>
              <a:ea typeface="Century Gothic"/>
              <a:cs typeface="Century Gothic"/>
              <a:sym typeface="Century Gothic"/>
            </a:endParaRPr>
          </a:p>
          <a:p>
            <a:pPr marL="0" lvl="0" indent="0" algn="l" rtl="0">
              <a:lnSpc>
                <a:spcPct val="115000"/>
              </a:lnSpc>
              <a:spcBef>
                <a:spcPts val="1200"/>
              </a:spcBef>
              <a:spcAft>
                <a:spcPts val="1200"/>
              </a:spcAft>
              <a:buClr>
                <a:schemeClr val="dk1"/>
              </a:buClr>
              <a:buSzPts val="1100"/>
              <a:buFont typeface="Arial"/>
              <a:buNone/>
            </a:pPr>
            <a:r>
              <a:rPr lang="en-GB" sz="1200">
                <a:solidFill>
                  <a:schemeClr val="dk1"/>
                </a:solidFill>
                <a:highlight>
                  <a:srgbClr val="FFFFFF"/>
                </a:highlight>
                <a:latin typeface="Century Gothic"/>
                <a:ea typeface="Century Gothic"/>
                <a:cs typeface="Century Gothic"/>
                <a:sym typeface="Century Gothic"/>
              </a:rPr>
              <a:t>We want to identify the users that could potentially delete their account and leave the service. By identifying this group, we could incentivize them by giving them discounts or other rewards. </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29"/>
          <p:cNvSpPr/>
          <p:nvPr/>
        </p:nvSpPr>
        <p:spPr>
          <a:xfrm>
            <a:off x="176022" y="178308"/>
            <a:ext cx="8791956"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0" y="0"/>
            <a:ext cx="9144000" cy="5143500"/>
          </a:xfrm>
          <a:prstGeom prst="rect">
            <a:avLst/>
          </a:prstGeom>
          <a:gradFill>
            <a:gsLst>
              <a:gs pos="0">
                <a:srgbClr val="E1DBC9"/>
              </a:gs>
              <a:gs pos="77000">
                <a:srgbClr val="C8C1B0"/>
              </a:gs>
              <a:gs pos="100000">
                <a:srgbClr val="C0BA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6" name="Google Shape;186;p29"/>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2400862" y="342900"/>
            <a:ext cx="6400235" cy="4457702"/>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2529350" y="466344"/>
            <a:ext cx="6149085" cy="421081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txBox="1">
            <a:spLocks noGrp="1"/>
          </p:cNvSpPr>
          <p:nvPr>
            <p:ph type="title"/>
          </p:nvPr>
        </p:nvSpPr>
        <p:spPr>
          <a:xfrm>
            <a:off x="2883462" y="660907"/>
            <a:ext cx="5563443" cy="11377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Century Gothic"/>
              <a:buNone/>
            </a:pPr>
            <a:r>
              <a:rPr lang="en-GB" sz="3200">
                <a:solidFill>
                  <a:srgbClr val="3F3F3F"/>
                </a:solidFill>
              </a:rPr>
              <a:t>Why is Churn Rate Prediction Important?</a:t>
            </a:r>
            <a:endParaRPr/>
          </a:p>
        </p:txBody>
      </p:sp>
      <p:sp>
        <p:nvSpPr>
          <p:cNvPr id="190" name="Google Shape;190;p29"/>
          <p:cNvSpPr txBox="1">
            <a:spLocks noGrp="1"/>
          </p:cNvSpPr>
          <p:nvPr>
            <p:ph type="body" idx="1"/>
          </p:nvPr>
        </p:nvSpPr>
        <p:spPr>
          <a:xfrm>
            <a:off x="2400850" y="1970250"/>
            <a:ext cx="6233100" cy="2706900"/>
          </a:xfrm>
          <a:prstGeom prst="rect">
            <a:avLst/>
          </a:prstGeom>
          <a:noFill/>
          <a:ln>
            <a:noFill/>
          </a:ln>
        </p:spPr>
        <p:txBody>
          <a:bodyPr spcFirstLastPara="1" wrap="square" lIns="91425" tIns="45700" rIns="91425" bIns="45700" anchor="t" anchorCtr="0">
            <a:noAutofit/>
          </a:bodyPr>
          <a:lstStyle/>
          <a:p>
            <a:pPr marL="457200" lvl="0" indent="-182880" algn="l" rtl="0">
              <a:lnSpc>
                <a:spcPct val="90000"/>
              </a:lnSpc>
              <a:spcBef>
                <a:spcPts val="0"/>
              </a:spcBef>
              <a:spcAft>
                <a:spcPts val="0"/>
              </a:spcAft>
              <a:buSzPts val="1400"/>
              <a:buFont typeface="Garamond"/>
              <a:buChar char="◦"/>
            </a:pPr>
            <a:r>
              <a:rPr lang="en-GB" sz="1200">
                <a:solidFill>
                  <a:srgbClr val="3F3F3F"/>
                </a:solidFill>
                <a:highlight>
                  <a:srgbClr val="FFFFFF"/>
                </a:highlight>
              </a:rPr>
              <a:t>According to </a:t>
            </a:r>
            <a:r>
              <a:rPr lang="en-GB" sz="1200">
                <a:solidFill>
                  <a:srgbClr val="3F3F3F"/>
                </a:solidFill>
                <a:highlight>
                  <a:srgbClr val="FFFFFF"/>
                </a:highlight>
                <a:uFill>
                  <a:noFill/>
                </a:uFill>
                <a:hlinkClick r:id="rId4">
                  <a:extLst>
                    <a:ext uri="{A12FA001-AC4F-418D-AE19-62706E023703}">
                      <ahyp:hlinkClr xmlns:ahyp="http://schemas.microsoft.com/office/drawing/2018/hyperlinkcolor" val="tx"/>
                    </a:ext>
                  </a:extLst>
                </a:hlinkClick>
              </a:rPr>
              <a:t>a survey</a:t>
            </a:r>
            <a:r>
              <a:rPr lang="en-GB" sz="1200">
                <a:solidFill>
                  <a:srgbClr val="3F3F3F"/>
                </a:solidFill>
                <a:highlight>
                  <a:srgbClr val="FFFFFF"/>
                </a:highlight>
              </a:rPr>
              <a:t>, 34% of Americans say they’ll probably sign up to more subscription services over the next two years. </a:t>
            </a:r>
            <a:endParaRPr sz="1200">
              <a:solidFill>
                <a:srgbClr val="3F3F3F"/>
              </a:solidFill>
              <a:highlight>
                <a:srgbClr val="FFFFFF"/>
              </a:highlight>
            </a:endParaRPr>
          </a:p>
          <a:p>
            <a:pPr marL="457200" lvl="0" indent="0" algn="l" rtl="0">
              <a:lnSpc>
                <a:spcPct val="90000"/>
              </a:lnSpc>
              <a:spcBef>
                <a:spcPts val="0"/>
              </a:spcBef>
              <a:spcAft>
                <a:spcPts val="0"/>
              </a:spcAft>
              <a:buNone/>
            </a:pPr>
            <a:endParaRPr sz="1200">
              <a:solidFill>
                <a:srgbClr val="3F3F3F"/>
              </a:solidFill>
              <a:highlight>
                <a:srgbClr val="FFFFFF"/>
              </a:highlight>
            </a:endParaRPr>
          </a:p>
          <a:p>
            <a:pPr marL="457200" lvl="0" indent="-182880" algn="l" rtl="0">
              <a:lnSpc>
                <a:spcPct val="90000"/>
              </a:lnSpc>
              <a:spcBef>
                <a:spcPts val="0"/>
              </a:spcBef>
              <a:spcAft>
                <a:spcPts val="0"/>
              </a:spcAft>
              <a:buSzPts val="1400"/>
              <a:buFont typeface="Garamond"/>
              <a:buChar char="◦"/>
            </a:pPr>
            <a:r>
              <a:rPr lang="en-GB" sz="1200">
                <a:solidFill>
                  <a:srgbClr val="3F3F3F"/>
                </a:solidFill>
                <a:highlight>
                  <a:srgbClr val="FFFFFF"/>
                </a:highlight>
              </a:rPr>
              <a:t>Big Players such as Netflix, Amazon, Google and Apple are concentrated on Refining the Subscription Experience for various services</a:t>
            </a:r>
            <a:endParaRPr sz="1200">
              <a:solidFill>
                <a:srgbClr val="3F3F3F"/>
              </a:solidFill>
              <a:highlight>
                <a:srgbClr val="FFFFFF"/>
              </a:highlight>
            </a:endParaRPr>
          </a:p>
          <a:p>
            <a:pPr marL="457200" lvl="0" indent="-182880" algn="l" rtl="0">
              <a:lnSpc>
                <a:spcPct val="90000"/>
              </a:lnSpc>
              <a:spcBef>
                <a:spcPts val="600"/>
              </a:spcBef>
              <a:spcAft>
                <a:spcPts val="0"/>
              </a:spcAft>
              <a:buSzPts val="1400"/>
              <a:buFont typeface="Garamond"/>
              <a:buChar char="◦"/>
            </a:pPr>
            <a:r>
              <a:rPr lang="en-GB" sz="1200">
                <a:solidFill>
                  <a:srgbClr val="3F3F3F"/>
                </a:solidFill>
                <a:highlight>
                  <a:srgbClr val="FFFFFF"/>
                </a:highlight>
              </a:rPr>
              <a:t>Refining the subscription experience relies on effective collection, monitoring and use of customer data</a:t>
            </a:r>
            <a:endParaRPr/>
          </a:p>
          <a:p>
            <a:pPr marL="457200" lvl="0" indent="-182880" algn="l" rtl="0">
              <a:lnSpc>
                <a:spcPct val="90000"/>
              </a:lnSpc>
              <a:spcBef>
                <a:spcPts val="600"/>
              </a:spcBef>
              <a:spcAft>
                <a:spcPts val="600"/>
              </a:spcAft>
              <a:buSzPts val="1400"/>
              <a:buFont typeface="Garamond"/>
              <a:buChar char="◦"/>
            </a:pPr>
            <a:r>
              <a:rPr lang="en-GB" sz="1200">
                <a:solidFill>
                  <a:srgbClr val="3F3F3F"/>
                </a:solidFill>
              </a:rPr>
              <a:t>Having the ability to accurately predict future churn rates helps  business gain a better understanding of future expected revenue</a:t>
            </a:r>
            <a:endParaRPr sz="1200">
              <a:solidFill>
                <a:srgbClr val="3F3F3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30"/>
          <p:cNvSpPr/>
          <p:nvPr/>
        </p:nvSpPr>
        <p:spPr>
          <a:xfrm>
            <a:off x="176022" y="178308"/>
            <a:ext cx="8791956"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0" y="0"/>
            <a:ext cx="9144000" cy="5143500"/>
          </a:xfrm>
          <a:prstGeom prst="rect">
            <a:avLst/>
          </a:prstGeom>
          <a:gradFill>
            <a:gsLst>
              <a:gs pos="0">
                <a:srgbClr val="E1DBC9"/>
              </a:gs>
              <a:gs pos="77000">
                <a:srgbClr val="C8C1B0"/>
              </a:gs>
              <a:gs pos="100000">
                <a:srgbClr val="C0BA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7" name="Google Shape;197;p30"/>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2400862" y="342900"/>
            <a:ext cx="6400235" cy="4457702"/>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2529350" y="466344"/>
            <a:ext cx="6149085" cy="421081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txBox="1">
            <a:spLocks noGrp="1"/>
          </p:cNvSpPr>
          <p:nvPr>
            <p:ph type="title"/>
          </p:nvPr>
        </p:nvSpPr>
        <p:spPr>
          <a:xfrm>
            <a:off x="2883462" y="660907"/>
            <a:ext cx="5563443" cy="11377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Century Gothic"/>
              <a:buNone/>
            </a:pPr>
            <a:r>
              <a:rPr lang="en-GB" sz="3200">
                <a:solidFill>
                  <a:srgbClr val="3F3F3F"/>
                </a:solidFill>
              </a:rPr>
              <a:t>Why Big Data?</a:t>
            </a:r>
            <a:endParaRPr/>
          </a:p>
        </p:txBody>
      </p:sp>
      <p:sp>
        <p:nvSpPr>
          <p:cNvPr id="201" name="Google Shape;201;p30"/>
          <p:cNvSpPr txBox="1">
            <a:spLocks noGrp="1"/>
          </p:cNvSpPr>
          <p:nvPr>
            <p:ph type="body" idx="1"/>
          </p:nvPr>
        </p:nvSpPr>
        <p:spPr>
          <a:xfrm>
            <a:off x="2529357" y="1740500"/>
            <a:ext cx="5795100" cy="2706900"/>
          </a:xfrm>
          <a:prstGeom prst="rect">
            <a:avLst/>
          </a:prstGeom>
          <a:noFill/>
          <a:ln>
            <a:noFill/>
          </a:ln>
        </p:spPr>
        <p:txBody>
          <a:bodyPr spcFirstLastPara="1" wrap="square" lIns="91425" tIns="45700" rIns="91425" bIns="45700" anchor="t" anchorCtr="0">
            <a:normAutofit/>
          </a:bodyPr>
          <a:lstStyle/>
          <a:p>
            <a:pPr marL="457200" lvl="0" indent="-182880" algn="l" rtl="0">
              <a:lnSpc>
                <a:spcPct val="90000"/>
              </a:lnSpc>
              <a:spcBef>
                <a:spcPts val="0"/>
              </a:spcBef>
              <a:spcAft>
                <a:spcPts val="0"/>
              </a:spcAft>
              <a:buSzPts val="1400"/>
              <a:buFont typeface="Garamond"/>
              <a:buChar char="◦"/>
            </a:pPr>
            <a:r>
              <a:rPr lang="en-GB" sz="1200">
                <a:solidFill>
                  <a:srgbClr val="3F3F3F"/>
                </a:solidFill>
              </a:rPr>
              <a:t>Music apps deals with millions of users daily and provides subscriptions to most users, it will be really helpful to use big data to help grow and monitor the business</a:t>
            </a:r>
            <a:endParaRPr sz="1200">
              <a:solidFill>
                <a:srgbClr val="3F3F3F"/>
              </a:solidFill>
            </a:endParaRPr>
          </a:p>
          <a:p>
            <a:pPr marL="457200" lvl="0" indent="0" algn="l" rtl="0">
              <a:lnSpc>
                <a:spcPct val="90000"/>
              </a:lnSpc>
              <a:spcBef>
                <a:spcPts val="0"/>
              </a:spcBef>
              <a:spcAft>
                <a:spcPts val="0"/>
              </a:spcAft>
              <a:buNone/>
            </a:pPr>
            <a:endParaRPr sz="1200">
              <a:solidFill>
                <a:srgbClr val="3F3F3F"/>
              </a:solidFill>
            </a:endParaRPr>
          </a:p>
          <a:p>
            <a:pPr marL="457200" lvl="0" indent="-182880" algn="l" rtl="0">
              <a:lnSpc>
                <a:spcPct val="90000"/>
              </a:lnSpc>
              <a:spcBef>
                <a:spcPts val="0"/>
              </a:spcBef>
              <a:spcAft>
                <a:spcPts val="0"/>
              </a:spcAft>
              <a:buSzPts val="1400"/>
              <a:buFont typeface="Garamond"/>
              <a:buChar char="◦"/>
            </a:pPr>
            <a:r>
              <a:rPr lang="en-GB" sz="1200">
                <a:solidFill>
                  <a:srgbClr val="3F3F3F"/>
                </a:solidFill>
              </a:rPr>
              <a:t>Netflix alone generates 500 million GB’s of data daily from their user </a:t>
            </a:r>
            <a:endParaRPr sz="1200">
              <a:solidFill>
                <a:srgbClr val="3F3F3F"/>
              </a:solidFill>
            </a:endParaRPr>
          </a:p>
          <a:p>
            <a:pPr marL="457200" lvl="0" indent="0" algn="l" rtl="0">
              <a:lnSpc>
                <a:spcPct val="90000"/>
              </a:lnSpc>
              <a:spcBef>
                <a:spcPts val="0"/>
              </a:spcBef>
              <a:spcAft>
                <a:spcPts val="0"/>
              </a:spcAft>
              <a:buNone/>
            </a:pPr>
            <a:endParaRPr sz="1200">
              <a:solidFill>
                <a:srgbClr val="3F3F3F"/>
              </a:solidFill>
            </a:endParaRPr>
          </a:p>
          <a:p>
            <a:pPr marL="457200" lvl="0" indent="-182880" algn="l" rtl="0">
              <a:lnSpc>
                <a:spcPct val="90000"/>
              </a:lnSpc>
              <a:spcBef>
                <a:spcPts val="0"/>
              </a:spcBef>
              <a:spcAft>
                <a:spcPts val="0"/>
              </a:spcAft>
              <a:buSzPts val="1400"/>
              <a:buFont typeface="Garamond"/>
              <a:buChar char="◦"/>
            </a:pPr>
            <a:r>
              <a:rPr lang="en-GB" sz="1200">
                <a:solidFill>
                  <a:srgbClr val="3F3F3F"/>
                </a:solidFill>
              </a:rPr>
              <a:t>Companies like prime, netflix, and spotify collect data, such as a user’s watch history, search queries, and time spent using their service</a:t>
            </a:r>
            <a:endParaRPr sz="1200">
              <a:solidFill>
                <a:srgbClr val="3F3F3F"/>
              </a:solidFill>
            </a:endParaRPr>
          </a:p>
          <a:p>
            <a:pPr marL="457200" lvl="0" indent="0" algn="l" rtl="0">
              <a:lnSpc>
                <a:spcPct val="90000"/>
              </a:lnSpc>
              <a:spcBef>
                <a:spcPts val="0"/>
              </a:spcBef>
              <a:spcAft>
                <a:spcPts val="0"/>
              </a:spcAft>
              <a:buNone/>
            </a:pPr>
            <a:endParaRPr sz="1200">
              <a:solidFill>
                <a:srgbClr val="3F3F3F"/>
              </a:solidFill>
            </a:endParaRPr>
          </a:p>
          <a:p>
            <a:pPr marL="457200" lvl="0" indent="-182880" algn="l" rtl="0">
              <a:lnSpc>
                <a:spcPct val="90000"/>
              </a:lnSpc>
              <a:spcBef>
                <a:spcPts val="0"/>
              </a:spcBef>
              <a:spcAft>
                <a:spcPts val="0"/>
              </a:spcAft>
              <a:buSzPts val="1400"/>
              <a:buFont typeface="Garamond"/>
              <a:buChar char="◦"/>
            </a:pPr>
            <a:r>
              <a:rPr lang="en-GB" sz="1200">
                <a:solidFill>
                  <a:srgbClr val="3F3F3F"/>
                </a:solidFill>
                <a:highlight>
                  <a:srgbClr val="FFFFFF"/>
                </a:highlight>
              </a:rPr>
              <a:t>Using advanced big data and analytics tools becomes crucial to deal with remarkably large datasets</a:t>
            </a:r>
            <a:endParaRPr/>
          </a:p>
          <a:p>
            <a:pPr marL="457200" lvl="0" indent="0" algn="l" rtl="0">
              <a:lnSpc>
                <a:spcPct val="90000"/>
              </a:lnSpc>
              <a:spcBef>
                <a:spcPts val="0"/>
              </a:spcBef>
              <a:spcAft>
                <a:spcPts val="0"/>
              </a:spcAft>
              <a:buNone/>
            </a:pPr>
            <a:endParaRPr/>
          </a:p>
          <a:p>
            <a:pPr marL="0" lvl="0" indent="82550" algn="l" rtl="0">
              <a:lnSpc>
                <a:spcPct val="90000"/>
              </a:lnSpc>
              <a:spcBef>
                <a:spcPts val="0"/>
              </a:spcBef>
              <a:spcAft>
                <a:spcPts val="1200"/>
              </a:spcAft>
              <a:buSzPts val="1300"/>
              <a:buFont typeface="Garamond"/>
              <a:buNone/>
            </a:pPr>
            <a:endParaRPr sz="1100">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1"/>
          <p:cNvSpPr/>
          <p:nvPr/>
        </p:nvSpPr>
        <p:spPr>
          <a:xfrm>
            <a:off x="0" y="0"/>
            <a:ext cx="9144000"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980902" y="950797"/>
            <a:ext cx="7182197" cy="3230963"/>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1085850" y="1058711"/>
            <a:ext cx="6972300" cy="3026077"/>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3851910" y="950797"/>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1"/>
          <p:cNvGrpSpPr/>
          <p:nvPr/>
        </p:nvGrpSpPr>
        <p:grpSpPr>
          <a:xfrm>
            <a:off x="4950855" y="950797"/>
            <a:ext cx="1567331" cy="483971"/>
            <a:chOff x="5318306" y="1386268"/>
            <a:chExt cx="1567331" cy="645295"/>
          </a:xfrm>
        </p:grpSpPr>
        <p:cxnSp>
          <p:nvCxnSpPr>
            <p:cNvPr id="211" name="Google Shape;211;p31"/>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12" name="Google Shape;212;p31"/>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13" name="Google Shape;213;p31"/>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14" name="Google Shape;214;p31"/>
          <p:cNvSpPr/>
          <p:nvPr/>
        </p:nvSpPr>
        <p:spPr>
          <a:xfrm>
            <a:off x="0" y="0"/>
            <a:ext cx="9144000" cy="5143500"/>
          </a:xfrm>
          <a:prstGeom prst="rect">
            <a:avLst/>
          </a:prstGeom>
          <a:gradFill>
            <a:gsLst>
              <a:gs pos="0">
                <a:srgbClr val="E1DBC9"/>
              </a:gs>
              <a:gs pos="77000">
                <a:srgbClr val="C8C1B0"/>
              </a:gs>
              <a:gs pos="100000">
                <a:srgbClr val="C0BA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5" name="Google Shape;215;p31"/>
          <p:cNvSpPr/>
          <p:nvPr/>
        </p:nvSpPr>
        <p:spPr>
          <a:xfrm>
            <a:off x="-47" y="0"/>
            <a:ext cx="9143999" cy="51435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1399" y="0"/>
            <a:ext cx="506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31"/>
          <p:cNvSpPr/>
          <p:nvPr/>
        </p:nvSpPr>
        <p:spPr>
          <a:xfrm>
            <a:off x="5543979" y="482598"/>
            <a:ext cx="3107873" cy="4174728"/>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5668023" y="605145"/>
            <a:ext cx="2859786" cy="3929634"/>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txBox="1">
            <a:spLocks noGrp="1"/>
          </p:cNvSpPr>
          <p:nvPr>
            <p:ph type="title"/>
          </p:nvPr>
        </p:nvSpPr>
        <p:spPr>
          <a:xfrm>
            <a:off x="5967918" y="1169826"/>
            <a:ext cx="2233711" cy="2351534"/>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262626"/>
              </a:buClr>
              <a:buSzPts val="2800"/>
              <a:buFont typeface="Century Gothic"/>
              <a:buNone/>
            </a:pPr>
            <a:r>
              <a:rPr lang="en-GB" sz="3200" cap="none"/>
              <a:t>BIG DATA PIPELINE</a:t>
            </a:r>
            <a:endParaRPr/>
          </a:p>
        </p:txBody>
      </p:sp>
      <p:pic>
        <p:nvPicPr>
          <p:cNvPr id="220" name="Google Shape;220;p31"/>
          <p:cNvPicPr preferRelativeResize="0"/>
          <p:nvPr/>
        </p:nvPicPr>
        <p:blipFill rotWithShape="1">
          <a:blip r:embed="rId4">
            <a:alphaModFix/>
          </a:blip>
          <a:srcRect/>
          <a:stretch/>
        </p:blipFill>
        <p:spPr>
          <a:xfrm>
            <a:off x="198995" y="1169826"/>
            <a:ext cx="4627817" cy="3230959"/>
          </a:xfrm>
          <a:prstGeom prst="rect">
            <a:avLst/>
          </a:prstGeom>
          <a:noFill/>
          <a:ln>
            <a:noFill/>
          </a:ln>
        </p:spPr>
      </p:pic>
      <p:sp>
        <p:nvSpPr>
          <p:cNvPr id="221" name="Google Shape;221;p31"/>
          <p:cNvSpPr/>
          <p:nvPr/>
        </p:nvSpPr>
        <p:spPr>
          <a:xfrm>
            <a:off x="6377826" y="480642"/>
            <a:ext cx="1440180" cy="548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31"/>
          <p:cNvCxnSpPr/>
          <p:nvPr/>
        </p:nvCxnSpPr>
        <p:spPr>
          <a:xfrm>
            <a:off x="6463551" y="480641"/>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23" name="Google Shape;223;p31"/>
          <p:cNvCxnSpPr/>
          <p:nvPr/>
        </p:nvCxnSpPr>
        <p:spPr>
          <a:xfrm>
            <a:off x="7732281" y="480641"/>
            <a:ext cx="0" cy="48006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24" name="Google Shape;224;p31"/>
          <p:cNvCxnSpPr/>
          <p:nvPr/>
        </p:nvCxnSpPr>
        <p:spPr>
          <a:xfrm>
            <a:off x="6463551" y="964612"/>
            <a:ext cx="1268730" cy="0"/>
          </a:xfrm>
          <a:prstGeom prst="straightConnector1">
            <a:avLst/>
          </a:prstGeom>
          <a:solidFill>
            <a:srgbClr val="262626"/>
          </a:solidFill>
          <a:ln w="9525" cap="flat" cmpd="sng">
            <a:solidFill>
              <a:schemeClr val="dk1"/>
            </a:solidFill>
            <a:prstDash val="solid"/>
            <a:miter lim="800000"/>
            <a:headEnd type="none" w="sm" len="sm"/>
            <a:tailEnd type="none" w="sm" len="sm"/>
          </a:ln>
        </p:spPr>
      </p:cxnSp>
      <p:sp>
        <p:nvSpPr>
          <p:cNvPr id="225" name="Google Shape;225;p31"/>
          <p:cNvSpPr/>
          <p:nvPr/>
        </p:nvSpPr>
        <p:spPr>
          <a:xfrm>
            <a:off x="5560864" y="497669"/>
            <a:ext cx="3095496" cy="56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31"/>
          <p:cNvSpPr/>
          <p:nvPr/>
        </p:nvSpPr>
        <p:spPr>
          <a:xfrm>
            <a:off x="2225725" y="2899075"/>
            <a:ext cx="944700" cy="140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31"/>
          <p:cNvPicPr preferRelativeResize="0"/>
          <p:nvPr/>
        </p:nvPicPr>
        <p:blipFill rotWithShape="1">
          <a:blip r:embed="rId4">
            <a:alphaModFix/>
          </a:blip>
          <a:srcRect l="44544" t="83019" r="36864"/>
          <a:stretch/>
        </p:blipFill>
        <p:spPr>
          <a:xfrm>
            <a:off x="2225736" y="2843050"/>
            <a:ext cx="860375" cy="548626"/>
          </a:xfrm>
          <a:prstGeom prst="rect">
            <a:avLst/>
          </a:prstGeom>
          <a:noFill/>
          <a:ln>
            <a:noFill/>
          </a:ln>
        </p:spPr>
      </p:pic>
      <p:pic>
        <p:nvPicPr>
          <p:cNvPr id="228" name="Google Shape;228;p31"/>
          <p:cNvPicPr preferRelativeResize="0"/>
          <p:nvPr/>
        </p:nvPicPr>
        <p:blipFill>
          <a:blip r:embed="rId5">
            <a:alphaModFix/>
          </a:blip>
          <a:stretch>
            <a:fillRect/>
          </a:stretch>
        </p:blipFill>
        <p:spPr>
          <a:xfrm>
            <a:off x="116225" y="1871500"/>
            <a:ext cx="1034476" cy="362775"/>
          </a:xfrm>
          <a:prstGeom prst="rect">
            <a:avLst/>
          </a:prstGeom>
          <a:noFill/>
          <a:ln>
            <a:noFill/>
          </a:ln>
        </p:spPr>
      </p:pic>
      <p:sp>
        <p:nvSpPr>
          <p:cNvPr id="229" name="Google Shape;229;p31"/>
          <p:cNvSpPr/>
          <p:nvPr/>
        </p:nvSpPr>
        <p:spPr>
          <a:xfrm>
            <a:off x="4002575" y="1645925"/>
            <a:ext cx="682800" cy="48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0" name="Google Shape;230;p31"/>
          <p:cNvPicPr preferRelativeResize="0"/>
          <p:nvPr/>
        </p:nvPicPr>
        <p:blipFill>
          <a:blip r:embed="rId6">
            <a:alphaModFix/>
          </a:blip>
          <a:stretch>
            <a:fillRect/>
          </a:stretch>
        </p:blipFill>
        <p:spPr>
          <a:xfrm>
            <a:off x="3851898" y="1678814"/>
            <a:ext cx="1077979" cy="56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2"/>
          <p:cNvPicPr preferRelativeResize="0"/>
          <p:nvPr/>
        </p:nvPicPr>
        <p:blipFill>
          <a:blip r:embed="rId3">
            <a:alphaModFix/>
          </a:blip>
          <a:stretch>
            <a:fillRect/>
          </a:stretch>
        </p:blipFill>
        <p:spPr>
          <a:xfrm>
            <a:off x="645275" y="188375"/>
            <a:ext cx="8023850" cy="4897800"/>
          </a:xfrm>
          <a:prstGeom prst="rect">
            <a:avLst/>
          </a:prstGeom>
          <a:noFill/>
          <a:ln>
            <a:noFill/>
          </a:ln>
        </p:spPr>
      </p:pic>
      <p:sp>
        <p:nvSpPr>
          <p:cNvPr id="236" name="Google Shape;236;p32"/>
          <p:cNvSpPr txBox="1">
            <a:spLocks noGrp="1"/>
          </p:cNvSpPr>
          <p:nvPr>
            <p:ph type="title"/>
          </p:nvPr>
        </p:nvSpPr>
        <p:spPr>
          <a:xfrm>
            <a:off x="2648400" y="258175"/>
            <a:ext cx="3935700" cy="844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sz="3800"/>
              <a:t>Why Kafka?</a:t>
            </a:r>
            <a:endParaRPr sz="3800"/>
          </a:p>
        </p:txBody>
      </p:sp>
      <p:sp>
        <p:nvSpPr>
          <p:cNvPr id="237" name="Google Shape;237;p32"/>
          <p:cNvSpPr txBox="1"/>
          <p:nvPr/>
        </p:nvSpPr>
        <p:spPr>
          <a:xfrm>
            <a:off x="1438950" y="941950"/>
            <a:ext cx="6354600" cy="3169200"/>
          </a:xfrm>
          <a:prstGeom prst="rect">
            <a:avLst/>
          </a:prstGeom>
          <a:noFill/>
          <a:ln>
            <a:noFill/>
          </a:ln>
        </p:spPr>
        <p:txBody>
          <a:bodyPr spcFirstLastPara="1" wrap="square" lIns="91425" tIns="91425" rIns="91425" bIns="91425" anchor="t" anchorCtr="0">
            <a:spAutoFit/>
          </a:bodyPr>
          <a:lstStyle/>
          <a:p>
            <a:pPr marL="457200" lvl="0" indent="-182880" algn="l" rtl="0">
              <a:lnSpc>
                <a:spcPct val="90000"/>
              </a:lnSpc>
              <a:spcBef>
                <a:spcPts val="0"/>
              </a:spcBef>
              <a:spcAft>
                <a:spcPts val="0"/>
              </a:spcAft>
              <a:buClr>
                <a:schemeClr val="dk1"/>
              </a:buClr>
              <a:buSzPts val="1400"/>
              <a:buFont typeface="Century Gothic"/>
              <a:buChar char="◦"/>
            </a:pPr>
            <a:r>
              <a:rPr lang="en-GB">
                <a:solidFill>
                  <a:schemeClr val="dk1"/>
                </a:solidFill>
                <a:latin typeface="Century Gothic"/>
                <a:ea typeface="Century Gothic"/>
                <a:cs typeface="Century Gothic"/>
                <a:sym typeface="Century Gothic"/>
              </a:rPr>
              <a:t>Kafka loads our real time user log data from backend with low latency</a:t>
            </a:r>
            <a:r>
              <a:rPr lang="en-GB">
                <a:solidFill>
                  <a:schemeClr val="dk1"/>
                </a:solidFill>
                <a:highlight>
                  <a:schemeClr val="lt1"/>
                </a:highlight>
                <a:latin typeface="Century Gothic"/>
                <a:ea typeface="Century Gothic"/>
                <a:cs typeface="Century Gothic"/>
                <a:sym typeface="Century Gothic"/>
              </a:rPr>
              <a:t>.</a:t>
            </a:r>
            <a:endParaRPr>
              <a:solidFill>
                <a:schemeClr val="dk1"/>
              </a:solidFill>
              <a:highlight>
                <a:schemeClr val="lt1"/>
              </a:highlight>
              <a:latin typeface="Century Gothic"/>
              <a:ea typeface="Century Gothic"/>
              <a:cs typeface="Century Gothic"/>
              <a:sym typeface="Century Gothic"/>
            </a:endParaRPr>
          </a:p>
          <a:p>
            <a:pPr marL="457200" lvl="0" indent="0" algn="l" rtl="0">
              <a:lnSpc>
                <a:spcPct val="90000"/>
              </a:lnSpc>
              <a:spcBef>
                <a:spcPts val="0"/>
              </a:spcBef>
              <a:spcAft>
                <a:spcPts val="0"/>
              </a:spcAft>
              <a:buNone/>
            </a:pPr>
            <a:endParaRPr>
              <a:solidFill>
                <a:schemeClr val="dk1"/>
              </a:solidFill>
              <a:highlight>
                <a:schemeClr val="lt1"/>
              </a:highlight>
              <a:latin typeface="Century Gothic"/>
              <a:ea typeface="Century Gothic"/>
              <a:cs typeface="Century Gothic"/>
              <a:sym typeface="Century Gothic"/>
            </a:endParaRPr>
          </a:p>
          <a:p>
            <a:pPr marL="457200" lvl="0" indent="-182880" algn="l" rtl="0">
              <a:lnSpc>
                <a:spcPct val="90000"/>
              </a:lnSpc>
              <a:spcBef>
                <a:spcPts val="0"/>
              </a:spcBef>
              <a:spcAft>
                <a:spcPts val="0"/>
              </a:spcAft>
              <a:buClr>
                <a:schemeClr val="dk1"/>
              </a:buClr>
              <a:buSzPts val="1400"/>
              <a:buFont typeface="Century Gothic"/>
              <a:buChar char="◦"/>
            </a:pPr>
            <a:r>
              <a:rPr lang="en-GB">
                <a:solidFill>
                  <a:schemeClr val="dk1"/>
                </a:solidFill>
                <a:latin typeface="Century Gothic"/>
                <a:ea typeface="Century Gothic"/>
                <a:cs typeface="Century Gothic"/>
                <a:sym typeface="Century Gothic"/>
              </a:rPr>
              <a:t>Kafka is more reliable than similar messaging services available.</a:t>
            </a:r>
            <a:endParaRPr>
              <a:solidFill>
                <a:schemeClr val="dk1"/>
              </a:solidFill>
              <a:latin typeface="Century Gothic"/>
              <a:ea typeface="Century Gothic"/>
              <a:cs typeface="Century Gothic"/>
              <a:sym typeface="Century Gothic"/>
            </a:endParaRPr>
          </a:p>
          <a:p>
            <a:pPr marL="457200" lvl="0" indent="0" algn="l" rtl="0">
              <a:lnSpc>
                <a:spcPct val="90000"/>
              </a:lnSpc>
              <a:spcBef>
                <a:spcPts val="0"/>
              </a:spcBef>
              <a:spcAft>
                <a:spcPts val="0"/>
              </a:spcAft>
              <a:buNone/>
            </a:pPr>
            <a:endParaRPr>
              <a:solidFill>
                <a:schemeClr val="dk1"/>
              </a:solidFill>
              <a:latin typeface="Century Gothic"/>
              <a:ea typeface="Century Gothic"/>
              <a:cs typeface="Century Gothic"/>
              <a:sym typeface="Century Gothic"/>
            </a:endParaRPr>
          </a:p>
          <a:p>
            <a:pPr marL="457200" lvl="0" indent="-182880" algn="l" rtl="0">
              <a:lnSpc>
                <a:spcPct val="90000"/>
              </a:lnSpc>
              <a:spcBef>
                <a:spcPts val="0"/>
              </a:spcBef>
              <a:spcAft>
                <a:spcPts val="0"/>
              </a:spcAft>
              <a:buClr>
                <a:schemeClr val="dk1"/>
              </a:buClr>
              <a:buSzPts val="1400"/>
              <a:buFont typeface="Century Gothic"/>
              <a:buChar char="◦"/>
            </a:pPr>
            <a:r>
              <a:rPr lang="en-GB">
                <a:solidFill>
                  <a:schemeClr val="dk1"/>
                </a:solidFill>
                <a:latin typeface="Century Gothic"/>
                <a:ea typeface="Century Gothic"/>
                <a:cs typeface="Century Gothic"/>
                <a:sym typeface="Century Gothic"/>
              </a:rPr>
              <a:t>Apache Kafka is massively scalable because it allows the log data generated by the sparkify streaming app to be distributed across multiple servers</a:t>
            </a:r>
            <a:endParaRPr>
              <a:solidFill>
                <a:schemeClr val="dk1"/>
              </a:solidFill>
              <a:highlight>
                <a:schemeClr val="lt1"/>
              </a:highlight>
              <a:latin typeface="Century Gothic"/>
              <a:ea typeface="Century Gothic"/>
              <a:cs typeface="Century Gothic"/>
              <a:sym typeface="Century Gothic"/>
            </a:endParaRPr>
          </a:p>
          <a:p>
            <a:pPr marL="457200" lvl="0" indent="0" algn="l" rtl="0">
              <a:lnSpc>
                <a:spcPct val="90000"/>
              </a:lnSpc>
              <a:spcBef>
                <a:spcPts val="0"/>
              </a:spcBef>
              <a:spcAft>
                <a:spcPts val="0"/>
              </a:spcAft>
              <a:buNone/>
            </a:pPr>
            <a:endParaRPr>
              <a:solidFill>
                <a:schemeClr val="dk1"/>
              </a:solidFill>
              <a:highlight>
                <a:schemeClr val="lt1"/>
              </a:highlight>
              <a:latin typeface="Century Gothic"/>
              <a:ea typeface="Century Gothic"/>
              <a:cs typeface="Century Gothic"/>
              <a:sym typeface="Century Gothic"/>
            </a:endParaRPr>
          </a:p>
          <a:p>
            <a:pPr marL="457200" lvl="0" indent="-182880" algn="l" rtl="0">
              <a:lnSpc>
                <a:spcPct val="90000"/>
              </a:lnSpc>
              <a:spcBef>
                <a:spcPts val="0"/>
              </a:spcBef>
              <a:spcAft>
                <a:spcPts val="0"/>
              </a:spcAft>
              <a:buClr>
                <a:schemeClr val="dk1"/>
              </a:buClr>
              <a:buSzPts val="1400"/>
              <a:buFont typeface="Century Gothic"/>
              <a:buChar char="◦"/>
            </a:pPr>
            <a:r>
              <a:rPr lang="en-GB">
                <a:solidFill>
                  <a:schemeClr val="dk1"/>
                </a:solidFill>
                <a:highlight>
                  <a:schemeClr val="lt1"/>
                </a:highlight>
                <a:latin typeface="Century Gothic"/>
                <a:ea typeface="Century Gothic"/>
                <a:cs typeface="Century Gothic"/>
                <a:sym typeface="Century Gothic"/>
              </a:rPr>
              <a:t>As a message broker, it lets applications publish or subscribe one or multiple event streams</a:t>
            </a:r>
            <a:endParaRPr>
              <a:solidFill>
                <a:schemeClr val="dk1"/>
              </a:solidFill>
              <a:highlight>
                <a:schemeClr val="lt1"/>
              </a:highlight>
              <a:latin typeface="Century Gothic"/>
              <a:ea typeface="Century Gothic"/>
              <a:cs typeface="Century Gothic"/>
              <a:sym typeface="Century Gothic"/>
            </a:endParaRPr>
          </a:p>
          <a:p>
            <a:pPr marL="457200" lvl="0" indent="0" algn="l" rtl="0">
              <a:lnSpc>
                <a:spcPct val="90000"/>
              </a:lnSpc>
              <a:spcBef>
                <a:spcPts val="0"/>
              </a:spcBef>
              <a:spcAft>
                <a:spcPts val="0"/>
              </a:spcAft>
              <a:buNone/>
            </a:pPr>
            <a:endParaRPr>
              <a:solidFill>
                <a:schemeClr val="dk1"/>
              </a:solidFill>
              <a:highlight>
                <a:schemeClr val="lt1"/>
              </a:highlight>
              <a:latin typeface="Century Gothic"/>
              <a:ea typeface="Century Gothic"/>
              <a:cs typeface="Century Gothic"/>
              <a:sym typeface="Century Gothic"/>
            </a:endParaRPr>
          </a:p>
          <a:p>
            <a:pPr marL="457200" lvl="0" indent="-182880" algn="l" rtl="0">
              <a:lnSpc>
                <a:spcPct val="90000"/>
              </a:lnSpc>
              <a:spcBef>
                <a:spcPts val="0"/>
              </a:spcBef>
              <a:spcAft>
                <a:spcPts val="0"/>
              </a:spcAft>
              <a:buClr>
                <a:schemeClr val="dk1"/>
              </a:buClr>
              <a:buSzPts val="1400"/>
              <a:buFont typeface="Century Gothic"/>
              <a:buChar char="◦"/>
            </a:pPr>
            <a:r>
              <a:rPr lang="en-GB">
                <a:solidFill>
                  <a:schemeClr val="dk1"/>
                </a:solidFill>
                <a:latin typeface="Century Gothic"/>
                <a:ea typeface="Century Gothic"/>
                <a:cs typeface="Century Gothic"/>
                <a:sym typeface="Century Gothic"/>
              </a:rPr>
              <a:t>Kafka replicates data and is able to support multiple subscribers</a:t>
            </a:r>
            <a:endParaRPr>
              <a:solidFill>
                <a:schemeClr val="dk1"/>
              </a:solidFill>
              <a:highlight>
                <a:schemeClr val="lt1"/>
              </a:highlight>
              <a:latin typeface="Century Gothic"/>
              <a:ea typeface="Century Gothic"/>
              <a:cs typeface="Century Gothic"/>
              <a:sym typeface="Century Gothic"/>
            </a:endParaRPr>
          </a:p>
          <a:p>
            <a:pPr marL="457200" lvl="0" indent="0" algn="just" rtl="0">
              <a:lnSpc>
                <a:spcPct val="115000"/>
              </a:lnSpc>
              <a:spcBef>
                <a:spcPts val="0"/>
              </a:spcBef>
              <a:spcAft>
                <a:spcPts val="0"/>
              </a:spcAft>
              <a:buNone/>
            </a:pPr>
            <a:endParaRPr>
              <a:solidFill>
                <a:srgbClr val="3F3F3F"/>
              </a:solidFill>
              <a:highlight>
                <a:schemeClr val="lt1"/>
              </a:highlight>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pic>
        <p:nvPicPr>
          <p:cNvPr id="238" name="Google Shape;238;p32"/>
          <p:cNvPicPr preferRelativeResize="0"/>
          <p:nvPr/>
        </p:nvPicPr>
        <p:blipFill>
          <a:blip r:embed="rId4">
            <a:alphaModFix/>
          </a:blip>
          <a:stretch>
            <a:fillRect/>
          </a:stretch>
        </p:blipFill>
        <p:spPr>
          <a:xfrm>
            <a:off x="1771850" y="3792550"/>
            <a:ext cx="6021699" cy="11078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body" idx="1"/>
          </p:nvPr>
        </p:nvSpPr>
        <p:spPr>
          <a:xfrm>
            <a:off x="1172718" y="3511547"/>
            <a:ext cx="6803100" cy="342900"/>
          </a:xfrm>
          <a:prstGeom prst="rect">
            <a:avLst/>
          </a:prstGeom>
        </p:spPr>
        <p:txBody>
          <a:bodyPr spcFirstLastPara="1" wrap="square" lIns="91425" tIns="45700" rIns="91425" bIns="45700" anchor="t" anchorCtr="0">
            <a:normAutofit/>
          </a:bodyPr>
          <a:lstStyle/>
          <a:p>
            <a:pPr marL="0" lvl="0" indent="0" algn="ctr" rtl="0">
              <a:spcBef>
                <a:spcPts val="675"/>
              </a:spcBef>
              <a:spcAft>
                <a:spcPts val="0"/>
              </a:spcAft>
              <a:buNone/>
            </a:pPr>
            <a:endParaRPr/>
          </a:p>
        </p:txBody>
      </p:sp>
      <p:pic>
        <p:nvPicPr>
          <p:cNvPr id="244" name="Google Shape;244;p33"/>
          <p:cNvPicPr preferRelativeResize="0"/>
          <p:nvPr/>
        </p:nvPicPr>
        <p:blipFill>
          <a:blip r:embed="rId3">
            <a:alphaModFix/>
          </a:blip>
          <a:stretch>
            <a:fillRect/>
          </a:stretch>
        </p:blipFill>
        <p:spPr>
          <a:xfrm>
            <a:off x="645250" y="294850"/>
            <a:ext cx="8023850" cy="4521050"/>
          </a:xfrm>
          <a:prstGeom prst="rect">
            <a:avLst/>
          </a:prstGeom>
          <a:noFill/>
          <a:ln w="9525" cap="flat" cmpd="sng">
            <a:solidFill>
              <a:schemeClr val="dk2"/>
            </a:solidFill>
            <a:prstDash val="dot"/>
            <a:round/>
            <a:headEnd type="none" w="sm" len="sm"/>
            <a:tailEnd type="none" w="sm" len="sm"/>
          </a:ln>
        </p:spPr>
      </p:pic>
      <p:sp>
        <p:nvSpPr>
          <p:cNvPr id="245" name="Google Shape;245;p33"/>
          <p:cNvSpPr txBox="1">
            <a:spLocks noGrp="1"/>
          </p:cNvSpPr>
          <p:nvPr>
            <p:ph type="title"/>
          </p:nvPr>
        </p:nvSpPr>
        <p:spPr>
          <a:xfrm>
            <a:off x="3057575" y="530950"/>
            <a:ext cx="3199200" cy="1038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3800"/>
              <a:t> Why Spark?</a:t>
            </a:r>
            <a:endParaRPr sz="3800"/>
          </a:p>
        </p:txBody>
      </p:sp>
      <p:sp>
        <p:nvSpPr>
          <p:cNvPr id="246" name="Google Shape;246;p33"/>
          <p:cNvSpPr txBox="1"/>
          <p:nvPr/>
        </p:nvSpPr>
        <p:spPr>
          <a:xfrm>
            <a:off x="1369500" y="1531225"/>
            <a:ext cx="6405000" cy="31263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rgbClr val="3F3F3F"/>
              </a:buClr>
              <a:buSzPts val="1400"/>
              <a:buFont typeface="Century Gothic"/>
              <a:buChar char="◦"/>
            </a:pPr>
            <a:r>
              <a:rPr lang="en-GB">
                <a:solidFill>
                  <a:schemeClr val="dk1"/>
                </a:solidFill>
                <a:latin typeface="Century Gothic"/>
                <a:ea typeface="Century Gothic"/>
                <a:cs typeface="Century Gothic"/>
                <a:sym typeface="Century Gothic"/>
              </a:rPr>
              <a:t>Traditional technologies, such as relational databases, are not well suited for log data in real-time. </a:t>
            </a:r>
            <a:endParaRPr>
              <a:solidFill>
                <a:schemeClr val="dk1"/>
              </a:solidFill>
              <a:latin typeface="Century Gothic"/>
              <a:ea typeface="Century Gothic"/>
              <a:cs typeface="Century Gothic"/>
              <a:sym typeface="Century Gothic"/>
            </a:endParaRPr>
          </a:p>
          <a:p>
            <a:pPr marL="457200" lvl="0" indent="-317500" algn="just" rtl="0">
              <a:lnSpc>
                <a:spcPct val="115000"/>
              </a:lnSpc>
              <a:spcBef>
                <a:spcPts val="0"/>
              </a:spcBef>
              <a:spcAft>
                <a:spcPts val="0"/>
              </a:spcAft>
              <a:buClr>
                <a:srgbClr val="3F3F3F"/>
              </a:buClr>
              <a:buSzPts val="1400"/>
              <a:buFont typeface="Century Gothic"/>
              <a:buChar char="◦"/>
            </a:pPr>
            <a:r>
              <a:rPr lang="en-GB">
                <a:solidFill>
                  <a:schemeClr val="dk1"/>
                </a:solidFill>
                <a:latin typeface="Century Gothic"/>
                <a:ea typeface="Century Gothic"/>
                <a:cs typeface="Century Gothic"/>
                <a:sym typeface="Century Gothic"/>
              </a:rPr>
              <a:t>They are designed to store and process data in batches, which is slow and inefficient for large volumes of data that need to be processed in real-time.</a:t>
            </a:r>
            <a:endParaRPr>
              <a:solidFill>
                <a:schemeClr val="dk1"/>
              </a:solidFill>
              <a:latin typeface="Century Gothic"/>
              <a:ea typeface="Century Gothic"/>
              <a:cs typeface="Century Gothic"/>
              <a:sym typeface="Century Gothic"/>
            </a:endParaRPr>
          </a:p>
          <a:p>
            <a:pPr marL="457200" lvl="0" indent="-317500" algn="just" rtl="0">
              <a:lnSpc>
                <a:spcPct val="115000"/>
              </a:lnSpc>
              <a:spcBef>
                <a:spcPts val="0"/>
              </a:spcBef>
              <a:spcAft>
                <a:spcPts val="0"/>
              </a:spcAft>
              <a:buClr>
                <a:srgbClr val="3F3F3F"/>
              </a:buClr>
              <a:buSzPts val="1400"/>
              <a:buFont typeface="Century Gothic"/>
              <a:buChar char="◦"/>
            </a:pPr>
            <a:r>
              <a:rPr lang="en-GB">
                <a:solidFill>
                  <a:schemeClr val="dk1"/>
                </a:solidFill>
                <a:latin typeface="Century Gothic"/>
                <a:ea typeface="Century Gothic"/>
                <a:cs typeface="Century Gothic"/>
                <a:sym typeface="Century Gothic"/>
              </a:rPr>
              <a:t>In contrast, Spark/Spark ML and it’s ML libraries are specifically designed for handling and processing large amounts of data in real-time. </a:t>
            </a:r>
            <a:endParaRPr>
              <a:solidFill>
                <a:schemeClr val="dk1"/>
              </a:solidFill>
              <a:latin typeface="Century Gothic"/>
              <a:ea typeface="Century Gothic"/>
              <a:cs typeface="Century Gothic"/>
              <a:sym typeface="Century Gothic"/>
            </a:endParaRPr>
          </a:p>
          <a:p>
            <a:pPr marL="457200" lvl="0" indent="-317500" algn="just" rtl="0">
              <a:lnSpc>
                <a:spcPct val="115000"/>
              </a:lnSpc>
              <a:spcBef>
                <a:spcPts val="0"/>
              </a:spcBef>
              <a:spcAft>
                <a:spcPts val="0"/>
              </a:spcAft>
              <a:buClr>
                <a:srgbClr val="3F3F3F"/>
              </a:buClr>
              <a:buSzPts val="1400"/>
              <a:buFont typeface="Century Gothic"/>
              <a:buChar char="◦"/>
            </a:pPr>
            <a:r>
              <a:rPr lang="en-GB">
                <a:solidFill>
                  <a:schemeClr val="dk1"/>
                </a:solidFill>
                <a:latin typeface="Century Gothic"/>
                <a:ea typeface="Century Gothic"/>
                <a:cs typeface="Century Gothic"/>
                <a:sym typeface="Century Gothic"/>
              </a:rPr>
              <a:t>It is highly scalable, fault-tolerant, and can process data in parallel, which makes them well suited for handling the high-volume and fast-paced nature of log data.</a:t>
            </a:r>
            <a:endParaRPr>
              <a:solidFill>
                <a:schemeClr val="dk1"/>
              </a:solidFill>
              <a:latin typeface="Century Gothic"/>
              <a:ea typeface="Century Gothic"/>
              <a:cs typeface="Century Gothic"/>
              <a:sym typeface="Century Gothic"/>
            </a:endParaRPr>
          </a:p>
          <a:p>
            <a:pPr marL="457200" lvl="0" indent="0" algn="just" rtl="0">
              <a:lnSpc>
                <a:spcPct val="115000"/>
              </a:lnSpc>
              <a:spcBef>
                <a:spcPts val="0"/>
              </a:spcBef>
              <a:spcAft>
                <a:spcPts val="0"/>
              </a:spcAft>
              <a:buNone/>
            </a:pP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34"/>
          <p:cNvSpPr/>
          <p:nvPr/>
        </p:nvSpPr>
        <p:spPr>
          <a:xfrm>
            <a:off x="176022" y="178308"/>
            <a:ext cx="8791956" cy="47868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0" y="0"/>
            <a:ext cx="3017371"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3" name="Google Shape;253;p34"/>
          <p:cNvSpPr/>
          <p:nvPr/>
        </p:nvSpPr>
        <p:spPr>
          <a:xfrm>
            <a:off x="3017371" y="0"/>
            <a:ext cx="6126557"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54" name="Google Shape;254;p34"/>
          <p:cNvPicPr preferRelativeResize="0"/>
          <p:nvPr/>
        </p:nvPicPr>
        <p:blipFill rotWithShape="1">
          <a:blip r:embed="rId3">
            <a:alphaModFix/>
          </a:blip>
          <a:srcRect/>
          <a:stretch/>
        </p:blipFill>
        <p:spPr>
          <a:xfrm>
            <a:off x="3700794" y="482601"/>
            <a:ext cx="4759709" cy="4057651"/>
          </a:xfrm>
          <a:prstGeom prst="rect">
            <a:avLst/>
          </a:prstGeom>
          <a:noFill/>
          <a:ln>
            <a:noFill/>
          </a:ln>
        </p:spPr>
      </p:pic>
      <p:sp>
        <p:nvSpPr>
          <p:cNvPr id="255" name="Google Shape;255;p34"/>
          <p:cNvSpPr/>
          <p:nvPr/>
        </p:nvSpPr>
        <p:spPr>
          <a:xfrm>
            <a:off x="0" y="0"/>
            <a:ext cx="3018771" cy="5143500"/>
          </a:xfrm>
          <a:prstGeom prst="rect">
            <a:avLst/>
          </a:prstGeom>
          <a:blipFill rotWithShape="1">
            <a:blip r:embed="rId4">
              <a:alphaModFix amt="6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txBox="1">
            <a:spLocks noGrp="1"/>
          </p:cNvSpPr>
          <p:nvPr>
            <p:ph type="title"/>
          </p:nvPr>
        </p:nvSpPr>
        <p:spPr>
          <a:xfrm>
            <a:off x="338667" y="482598"/>
            <a:ext cx="2678704" cy="10715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2800"/>
              <a:buFont typeface="Century Gothic"/>
              <a:buNone/>
            </a:pPr>
            <a:r>
              <a:rPr lang="en-GB" sz="3200">
                <a:solidFill>
                  <a:srgbClr val="FFFFFF"/>
                </a:solidFill>
              </a:rPr>
              <a:t>Our Dataset</a:t>
            </a:r>
            <a:endParaRPr/>
          </a:p>
        </p:txBody>
      </p:sp>
      <p:sp>
        <p:nvSpPr>
          <p:cNvPr id="257" name="Google Shape;257;p34"/>
          <p:cNvSpPr txBox="1">
            <a:spLocks noGrp="1"/>
          </p:cNvSpPr>
          <p:nvPr>
            <p:ph type="body" idx="1"/>
          </p:nvPr>
        </p:nvSpPr>
        <p:spPr>
          <a:xfrm>
            <a:off x="30520" y="1638027"/>
            <a:ext cx="3017371" cy="2902225"/>
          </a:xfrm>
          <a:prstGeom prst="rect">
            <a:avLst/>
          </a:prstGeom>
          <a:noFill/>
          <a:ln>
            <a:noFill/>
          </a:ln>
        </p:spPr>
        <p:txBody>
          <a:bodyPr spcFirstLastPara="1" wrap="square" lIns="91425" tIns="45700" rIns="91425" bIns="45700" anchor="t" anchorCtr="0">
            <a:normAutofit/>
          </a:bodyPr>
          <a:lstStyle/>
          <a:p>
            <a:pPr marL="457200" lvl="0" indent="-182880" algn="l" rtl="0">
              <a:lnSpc>
                <a:spcPct val="100000"/>
              </a:lnSpc>
              <a:spcBef>
                <a:spcPts val="0"/>
              </a:spcBef>
              <a:spcAft>
                <a:spcPts val="0"/>
              </a:spcAft>
              <a:buSzPts val="1400"/>
              <a:buFont typeface="Garamond"/>
              <a:buChar char="◦"/>
            </a:pPr>
            <a:r>
              <a:rPr lang="en-GB" sz="1600">
                <a:solidFill>
                  <a:srgbClr val="FFFFFF"/>
                </a:solidFill>
              </a:rPr>
              <a:t>We have a dataset with the following columns and schema</a:t>
            </a:r>
            <a:endParaRPr/>
          </a:p>
          <a:p>
            <a:pPr marL="457200" lvl="0" indent="-93979" algn="l" rtl="0">
              <a:lnSpc>
                <a:spcPct val="100000"/>
              </a:lnSpc>
              <a:spcBef>
                <a:spcPts val="0"/>
              </a:spcBef>
              <a:spcAft>
                <a:spcPts val="0"/>
              </a:spcAft>
              <a:buSzPts val="1400"/>
              <a:buFont typeface="Garamond"/>
              <a:buNone/>
            </a:pPr>
            <a:endParaRPr sz="1600">
              <a:solidFill>
                <a:srgbClr val="FFFFFF"/>
              </a:solidFill>
            </a:endParaRPr>
          </a:p>
          <a:p>
            <a:pPr marL="457200" lvl="0" indent="-182880" algn="l" rtl="0">
              <a:lnSpc>
                <a:spcPct val="100000"/>
              </a:lnSpc>
              <a:spcBef>
                <a:spcPts val="0"/>
              </a:spcBef>
              <a:spcAft>
                <a:spcPts val="0"/>
              </a:spcAft>
              <a:buSzPts val="1400"/>
              <a:buFont typeface="Garamond"/>
              <a:buChar char="◦"/>
            </a:pPr>
            <a:r>
              <a:rPr lang="en-GB" sz="1600">
                <a:solidFill>
                  <a:srgbClr val="FFFFFF"/>
                </a:solidFill>
              </a:rPr>
              <a:t>It is a JSON formatted data and has in total 26259199 number of records</a:t>
            </a:r>
            <a:endParaRPr sz="1600">
              <a:solidFill>
                <a:srgbClr val="FFFFFF"/>
              </a:solidFill>
              <a:highlight>
                <a:srgbClr val="FFFFFF"/>
              </a:highlight>
            </a:endParaRPr>
          </a:p>
          <a:p>
            <a:pPr marL="0" lvl="0" indent="82550" algn="l" rtl="0">
              <a:lnSpc>
                <a:spcPct val="100000"/>
              </a:lnSpc>
              <a:spcBef>
                <a:spcPts val="0"/>
              </a:spcBef>
              <a:spcAft>
                <a:spcPts val="0"/>
              </a:spcAft>
              <a:buSzPts val="1300"/>
              <a:buFont typeface="Garamond"/>
              <a:buNone/>
            </a:pPr>
            <a:endParaRPr sz="1600">
              <a:solidFill>
                <a:srgbClr val="FFFFFF"/>
              </a:solidFill>
            </a:endParaRPr>
          </a:p>
          <a:p>
            <a:pPr marL="0" lvl="0" indent="82550" algn="l" rtl="0">
              <a:lnSpc>
                <a:spcPct val="100000"/>
              </a:lnSpc>
              <a:spcBef>
                <a:spcPts val="1200"/>
              </a:spcBef>
              <a:spcAft>
                <a:spcPts val="1200"/>
              </a:spcAft>
              <a:buSzPts val="1300"/>
              <a:buFont typeface="Garamond"/>
              <a:buNone/>
            </a:pPr>
            <a:endParaRPr sz="1600">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946</Words>
  <Application>Microsoft Office PowerPoint</Application>
  <PresentationFormat>On-screen Show (16:9)</PresentationFormat>
  <Paragraphs>92</Paragraphs>
  <Slides>20</Slides>
  <Notes>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Garamond</vt:lpstr>
      <vt:lpstr>Century Gothic</vt:lpstr>
      <vt:lpstr>Arial</vt:lpstr>
      <vt:lpstr>Simple Light</vt:lpstr>
      <vt:lpstr>Savon</vt:lpstr>
      <vt:lpstr>MUSIC CHURN PREDICTION</vt:lpstr>
      <vt:lpstr>Introduction</vt:lpstr>
      <vt:lpstr>PowerPoint Presentation</vt:lpstr>
      <vt:lpstr>Why is Churn Rate Prediction Important?</vt:lpstr>
      <vt:lpstr>Why Big Data?</vt:lpstr>
      <vt:lpstr>BIG DATA PIPELINE</vt:lpstr>
      <vt:lpstr>Why Kafka?</vt:lpstr>
      <vt:lpstr> Why Spark?</vt:lpstr>
      <vt:lpstr>Our Dataset</vt:lpstr>
      <vt:lpstr>DATA EXPLORATION</vt:lpstr>
      <vt:lpstr>DATA EXPLORATION</vt:lpstr>
      <vt:lpstr>DATA EXPLORATION</vt:lpstr>
      <vt:lpstr>DATA EXPLORATION</vt:lpstr>
      <vt:lpstr>Feature Extraction and Engineering</vt:lpstr>
      <vt:lpstr>FEATURE EXTRACTION AND ENGINEERING</vt:lpstr>
      <vt:lpstr>Model Training and Testing</vt:lpstr>
      <vt:lpstr>PowerPoint Presentation</vt:lpstr>
      <vt:lpstr>RESULTS</vt:lpstr>
      <vt:lpstr>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CHURN PREDICTION</dc:title>
  <cp:lastModifiedBy>ASUS LAPTOP</cp:lastModifiedBy>
  <cp:revision>1</cp:revision>
  <dcterms:modified xsi:type="dcterms:W3CDTF">2024-04-19T01:10:52Z</dcterms:modified>
</cp:coreProperties>
</file>