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4AA51-4C1B-D442-B2DD-8E1AF58C1A54}" v="1" dt="2025-02-02T21:39:53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99"/>
  </p:normalViewPr>
  <p:slideViewPr>
    <p:cSldViewPr snapToGrid="0">
      <p:cViewPr varScale="1">
        <p:scale>
          <a:sx n="115" d="100"/>
          <a:sy n="115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4CBE-31C8-B141-4546-1B507A136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506C5-83AF-5DE7-8157-96C39F178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5913-272E-FB9A-5C88-B25BD884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5EB99-3A25-C350-3879-8D14B52A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AABE7-5399-2F12-47EF-391E51CBF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17F2-0A12-B3C1-EAFF-6F9AB260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3CAFB-5DFD-032B-2397-4DB276534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CB9ED-D837-BA84-2BAF-4AC9279D0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067F-FF6C-5217-D3B3-B183E694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553E-E6C5-E99F-5356-DBEAA71D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14E0F-BCD2-F180-2193-838A913B1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8D4FE-37F0-4250-0FCB-BF7FCFD9A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FB6A3-0D4C-8B42-77C8-F4336F776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CFF4-CB2F-4AD3-7D7C-FB07D6F9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84A01-A200-A335-431A-943437CD4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4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4A1D-AB2E-E453-B942-36A0D306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05F5-B501-2489-461E-6EDB9446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C68F1-7F7B-DB5E-661A-D2F4A40B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BF578-D44A-7235-3C9F-5B2F55556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2E5E9-DA38-DA14-3A81-2D158802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3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3386-8D17-33A0-D10A-9F25A96A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ECFF9-9D84-92AC-4F5C-5594D16FB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3ECD8-BCA5-1F85-32C8-5CDE7E98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0CD99-232F-58FE-7F90-A1D6694B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0C82-6B9B-EE88-89AB-A3FDDC36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2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9DE6-5E9F-7DA7-2DC3-CB06DFCD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2E28-6509-FAB5-A07A-EE1A114BC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5D048-22C2-7641-6D3A-EBF6D03A0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5126B-BC3A-6AEF-B181-41C18BD8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8C3B6-D9D1-77AD-1752-08426A03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DB32-89CF-E6DA-1991-B6B7B3DA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7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1B8F-43C3-FFB5-E0C6-AC039BD0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42837-119E-C116-409C-DB2528B9E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47F04-7C30-EBB4-6C8A-8351502C1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660535-219B-24EF-FA54-B66550BE5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FF301-84ED-5F86-4F51-64C66284B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0BB8BF-8702-AF3B-D994-7B408D7C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358AEC-CC07-DA22-6BC9-E9354C75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36F06-5693-4E31-1EE9-63EE843B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5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2B1B-31DA-9610-D7AE-EA15F3AE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9FCE3-1CE0-ADAB-E41C-85AA55E9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3CE4B-FBC6-A18A-C05C-1692E86C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2773F-F42A-69FA-41CD-2009513C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2DA2D-96D2-93E2-EB55-167C77DC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96112-D674-BC66-1135-1BC8DE75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7B0CD-05E8-7510-67FA-FC515115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6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FD58-5833-1B55-E900-A9168069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6D9C-4618-D8F2-9F7E-0A7308A5C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9ECE0-33C2-119F-0EFC-F29483D95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DFE7D-BAEA-8E07-7558-93B347A2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600C1-3345-A20E-9C32-7BF23D1E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EB572-BB89-6E57-3697-367E5460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7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4689-FDD3-F404-3858-9CE4126C0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B66A25-25D5-4D45-70EA-C226903EC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7099-8A77-4495-9F95-D8509B97F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428E-D74B-01FC-9743-FBDBC19C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0CAF3-C8B4-826D-E5A0-83B5DC4F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82CED-9F1C-83E0-3EB2-9209CD4D9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8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AAD68-E98F-ACD8-931B-B6DA6DE9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2807A-480E-0348-EF31-ADC8D65B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1BA6-C5E6-ED44-73E1-434AA7C0E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8E0979-627E-1C46-90F9-339D27DDBBD5}" type="datetimeFigureOut">
              <a:rPr lang="en-US" smtClean="0"/>
              <a:t>2/2/25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D354A-1AD4-8CE9-7F81-25CE62D7D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AFCB-48C6-0206-3A79-C30BC3051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75F07-2863-5543-B54C-8BB639245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3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4A8D9-A4FE-27FD-21B5-E05EFBB65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5" y="288404"/>
            <a:ext cx="7170656" cy="977442"/>
          </a:xfrm>
        </p:spPr>
        <p:txBody>
          <a:bodyPr anchor="ctr"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British Airways Customer Review analysis</a:t>
            </a:r>
          </a:p>
        </p:txBody>
      </p:sp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9A37E9-DE57-D449-BB75-9010DB763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5" y="1863866"/>
            <a:ext cx="1654538" cy="1365270"/>
          </a:xfrm>
          <a:prstGeom prst="rect">
            <a:avLst/>
          </a:prstGeom>
        </p:spPr>
      </p:pic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FB16642C-4BEE-96EF-BCFD-844D18EE8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703" y="1750947"/>
            <a:ext cx="3238707" cy="2396643"/>
          </a:xfrm>
          <a:prstGeom prst="rect">
            <a:avLst/>
          </a:prstGeom>
        </p:spPr>
      </p:pic>
      <p:pic>
        <p:nvPicPr>
          <p:cNvPr id="7" name="Picture 6" descr="A graph of blue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E3009C49-DE2B-83B0-7D84-AEE8A4D39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860" y="1750947"/>
            <a:ext cx="3238707" cy="23723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83EE7-862C-E672-37A2-6181F92C5B8B}"/>
              </a:ext>
            </a:extLst>
          </p:cNvPr>
          <p:cNvSpPr txBox="1"/>
          <p:nvPr/>
        </p:nvSpPr>
        <p:spPr>
          <a:xfrm>
            <a:off x="872836" y="4849091"/>
            <a:ext cx="7481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Trip Verified Reviews</a:t>
            </a:r>
            <a:r>
              <a:rPr lang="en-US" dirty="0"/>
              <a:t>: More </a:t>
            </a:r>
            <a:r>
              <a:rPr lang="en-US" b="1" dirty="0"/>
              <a:t>Trip Verified</a:t>
            </a:r>
            <a:r>
              <a:rPr lang="en-US" dirty="0"/>
              <a:t> reviews compared to </a:t>
            </a:r>
            <a:r>
              <a:rPr lang="en-US" b="1" dirty="0"/>
              <a:t>Non-Verified</a:t>
            </a:r>
            <a:r>
              <a:rPr lang="en-US" dirty="0"/>
              <a:t>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Sentiment Distribution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Positive Reviews</a:t>
            </a:r>
            <a:r>
              <a:rPr lang="en-US" dirty="0"/>
              <a:t> outnumber </a:t>
            </a:r>
            <a:r>
              <a:rPr lang="en-US" b="1" dirty="0"/>
              <a:t>Negative Reviews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Neutral Reviews</a:t>
            </a:r>
            <a:r>
              <a:rPr lang="en-US" dirty="0"/>
              <a:t> are significantly lower in number.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British Airways Customer Review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Samudrala</dc:creator>
  <cp:lastModifiedBy>Vamshi Samudrala</cp:lastModifiedBy>
  <cp:revision>2</cp:revision>
  <dcterms:created xsi:type="dcterms:W3CDTF">2025-02-02T21:27:47Z</dcterms:created>
  <dcterms:modified xsi:type="dcterms:W3CDTF">2025-02-02T21:42:16Z</dcterms:modified>
</cp:coreProperties>
</file>