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9"/>
  </p:normalViewPr>
  <p:slideViewPr>
    <p:cSldViewPr snapToGrid="0">
      <p:cViewPr varScale="1">
        <p:scale>
          <a:sx n="115" d="100"/>
          <a:sy n="11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AC82-5CE2-8A80-4B6C-F81A15D7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D2282-9C8E-E5B5-D84F-375036EA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0E93-F19D-D467-7DB9-2C6D2390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A453-FF9D-CF2A-EC1D-0C6B731A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CADC-70C8-BB31-1AB9-9AC6923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365-572D-A27E-C058-5039BBC8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F025E-1407-2EFF-85BA-074C19361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ADAA-9A4E-1304-A526-511CFE2B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D2ED-22B3-4508-1169-B4994EF9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92A1-04A8-387F-F658-8A8BA4F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0B372-82C1-BB4A-60D4-6476B45E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9B947-4C60-B7AF-E5F4-00E9328C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71EE-9ABF-AB1D-F7B1-E4ACAF2B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9B1C-FC46-07EA-AFF2-8F777CFD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E3FA-B61E-47F6-8C6F-D96E896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CB7-2B6D-CD03-1592-6A65BFE4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3A04-BC97-FCE0-0723-6690AE86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4B73-7110-6921-F904-6DBFB8DC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CEA1-73EA-038F-2943-4947E15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A0F9-F714-5B9D-7A45-C1B26BE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A78A-593B-5CD2-69AE-017244DA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0502-9054-4EC0-0DB3-25F9FA1B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F66C-9427-4A01-1DC1-307A10A4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CD84-30BC-053E-5CC6-4C89EE3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6EFF-FE69-2D46-8850-1CFCF5B0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3D-4999-4725-C9E2-16609C43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6225-9ED7-66ED-EC72-D0F00B5F0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9ABE-92E4-6E77-00CE-8C762B48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6FC0-DC28-DDD3-6098-0AF3FCD1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F8E8-A213-C6ED-0CE7-82EDE15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D45DD-8485-4048-3988-206B563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DE6D-E77C-0BA5-D341-B88BE7C4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28DC-1F6B-FD2D-BC79-C6312C26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F646-3A17-4A36-E94E-9C4B1B3C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F330C-3ED5-9E7B-35B7-F42DF7F85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DE636-2C9C-65B2-4EB6-790188B6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31936-4065-C9DB-16E1-9D37C77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C9C2F-D6FA-3327-134D-E3F1635F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3B63-0B7B-3B05-D5A4-8F458F7C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2EE8-1523-B0D3-54ED-B9CA77EE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236ED-04F8-E43B-6A73-3FA3F590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EAEE-4B1B-83C2-F2CE-0C96B5C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260DA-1321-A0FA-217F-CB177A6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111E1-23D7-FBA9-61C6-643C979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39B04-4DBA-F96D-1410-6ED67EE8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A184B-3DDD-517F-E7EC-4E87C0C9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F91C-A636-4BBF-355B-E04CD632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CE93-9773-A2E6-DD36-78D8CDE1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9EF7-8C1A-921E-E536-AF4EEE23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5852-28D1-9F47-0C45-AF6AC8AD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2547-42B3-9232-EDE9-87D53D96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BA8D7-DD59-F9CB-65FE-B533A92B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5221-29BC-AE96-7238-F394DBA5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7DF63-B0AF-CC1D-F66B-ED757899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CF355-33BB-89F8-D274-10D5CA6B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B65A-E2D6-CE9F-8516-270BCB91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C18E-8693-2860-ABFC-C6213D7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EBAD-499D-64C7-CC95-1F9EEC6A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BFD3F-2AE8-DB87-3F5B-7E2EC4AC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55AB-D29E-6D21-F526-2A8683B2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B939-8237-2F81-C1FA-FD422E58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CC88-3CBD-8946-A54D-006B04467831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4EA2-3AA7-48A1-E8A7-B37B27D96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2A8C-C039-2B30-3914-4EF90CE5E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5DF6C-86E2-114E-8FAA-27AD4F62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42C-7F5E-193D-4D06-4508E06CA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92BC5-AEB8-1516-949C-19C17345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146D3B4-4ABC-03EC-EA7D-3FA06B06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3721608" cy="3675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Data Exploration &amp; Preparation</a:t>
            </a:r>
            <a:r>
              <a:rPr lang="en-US" sz="1200" dirty="0"/>
              <a:t>: Explored customer booking data, cleaned missing values, applied feature engineering (e.g., weekend flag for flight day), and used one-hot encoding for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Model Training &amp; Evaluation</a:t>
            </a:r>
            <a:r>
              <a:rPr lang="en-US" sz="1200" dirty="0"/>
              <a:t>: Trained a </a:t>
            </a:r>
            <a:r>
              <a:rPr lang="en-US" sz="1200" b="1" dirty="0" err="1"/>
              <a:t>RandomForest</a:t>
            </a:r>
            <a:r>
              <a:rPr lang="en-US" sz="1200" b="1" dirty="0"/>
              <a:t> </a:t>
            </a:r>
            <a:r>
              <a:rPr lang="en-US" sz="1200" b="1" dirty="0" err="1"/>
              <a:t>Calssifier</a:t>
            </a:r>
            <a:r>
              <a:rPr lang="en-US" sz="1200" dirty="0"/>
              <a:t> to predict bookings, performed cross-validation, and evaluated using </a:t>
            </a:r>
            <a:r>
              <a:rPr lang="en-US" sz="1200" b="1" dirty="0"/>
              <a:t>accuracy, precision, recall, and feature importance analysis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Key Insights &amp; Findings</a:t>
            </a:r>
            <a:r>
              <a:rPr lang="en-US" sz="1200" dirty="0"/>
              <a:t>: Booking likelihood is influenced by factors like </a:t>
            </a:r>
            <a:r>
              <a:rPr lang="en-US" sz="1200" b="1" dirty="0"/>
              <a:t>flight day (weekend vs. weekday), device type, and customer income</a:t>
            </a:r>
            <a:r>
              <a:rPr lang="en-US" sz="1200" dirty="0"/>
              <a:t>. The model achieved </a:t>
            </a:r>
            <a:r>
              <a:rPr lang="en-US" sz="1200" b="1" dirty="0"/>
              <a:t>86% accuracy</a:t>
            </a:r>
            <a:r>
              <a:rPr lang="en-US" sz="1200" dirty="0"/>
              <a:t>, with feature importance visualized for better interpretability.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61EBC18C-84E9-2AAF-A34E-6FF34B4E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84" y="1053577"/>
            <a:ext cx="3248351" cy="2281966"/>
          </a:xfrm>
          <a:prstGeom prst="rect">
            <a:avLst/>
          </a:prstGeom>
        </p:spPr>
      </p:pic>
      <p:pic>
        <p:nvPicPr>
          <p:cNvPr id="9" name="Picture 8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D04F2B8C-4F8C-1092-5345-08B713E8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09" y="1053577"/>
            <a:ext cx="3248352" cy="20951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6A6093-D700-C3B6-33FC-4D7664DB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365" y="3436664"/>
            <a:ext cx="2570157" cy="26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FD9B39-B217-73A9-C768-075A1BC9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4094618"/>
            <a:ext cx="3248352" cy="13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Machine Learning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Samudrala</dc:creator>
  <cp:lastModifiedBy>Vamshi Samudrala</cp:lastModifiedBy>
  <cp:revision>1</cp:revision>
  <dcterms:created xsi:type="dcterms:W3CDTF">2025-02-03T16:47:40Z</dcterms:created>
  <dcterms:modified xsi:type="dcterms:W3CDTF">2025-02-03T16:56:53Z</dcterms:modified>
</cp:coreProperties>
</file>