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sldIdLst>
    <p:sldId id="261" r:id="rId2"/>
    <p:sldId id="260"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61"/>
  </p:normalViewPr>
  <p:slideViewPr>
    <p:cSldViewPr snapToGrid="0">
      <p:cViewPr varScale="1">
        <p:scale>
          <a:sx n="114" d="100"/>
          <a:sy n="114" d="100"/>
        </p:scale>
        <p:origin x="71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1462120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851347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5698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90363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19071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t>9/23/24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79952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t>9/23/24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7971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57BDD-E64A-4D27-8978-82FFCA18A12C}" type="datetimeFigureOut">
              <a:rPr lang="en-US" smtClean="0"/>
              <a:t>9/23/24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4131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57BDD-E64A-4D27-8978-82FFCA18A12C}" type="datetimeFigureOut">
              <a:rPr lang="en-US" smtClean="0"/>
              <a:t>9/23/24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6514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9/23/24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6466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9/23/24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48258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4D57BDD-E64A-4D27-8978-82FFCA18A12C}" type="datetimeFigureOut">
              <a:rPr lang="en-US" smtClean="0"/>
              <a:pPr/>
              <a:t>9/23/24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959440636"/>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lifesciences.org/digests/38579/lung-cancer-cells-can-switch-their-identity"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academictorrents.com/details/7a638ed187a6180fd6e464b3666a6ea0499af4a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8F9A-F09A-2EF6-492D-5245ED307CA9}"/>
              </a:ext>
            </a:extLst>
          </p:cNvPr>
          <p:cNvSpPr>
            <a:spLocks noGrp="1"/>
          </p:cNvSpPr>
          <p:nvPr>
            <p:ph type="title"/>
          </p:nvPr>
        </p:nvSpPr>
        <p:spPr>
          <a:xfrm>
            <a:off x="838200" y="365125"/>
            <a:ext cx="10515600" cy="5585101"/>
          </a:xfrm>
        </p:spPr>
        <p:txBody>
          <a:bodyPr/>
          <a:lstStyle/>
          <a:p>
            <a:r>
              <a:rPr lang="en-US"/>
              <a:t>Deep </a:t>
            </a:r>
            <a:r>
              <a:rPr lang="en-US" dirty="0"/>
              <a:t>Learning for Lung and Colon Cancer Classification </a:t>
            </a:r>
            <a:r>
              <a:rPr lang="en-US"/>
              <a:t>Using LC25000</a:t>
            </a:r>
            <a:endParaRPr lang="en-US" dirty="0"/>
          </a:p>
        </p:txBody>
      </p:sp>
    </p:spTree>
    <p:extLst>
      <p:ext uri="{BB962C8B-B14F-4D97-AF65-F5344CB8AC3E}">
        <p14:creationId xmlns:p14="http://schemas.microsoft.com/office/powerpoint/2010/main" val="3790362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close-up of a microscope&#10;&#10;Description automatically generated">
            <a:extLst>
              <a:ext uri="{FF2B5EF4-FFF2-40B4-BE49-F238E27FC236}">
                <a16:creationId xmlns:a16="http://schemas.microsoft.com/office/drawing/2014/main" id="{23F0622E-F77E-CC73-B0AE-E7E3FCEC7D88}"/>
              </a:ext>
            </a:extLst>
          </p:cNvPr>
          <p:cNvPicPr>
            <a:picLocks noChangeAspect="1"/>
          </p:cNvPicPr>
          <p:nvPr/>
        </p:nvPicPr>
        <p:blipFill>
          <a:blip r:embed="rId2">
            <a:extLst>
              <a:ext uri="{837473B0-CC2E-450A-ABE3-18F120FF3D39}">
                <a1611:picAttrSrcUrl xmlns:a1611="http://schemas.microsoft.com/office/drawing/2016/11/main" r:id="rId3"/>
              </a:ext>
            </a:extLst>
          </a:blip>
          <a:srcRect t="2372" r="9091" b="46491"/>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D92C3BA-2FCB-74F3-434B-73F7B856DFCE}"/>
              </a:ext>
            </a:extLst>
          </p:cNvPr>
          <p:cNvSpPr>
            <a:spLocks noGrp="1"/>
          </p:cNvSpPr>
          <p:nvPr>
            <p:ph idx="1"/>
          </p:nvPr>
        </p:nvSpPr>
        <p:spPr>
          <a:xfrm>
            <a:off x="238539" y="265042"/>
            <a:ext cx="11661913" cy="6294783"/>
          </a:xfrm>
        </p:spPr>
        <p:txBody>
          <a:bodyPr>
            <a:normAutofit/>
          </a:bodyPr>
          <a:lstStyle/>
          <a:p>
            <a:pPr marL="0" indent="0">
              <a:buNone/>
            </a:pPr>
            <a:endParaRPr lang="en-US" sz="1100" dirty="0"/>
          </a:p>
          <a:p>
            <a:pPr marL="0" indent="0">
              <a:buNone/>
            </a:pPr>
            <a:r>
              <a:rPr lang="en-US" sz="1800" dirty="0"/>
              <a:t>Targeted Problem</a:t>
            </a:r>
          </a:p>
          <a:p>
            <a:r>
              <a:rPr lang="en-US" sz="1400" dirty="0"/>
              <a:t>The targeted problem is the </a:t>
            </a:r>
            <a:r>
              <a:rPr lang="en-US" sz="1400" b="1" dirty="0"/>
              <a:t>accurate and efficient diagnosis of lung and colon cancer</a:t>
            </a:r>
            <a:r>
              <a:rPr lang="en-US" sz="1400" dirty="0"/>
              <a:t> based on histopathological images. Histopathological analysis, which involves examining tissue samples under a microscope, is a crucial step in cancer diagnosis.</a:t>
            </a:r>
          </a:p>
          <a:p>
            <a:pPr marL="0" indent="0">
              <a:buNone/>
            </a:pPr>
            <a:r>
              <a:rPr lang="en-US" sz="1800" dirty="0"/>
              <a:t>Research Questions</a:t>
            </a:r>
          </a:p>
          <a:p>
            <a:r>
              <a:rPr lang="en-US" sz="1400" dirty="0"/>
              <a:t>Can a deep learning model be developed to accurately classify lung and colon cancer histopathological images into their respective categories (colon adenocarcinoma, benign colonic tissue, lung adenocarcinoma, lung squamous cell carcinoma, benign lung tissue)?</a:t>
            </a:r>
          </a:p>
          <a:p>
            <a:r>
              <a:rPr lang="en-US" sz="1400" dirty="0"/>
              <a:t>Can the model be integrated into a clinical workflow to assist pathologists in their diagnostic tasks?</a:t>
            </a:r>
          </a:p>
          <a:p>
            <a:pPr marL="0" indent="0">
              <a:buNone/>
            </a:pPr>
            <a:r>
              <a:rPr lang="en-US" sz="1800" b="1" dirty="0"/>
              <a:t>Dataset:</a:t>
            </a:r>
            <a:r>
              <a:rPr lang="en-US" sz="1800" dirty="0"/>
              <a:t> LC25000</a:t>
            </a:r>
          </a:p>
          <a:p>
            <a:r>
              <a:rPr lang="en-US" sz="1400" b="1" dirty="0"/>
              <a:t>Origin:</a:t>
            </a:r>
            <a:r>
              <a:rPr lang="en-US" sz="1400" dirty="0"/>
              <a:t> The LC25000 dataset was created by a team of researchers from the University of California, Irvine.</a:t>
            </a:r>
          </a:p>
          <a:p>
            <a:r>
              <a:rPr lang="en-US" sz="1400" b="1" dirty="0"/>
              <a:t>Description:</a:t>
            </a:r>
            <a:r>
              <a:rPr lang="en-US" sz="1400" dirty="0"/>
              <a:t> It is a large-scale histopathological image dataset containing 25,000 color images of lung and colon tissues. These images are divided into five classes: colon adenocarcinoma, benign colonic tissue, lung adenocarcinoma, lung squamous cell carcinoma, and benign lung tissue. Each class has 5,000 images.   </a:t>
            </a:r>
          </a:p>
          <a:p>
            <a:r>
              <a:rPr lang="en-US" sz="1400" b="1" dirty="0"/>
              <a:t>Size:</a:t>
            </a:r>
            <a:r>
              <a:rPr lang="en-US" sz="1400" dirty="0"/>
              <a:t> The dataset consists of 25,000 images, each with a resolution of 768x768 pixels.</a:t>
            </a:r>
          </a:p>
          <a:p>
            <a:r>
              <a:rPr lang="en-US" sz="1400"/>
              <a:t>Link: </a:t>
            </a:r>
            <a:r>
              <a:rPr lang="en-US" sz="1050">
                <a:hlinkClick r:id="rId4"/>
              </a:rPr>
              <a:t>LC25000 Lung and colon histopathological image dataset - Academic Torrents</a:t>
            </a:r>
            <a:endParaRPr lang="en-US" sz="1400" dirty="0"/>
          </a:p>
          <a:p>
            <a:pPr marL="0" indent="0">
              <a:buNone/>
            </a:pPr>
            <a:r>
              <a:rPr lang="en-US" sz="1800" b="0" i="0" u="none" strike="noStrike" dirty="0">
                <a:effectLst/>
                <a:latin typeface="Average"/>
              </a:rPr>
              <a:t>Motivation</a:t>
            </a:r>
            <a:endParaRPr lang="en-US" sz="1800" dirty="0"/>
          </a:p>
          <a:p>
            <a:r>
              <a:rPr lang="en-US" sz="1400" b="1" dirty="0"/>
              <a:t>Technical Motivation:</a:t>
            </a:r>
            <a:r>
              <a:rPr lang="en-US" sz="1400" dirty="0"/>
              <a:t> Advance computer vision, improve medical image analysis, leverage data-driven approaches</a:t>
            </a:r>
          </a:p>
          <a:p>
            <a:r>
              <a:rPr lang="en-US" sz="1400" b="1" dirty="0"/>
              <a:t>Personal Motivation:</a:t>
            </a:r>
            <a:r>
              <a:rPr lang="en-US" sz="1400" dirty="0"/>
              <a:t> Impact healthcare, career development.</a:t>
            </a:r>
          </a:p>
          <a:p>
            <a:endParaRPr lang="en-US" sz="1100" dirty="0"/>
          </a:p>
          <a:p>
            <a:endParaRPr lang="en-US" sz="1100" dirty="0"/>
          </a:p>
        </p:txBody>
      </p:sp>
      <p:sp>
        <p:nvSpPr>
          <p:cNvPr id="15" name="TextBox 14">
            <a:extLst>
              <a:ext uri="{FF2B5EF4-FFF2-40B4-BE49-F238E27FC236}">
                <a16:creationId xmlns:a16="http://schemas.microsoft.com/office/drawing/2014/main" id="{8CD89833-5D52-0BF4-06C6-5FC1C2540F7A}"/>
              </a:ext>
            </a:extLst>
          </p:cNvPr>
          <p:cNvSpPr txBox="1"/>
          <p:nvPr/>
        </p:nvSpPr>
        <p:spPr>
          <a:xfrm>
            <a:off x="9894576" y="6657945"/>
            <a:ext cx="229742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elifesciences.org/digests/38579/lung-cancer-cells-can-switch-their-identit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5904114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56</TotalTime>
  <Words>250</Words>
  <Application>Microsoft Macintosh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Aptos Display</vt:lpstr>
      <vt:lpstr>Arial</vt:lpstr>
      <vt:lpstr>Average</vt:lpstr>
      <vt:lpstr>Calibri</vt:lpstr>
      <vt:lpstr>Office Theme</vt:lpstr>
      <vt:lpstr>Deep Learning for Lung and Colon Cancer Classification Using LC25000</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Vamshi Samudrala</dc:creator>
  <cp:lastModifiedBy>Vamshi Samudrala</cp:lastModifiedBy>
  <cp:revision>7</cp:revision>
  <dcterms:created xsi:type="dcterms:W3CDTF">2024-09-21T21:49:23Z</dcterms:created>
  <dcterms:modified xsi:type="dcterms:W3CDTF">2024-09-24T00:04:45Z</dcterms:modified>
</cp:coreProperties>
</file>