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3" r:id="rId7"/>
    <p:sldId id="261" r:id="rId8"/>
    <p:sldId id="264" r:id="rId9"/>
    <p:sldId id="265" r:id="rId10"/>
    <p:sldId id="267" r:id="rId11"/>
    <p:sldId id="271" r:id="rId12"/>
    <p:sldId id="268" r:id="rId13"/>
    <p:sldId id="269" r:id="rId14"/>
    <p:sldId id="270" r:id="rId15"/>
    <p:sldId id="272" r:id="rId16"/>
    <p:sldId id="276" r:id="rId17"/>
    <p:sldId id="278" r:id="rId18"/>
    <p:sldId id="279" r:id="rId19"/>
    <p:sldId id="280" r:id="rId20"/>
    <p:sldId id="281" r:id="rId21"/>
    <p:sldId id="282" r:id="rId22"/>
    <p:sldId id="283"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196C3-965E-4D79-9C4A-D3ADF9595C8C}" v="9" dt="2023-07-31T12:16:01.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9" autoAdjust="0"/>
    <p:restoredTop sz="93447" autoAdjust="0"/>
  </p:normalViewPr>
  <p:slideViewPr>
    <p:cSldViewPr snapToGrid="0">
      <p:cViewPr>
        <p:scale>
          <a:sx n="62" d="100"/>
          <a:sy n="62" d="100"/>
        </p:scale>
        <p:origin x="756" y="68"/>
      </p:cViewPr>
      <p:guideLst/>
    </p:cSldViewPr>
  </p:slideViewPr>
  <p:outlineViewPr>
    <p:cViewPr>
      <p:scale>
        <a:sx n="33" d="100"/>
        <a:sy n="33" d="100"/>
      </p:scale>
      <p:origin x="0" y="-14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σρтιмυѕ ρяιмє" userId="8c882d0867ceeb53" providerId="LiveId" clId="{979196C3-965E-4D79-9C4A-D3ADF9595C8C}"/>
    <pc:docChg chg="undo custSel addSld delSld modSld sldOrd modMainMaster">
      <pc:chgData name="σρтιмυѕ ρяιмє" userId="8c882d0867ceeb53" providerId="LiveId" clId="{979196C3-965E-4D79-9C4A-D3ADF9595C8C}" dt="2023-08-02T14:23:40.713" v="4067" actId="20577"/>
      <pc:docMkLst>
        <pc:docMk/>
      </pc:docMkLst>
      <pc:sldChg chg="modSp mod modTransition modAnim">
        <pc:chgData name="σρтιмυѕ ρяιмє" userId="8c882d0867ceeb53" providerId="LiveId" clId="{979196C3-965E-4D79-9C4A-D3ADF9595C8C}" dt="2023-08-02T04:01:16.208" v="3175"/>
        <pc:sldMkLst>
          <pc:docMk/>
          <pc:sldMk cId="4006953228" sldId="256"/>
        </pc:sldMkLst>
        <pc:spChg chg="mod">
          <ac:chgData name="σρтιмυѕ ρяιмє" userId="8c882d0867ceeb53" providerId="LiveId" clId="{979196C3-965E-4D79-9C4A-D3ADF9595C8C}" dt="2023-08-02T03:06:50.155" v="3124" actId="1076"/>
          <ac:spMkLst>
            <pc:docMk/>
            <pc:sldMk cId="4006953228" sldId="256"/>
            <ac:spMk id="2" creationId="{C73F9020-F3C4-3C1D-346E-C9540B601D76}"/>
          </ac:spMkLst>
        </pc:spChg>
        <pc:spChg chg="mod">
          <ac:chgData name="σρтιмυѕ ρяιмє" userId="8c882d0867ceeb53" providerId="LiveId" clId="{979196C3-965E-4D79-9C4A-D3ADF9595C8C}" dt="2023-08-02T03:06:41.776" v="3123" actId="1076"/>
          <ac:spMkLst>
            <pc:docMk/>
            <pc:sldMk cId="4006953228" sldId="256"/>
            <ac:spMk id="3" creationId="{E9E7C9F5-2C14-7079-AB68-EB4CE0B9C4CE}"/>
          </ac:spMkLst>
        </pc:spChg>
      </pc:sldChg>
      <pc:sldChg chg="modSp new mod modTransition setBg modAnim">
        <pc:chgData name="σρтιмυѕ ρяιмє" userId="8c882d0867ceeb53" providerId="LiveId" clId="{979196C3-965E-4D79-9C4A-D3ADF9595C8C}" dt="2023-08-02T14:00:34.362" v="3614"/>
        <pc:sldMkLst>
          <pc:docMk/>
          <pc:sldMk cId="1361767948" sldId="257"/>
        </pc:sldMkLst>
        <pc:spChg chg="mod">
          <ac:chgData name="σρтιмυѕ ρяιмє" userId="8c882d0867ceeb53" providerId="LiveId" clId="{979196C3-965E-4D79-9C4A-D3ADF9595C8C}" dt="2023-07-31T14:40:09.034" v="2576"/>
          <ac:spMkLst>
            <pc:docMk/>
            <pc:sldMk cId="1361767948" sldId="257"/>
            <ac:spMk id="2" creationId="{DDDD7FF1-2750-6939-1C33-82DC402F6004}"/>
          </ac:spMkLst>
        </pc:spChg>
        <pc:spChg chg="mod">
          <ac:chgData name="σρтιмυѕ ρяιмє" userId="8c882d0867ceeb53" providerId="LiveId" clId="{979196C3-965E-4D79-9C4A-D3ADF9595C8C}" dt="2023-07-31T14:39:52.643" v="2574"/>
          <ac:spMkLst>
            <pc:docMk/>
            <pc:sldMk cId="1361767948" sldId="257"/>
            <ac:spMk id="3" creationId="{E1BCFA2A-5304-2875-A825-FA006A1B3BC5}"/>
          </ac:spMkLst>
        </pc:spChg>
      </pc:sldChg>
      <pc:sldChg chg="addSp delSp modSp new mod modTransition setBg">
        <pc:chgData name="σρтιмυѕ ρяιмє" userId="8c882d0867ceeb53" providerId="LiveId" clId="{979196C3-965E-4D79-9C4A-D3ADF9595C8C}" dt="2023-08-02T14:00:50.964" v="3616"/>
        <pc:sldMkLst>
          <pc:docMk/>
          <pc:sldMk cId="249735547" sldId="258"/>
        </pc:sldMkLst>
        <pc:spChg chg="mod">
          <ac:chgData name="σρтιмυѕ ρяιмє" userId="8c882d0867ceeb53" providerId="LiveId" clId="{979196C3-965E-4D79-9C4A-D3ADF9595C8C}" dt="2023-07-31T14:40:09.034" v="2576"/>
          <ac:spMkLst>
            <pc:docMk/>
            <pc:sldMk cId="249735547" sldId="258"/>
            <ac:spMk id="2" creationId="{B1E05AA2-4301-DC66-3ADE-33C3EC43719C}"/>
          </ac:spMkLst>
        </pc:spChg>
        <pc:spChg chg="mod">
          <ac:chgData name="σρтιмυѕ ρяιмє" userId="8c882d0867ceeb53" providerId="LiveId" clId="{979196C3-965E-4D79-9C4A-D3ADF9595C8C}" dt="2023-07-31T14:39:52.643" v="2574"/>
          <ac:spMkLst>
            <pc:docMk/>
            <pc:sldMk cId="249735547" sldId="258"/>
            <ac:spMk id="3" creationId="{B53820B1-86DA-BFFA-2CCC-F4AC17B1C824}"/>
          </ac:spMkLst>
        </pc:spChg>
        <pc:spChg chg="add del mod">
          <ac:chgData name="σρтιмυѕ ρяιмє" userId="8c882d0867ceeb53" providerId="LiveId" clId="{979196C3-965E-4D79-9C4A-D3ADF9595C8C}" dt="2023-07-31T12:37:18.659" v="650" actId="33987"/>
          <ac:spMkLst>
            <pc:docMk/>
            <pc:sldMk cId="249735547" sldId="258"/>
            <ac:spMk id="4" creationId="{17D9BB95-A3E9-F55C-F281-2A819915696E}"/>
          </ac:spMkLst>
        </pc:spChg>
      </pc:sldChg>
      <pc:sldChg chg="modSp new del mod">
        <pc:chgData name="σρтιмυѕ ρяιмє" userId="8c882d0867ceeb53" providerId="LiveId" clId="{979196C3-965E-4D79-9C4A-D3ADF9595C8C}" dt="2023-07-31T12:29:28.280" v="514" actId="2696"/>
        <pc:sldMkLst>
          <pc:docMk/>
          <pc:sldMk cId="3539611812" sldId="258"/>
        </pc:sldMkLst>
        <pc:spChg chg="mod">
          <ac:chgData name="σρтιмυѕ ρяιмє" userId="8c882d0867ceeb53" providerId="LiveId" clId="{979196C3-965E-4D79-9C4A-D3ADF9595C8C}" dt="2023-07-31T12:25:05.686" v="445" actId="20577"/>
          <ac:spMkLst>
            <pc:docMk/>
            <pc:sldMk cId="3539611812" sldId="258"/>
            <ac:spMk id="2" creationId="{138E085C-6D63-B3E6-9883-F66871F47BE7}"/>
          </ac:spMkLst>
        </pc:spChg>
        <pc:spChg chg="mod">
          <ac:chgData name="σρтιмυѕ ρяιмє" userId="8c882d0867ceeb53" providerId="LiveId" clId="{979196C3-965E-4D79-9C4A-D3ADF9595C8C}" dt="2023-07-31T12:29:19.877" v="513" actId="20577"/>
          <ac:spMkLst>
            <pc:docMk/>
            <pc:sldMk cId="3539611812" sldId="258"/>
            <ac:spMk id="3" creationId="{BD4F2BE9-4BE5-70D8-6688-604920875E3F}"/>
          </ac:spMkLst>
        </pc:spChg>
      </pc:sldChg>
      <pc:sldChg chg="addSp delSp modSp new mod modTransition setBg modClrScheme chgLayout">
        <pc:chgData name="σρтιмυѕ ρяιмє" userId="8c882d0867ceeb53" providerId="LiveId" clId="{979196C3-965E-4D79-9C4A-D3ADF9595C8C}" dt="2023-08-02T14:01:00.851" v="3617"/>
        <pc:sldMkLst>
          <pc:docMk/>
          <pc:sldMk cId="10084384" sldId="259"/>
        </pc:sldMkLst>
        <pc:spChg chg="del">
          <ac:chgData name="σρтιмυѕ ρяιмє" userId="8c882d0867ceeb53" providerId="LiveId" clId="{979196C3-965E-4D79-9C4A-D3ADF9595C8C}" dt="2023-07-31T12:42:47.059" v="855" actId="700"/>
          <ac:spMkLst>
            <pc:docMk/>
            <pc:sldMk cId="10084384" sldId="259"/>
            <ac:spMk id="2" creationId="{2B26019C-765D-2DB4-8EF6-949E8FCA8017}"/>
          </ac:spMkLst>
        </pc:spChg>
        <pc:spChg chg="del">
          <ac:chgData name="σρтιмυѕ ρяιмє" userId="8c882d0867ceeb53" providerId="LiveId" clId="{979196C3-965E-4D79-9C4A-D3ADF9595C8C}" dt="2023-07-31T12:42:47.059" v="855" actId="700"/>
          <ac:spMkLst>
            <pc:docMk/>
            <pc:sldMk cId="10084384" sldId="259"/>
            <ac:spMk id="3" creationId="{A7D0638C-9431-D88A-F3F0-8AF72469A37D}"/>
          </ac:spMkLst>
        </pc:spChg>
        <pc:spChg chg="add mod">
          <ac:chgData name="σρтιмυѕ ρяιмє" userId="8c882d0867ceeb53" providerId="LiveId" clId="{979196C3-965E-4D79-9C4A-D3ADF9595C8C}" dt="2023-07-31T14:39:52.643" v="2574"/>
          <ac:spMkLst>
            <pc:docMk/>
            <pc:sldMk cId="10084384" sldId="259"/>
            <ac:spMk id="5" creationId="{059915E4-0B4C-CFD6-BD07-52D70431A310}"/>
          </ac:spMkLst>
        </pc:spChg>
      </pc:sldChg>
      <pc:sldChg chg="new del">
        <pc:chgData name="σρтιмυѕ ρяιмє" userId="8c882d0867ceeb53" providerId="LiveId" clId="{979196C3-965E-4D79-9C4A-D3ADF9595C8C}" dt="2023-07-31T12:29:16.902" v="499" actId="680"/>
        <pc:sldMkLst>
          <pc:docMk/>
          <pc:sldMk cId="2164894266" sldId="259"/>
        </pc:sldMkLst>
      </pc:sldChg>
      <pc:sldChg chg="addSp delSp modSp new del mod modClrScheme chgLayout">
        <pc:chgData name="σρтιмυѕ ρяιмє" userId="8c882d0867ceeb53" providerId="LiveId" clId="{979196C3-965E-4D79-9C4A-D3ADF9595C8C}" dt="2023-07-31T12:56:40.580" v="1232" actId="2696"/>
        <pc:sldMkLst>
          <pc:docMk/>
          <pc:sldMk cId="4179209026" sldId="260"/>
        </pc:sldMkLst>
        <pc:spChg chg="add mod">
          <ac:chgData name="σρтιмυѕ ρяιмє" userId="8c882d0867ceeb53" providerId="LiveId" clId="{979196C3-965E-4D79-9C4A-D3ADF9595C8C}" dt="2023-07-31T12:45:59.489" v="897"/>
          <ac:spMkLst>
            <pc:docMk/>
            <pc:sldMk cId="4179209026" sldId="260"/>
            <ac:spMk id="2" creationId="{FFFB2F6B-E746-2E7C-5337-A8E0F8A225F0}"/>
          </ac:spMkLst>
        </pc:spChg>
        <pc:spChg chg="add mod">
          <ac:chgData name="σρтιмυѕ ρяιмє" userId="8c882d0867ceeb53" providerId="LiveId" clId="{979196C3-965E-4D79-9C4A-D3ADF9595C8C}" dt="2023-07-31T12:56:35.525" v="1231" actId="20577"/>
          <ac:spMkLst>
            <pc:docMk/>
            <pc:sldMk cId="4179209026" sldId="260"/>
            <ac:spMk id="3" creationId="{E2C2182F-FFCC-3BB4-B0FE-72629950464C}"/>
          </ac:spMkLst>
        </pc:spChg>
        <pc:spChg chg="add del mod">
          <ac:chgData name="σρтιмυѕ ρяιмє" userId="8c882d0867ceeb53" providerId="LiveId" clId="{979196C3-965E-4D79-9C4A-D3ADF9595C8C}" dt="2023-07-31T12:56:27.818" v="1162" actId="767"/>
          <ac:spMkLst>
            <pc:docMk/>
            <pc:sldMk cId="4179209026" sldId="260"/>
            <ac:spMk id="4" creationId="{A25DA046-01E4-810E-2CDB-4D7C564428C3}"/>
          </ac:spMkLst>
        </pc:spChg>
        <pc:spChg chg="add del mod">
          <ac:chgData name="σρтιмυѕ ρяιмє" userId="8c882d0867ceeb53" providerId="LiveId" clId="{979196C3-965E-4D79-9C4A-D3ADF9595C8C}" dt="2023-07-31T12:56:27.791" v="1161" actId="767"/>
          <ac:spMkLst>
            <pc:docMk/>
            <pc:sldMk cId="4179209026" sldId="260"/>
            <ac:spMk id="5" creationId="{0648E6B0-4DF4-BB3D-FE72-86359A40E866}"/>
          </ac:spMkLst>
        </pc:spChg>
      </pc:sldChg>
      <pc:sldChg chg="new del">
        <pc:chgData name="σρтιмυѕ ρяιмє" userId="8c882d0867ceeb53" providerId="LiveId" clId="{979196C3-965E-4D79-9C4A-D3ADF9595C8C}" dt="2023-07-31T12:48:12.072" v="904" actId="680"/>
        <pc:sldMkLst>
          <pc:docMk/>
          <pc:sldMk cId="2485147351" sldId="261"/>
        </pc:sldMkLst>
      </pc:sldChg>
      <pc:sldChg chg="addSp delSp modSp new mod modTransition setBg modClrScheme chgLayout">
        <pc:chgData name="σρтιмυѕ ρяιмє" userId="8c882d0867ceeb53" providerId="LiveId" clId="{979196C3-965E-4D79-9C4A-D3ADF9595C8C}" dt="2023-08-02T14:23:40.713" v="4067" actId="20577"/>
        <pc:sldMkLst>
          <pc:docMk/>
          <pc:sldMk cId="2901798837" sldId="261"/>
        </pc:sldMkLst>
        <pc:spChg chg="add mod">
          <ac:chgData name="σρтιмυѕ ρяιмє" userId="8c882d0867ceeb53" providerId="LiveId" clId="{979196C3-965E-4D79-9C4A-D3ADF9595C8C}" dt="2023-08-01T05:39:27.864" v="2902"/>
          <ac:spMkLst>
            <pc:docMk/>
            <pc:sldMk cId="2901798837" sldId="261"/>
            <ac:spMk id="2" creationId="{B6B84FA1-EEBF-0644-EAD1-A048B64F2DC4}"/>
          </ac:spMkLst>
        </pc:spChg>
        <pc:spChg chg="del">
          <ac:chgData name="σρтιмυѕ ρяιмє" userId="8c882d0867ceeb53" providerId="LiveId" clId="{979196C3-965E-4D79-9C4A-D3ADF9595C8C}" dt="2023-07-31T12:48:21.834" v="907" actId="700"/>
          <ac:spMkLst>
            <pc:docMk/>
            <pc:sldMk cId="2901798837" sldId="261"/>
            <ac:spMk id="2" creationId="{BF8C19ED-D1FE-DE0B-2450-0C5380312E9A}"/>
          </ac:spMkLst>
        </pc:spChg>
        <pc:spChg chg="del">
          <ac:chgData name="σρтιмυѕ ρяιмє" userId="8c882d0867ceeb53" providerId="LiveId" clId="{979196C3-965E-4D79-9C4A-D3ADF9595C8C}" dt="2023-07-31T12:48:21.834" v="907" actId="700"/>
          <ac:spMkLst>
            <pc:docMk/>
            <pc:sldMk cId="2901798837" sldId="261"/>
            <ac:spMk id="3" creationId="{8092F6EA-376E-276C-48E2-D618D5B374BC}"/>
          </ac:spMkLst>
        </pc:spChg>
        <pc:spChg chg="add del mod">
          <ac:chgData name="σρтιмυѕ ρяιмє" userId="8c882d0867ceeb53" providerId="LiveId" clId="{979196C3-965E-4D79-9C4A-D3ADF9595C8C}" dt="2023-07-31T13:47:10.997" v="1723" actId="478"/>
          <ac:spMkLst>
            <pc:docMk/>
            <pc:sldMk cId="2901798837" sldId="261"/>
            <ac:spMk id="5" creationId="{91818502-085F-BBCD-6AEB-C6187471E11A}"/>
          </ac:spMkLst>
        </pc:spChg>
        <pc:spChg chg="add mod">
          <ac:chgData name="σρтιмυѕ ρяιмє" userId="8c882d0867ceeb53" providerId="LiveId" clId="{979196C3-965E-4D79-9C4A-D3ADF9595C8C}" dt="2023-07-31T14:40:09.034" v="2576"/>
          <ac:spMkLst>
            <pc:docMk/>
            <pc:sldMk cId="2901798837" sldId="261"/>
            <ac:spMk id="6" creationId="{9C9479C2-4F37-3ABC-9420-E503E4696A47}"/>
          </ac:spMkLst>
        </pc:spChg>
        <pc:spChg chg="add mod">
          <ac:chgData name="σρтιмυѕ ρяιмє" userId="8c882d0867ceeb53" providerId="LiveId" clId="{979196C3-965E-4D79-9C4A-D3ADF9595C8C}" dt="2023-08-02T14:23:40.713" v="4067" actId="20577"/>
          <ac:spMkLst>
            <pc:docMk/>
            <pc:sldMk cId="2901798837" sldId="261"/>
            <ac:spMk id="7" creationId="{338E3E27-D704-C520-9E41-B4C6D5508365}"/>
          </ac:spMkLst>
        </pc:spChg>
      </pc:sldChg>
      <pc:sldChg chg="addSp modSp new del mod modClrScheme chgLayout">
        <pc:chgData name="σρтιмυѕ ρяιмє" userId="8c882d0867ceeb53" providerId="LiveId" clId="{979196C3-965E-4D79-9C4A-D3ADF9595C8C}" dt="2023-07-31T13:01:28.920" v="1535" actId="2696"/>
        <pc:sldMkLst>
          <pc:docMk/>
          <pc:sldMk cId="754279423" sldId="262"/>
        </pc:sldMkLst>
        <pc:spChg chg="add mod">
          <ac:chgData name="σρтιмυѕ ρяιмє" userId="8c882d0867ceeb53" providerId="LiveId" clId="{979196C3-965E-4D79-9C4A-D3ADF9595C8C}" dt="2023-07-31T12:57:04.110" v="1235"/>
          <ac:spMkLst>
            <pc:docMk/>
            <pc:sldMk cId="754279423" sldId="262"/>
            <ac:spMk id="2" creationId="{31316E81-35F8-578D-2F4E-060CA84BA7F1}"/>
          </ac:spMkLst>
        </pc:spChg>
        <pc:spChg chg="add mod">
          <ac:chgData name="σρтιмυѕ ρяιмє" userId="8c882d0867ceeb53" providerId="LiveId" clId="{979196C3-965E-4D79-9C4A-D3ADF9595C8C}" dt="2023-07-31T13:01:20.601" v="1534" actId="20577"/>
          <ac:spMkLst>
            <pc:docMk/>
            <pc:sldMk cId="754279423" sldId="262"/>
            <ac:spMk id="3" creationId="{38CB5F61-39E3-E59C-412E-D4257936A4C6}"/>
          </ac:spMkLst>
        </pc:spChg>
      </pc:sldChg>
      <pc:sldChg chg="new del">
        <pc:chgData name="σρтιмυѕ ρяιмє" userId="8c882d0867ceeb53" providerId="LiveId" clId="{979196C3-965E-4D79-9C4A-D3ADF9595C8C}" dt="2023-07-31T12:53:33.562" v="993" actId="680"/>
        <pc:sldMkLst>
          <pc:docMk/>
          <pc:sldMk cId="2428559607" sldId="262"/>
        </pc:sldMkLst>
      </pc:sldChg>
      <pc:sldChg chg="addSp delSp modSp new mod modTransition setBg modClrScheme chgLayout">
        <pc:chgData name="σρтιмυѕ ρяιмє" userId="8c882d0867ceeb53" providerId="LiveId" clId="{979196C3-965E-4D79-9C4A-D3ADF9595C8C}" dt="2023-08-02T14:01:11.212" v="3618"/>
        <pc:sldMkLst>
          <pc:docMk/>
          <pc:sldMk cId="3660895017" sldId="262"/>
        </pc:sldMkLst>
        <pc:spChg chg="add del mod ord">
          <ac:chgData name="σρтιмυѕ ρяιмє" userId="8c882d0867ceeb53" providerId="LiveId" clId="{979196C3-965E-4D79-9C4A-D3ADF9595C8C}" dt="2023-07-31T13:01:53.157" v="1538" actId="700"/>
          <ac:spMkLst>
            <pc:docMk/>
            <pc:sldMk cId="3660895017" sldId="262"/>
            <ac:spMk id="2" creationId="{F7CAA31D-A74A-BA09-285D-94AB76228B63}"/>
          </ac:spMkLst>
        </pc:spChg>
        <pc:spChg chg="add del mod">
          <ac:chgData name="σρтιмυѕ ρяιмє" userId="8c882d0867ceeb53" providerId="LiveId" clId="{979196C3-965E-4D79-9C4A-D3ADF9595C8C}" dt="2023-07-31T13:01:53.157" v="1538" actId="700"/>
          <ac:spMkLst>
            <pc:docMk/>
            <pc:sldMk cId="3660895017" sldId="262"/>
            <ac:spMk id="3" creationId="{39F90917-DA86-BEA4-94C1-B7F4E278B9EB}"/>
          </ac:spMkLst>
        </pc:spChg>
        <pc:spChg chg="add mod">
          <ac:chgData name="σρтιмυѕ ρяιмє" userId="8c882d0867ceeb53" providerId="LiveId" clId="{979196C3-965E-4D79-9C4A-D3ADF9595C8C}" dt="2023-08-01T05:59:36.386" v="3016" actId="1076"/>
          <ac:spMkLst>
            <pc:docMk/>
            <pc:sldMk cId="3660895017" sldId="262"/>
            <ac:spMk id="3" creationId="{7A4680E3-C306-E482-5B6B-85BAFE62291E}"/>
          </ac:spMkLst>
        </pc:spChg>
        <pc:spChg chg="add del mod ord">
          <ac:chgData name="σρтιмυѕ ρяιмє" userId="8c882d0867ceeb53" providerId="LiveId" clId="{979196C3-965E-4D79-9C4A-D3ADF9595C8C}" dt="2023-07-31T13:02:20.338" v="1553" actId="700"/>
          <ac:spMkLst>
            <pc:docMk/>
            <pc:sldMk cId="3660895017" sldId="262"/>
            <ac:spMk id="4" creationId="{8413705A-BBCF-9861-94F3-296847158B3E}"/>
          </ac:spMkLst>
        </pc:spChg>
        <pc:spChg chg="add mod ord">
          <ac:chgData name="σρтιмυѕ ρяιмє" userId="8c882d0867ceeb53" providerId="LiveId" clId="{979196C3-965E-4D79-9C4A-D3ADF9595C8C}" dt="2023-07-31T14:40:09.034" v="2576"/>
          <ac:spMkLst>
            <pc:docMk/>
            <pc:sldMk cId="3660895017" sldId="262"/>
            <ac:spMk id="5" creationId="{F393F5CB-2535-2556-C355-E65FD2ED6556}"/>
          </ac:spMkLst>
        </pc:spChg>
        <pc:spChg chg="add mod ord">
          <ac:chgData name="σρтιмυѕ ρяιмє" userId="8c882d0867ceeb53" providerId="LiveId" clId="{979196C3-965E-4D79-9C4A-D3ADF9595C8C}" dt="2023-07-31T14:39:52.643" v="2574"/>
          <ac:spMkLst>
            <pc:docMk/>
            <pc:sldMk cId="3660895017" sldId="262"/>
            <ac:spMk id="6" creationId="{E32B9218-B53F-5763-B786-FE4E70A2F557}"/>
          </ac:spMkLst>
        </pc:spChg>
      </pc:sldChg>
      <pc:sldChg chg="addSp delSp modSp new mod modTransition setBg modClrScheme chgLayout">
        <pc:chgData name="σρтιмυѕ ρяιмє" userId="8c882d0867ceeb53" providerId="LiveId" clId="{979196C3-965E-4D79-9C4A-D3ADF9595C8C}" dt="2023-08-02T14:01:16.360" v="3619"/>
        <pc:sldMkLst>
          <pc:docMk/>
          <pc:sldMk cId="3869945834" sldId="263"/>
        </pc:sldMkLst>
        <pc:spChg chg="del">
          <ac:chgData name="σρтιмυѕ ρяιмє" userId="8c882d0867ceeb53" providerId="LiveId" clId="{979196C3-965E-4D79-9C4A-D3ADF9595C8C}" dt="2023-07-31T13:41:49.519" v="1648" actId="700"/>
          <ac:spMkLst>
            <pc:docMk/>
            <pc:sldMk cId="3869945834" sldId="263"/>
            <ac:spMk id="2" creationId="{5F121F71-2AD8-48E6-9ACA-73E2A0D3C26C}"/>
          </ac:spMkLst>
        </pc:spChg>
        <pc:spChg chg="add mod">
          <ac:chgData name="σρтιмυѕ ρяιмє" userId="8c882d0867ceeb53" providerId="LiveId" clId="{979196C3-965E-4D79-9C4A-D3ADF9595C8C}" dt="2023-08-01T05:59:23.356" v="3014" actId="339"/>
          <ac:spMkLst>
            <pc:docMk/>
            <pc:sldMk cId="3869945834" sldId="263"/>
            <ac:spMk id="2" creationId="{6D160AC6-A304-C0FE-4A89-CC876EF48E8A}"/>
          </ac:spMkLst>
        </pc:spChg>
        <pc:spChg chg="del">
          <ac:chgData name="σρтιмυѕ ρяιмє" userId="8c882d0867ceeb53" providerId="LiveId" clId="{979196C3-965E-4D79-9C4A-D3ADF9595C8C}" dt="2023-07-31T13:41:49.519" v="1648" actId="700"/>
          <ac:spMkLst>
            <pc:docMk/>
            <pc:sldMk cId="3869945834" sldId="263"/>
            <ac:spMk id="3" creationId="{98B18B2B-3340-62F8-A6F2-BF8EFF7240A6}"/>
          </ac:spMkLst>
        </pc:spChg>
        <pc:spChg chg="add mod">
          <ac:chgData name="σρтιмυѕ ρяιмє" userId="8c882d0867ceeb53" providerId="LiveId" clId="{979196C3-965E-4D79-9C4A-D3ADF9595C8C}" dt="2023-08-01T05:57:44.230" v="3005" actId="20577"/>
          <ac:spMkLst>
            <pc:docMk/>
            <pc:sldMk cId="3869945834" sldId="263"/>
            <ac:spMk id="5" creationId="{5E2768A7-74DB-A072-2DB2-4C398E194190}"/>
          </ac:spMkLst>
        </pc:spChg>
      </pc:sldChg>
      <pc:sldChg chg="addSp delSp modSp new add del mod modTransition setBg modClrScheme chgLayout">
        <pc:chgData name="σρтιмυѕ ρяιмє" userId="8c882d0867ceeb53" providerId="LiveId" clId="{979196C3-965E-4D79-9C4A-D3ADF9595C8C}" dt="2023-08-02T14:01:28.143" v="3621"/>
        <pc:sldMkLst>
          <pc:docMk/>
          <pc:sldMk cId="2791478597" sldId="264"/>
        </pc:sldMkLst>
        <pc:spChg chg="add mod">
          <ac:chgData name="σρтιмυѕ ρяιмє" userId="8c882d0867ceeb53" providerId="LiveId" clId="{979196C3-965E-4D79-9C4A-D3ADF9595C8C}" dt="2023-08-01T05:39:54.654" v="2903"/>
          <ac:spMkLst>
            <pc:docMk/>
            <pc:sldMk cId="2791478597" sldId="264"/>
            <ac:spMk id="2" creationId="{1BF5D541-195E-FEA0-7838-10A87F3B4212}"/>
          </ac:spMkLst>
        </pc:spChg>
        <pc:spChg chg="del">
          <ac:chgData name="σρтιмυѕ ρяιмє" userId="8c882d0867ceeb53" providerId="LiveId" clId="{979196C3-965E-4D79-9C4A-D3ADF9595C8C}" dt="2023-07-31T13:54:13.353" v="1932" actId="700"/>
          <ac:spMkLst>
            <pc:docMk/>
            <pc:sldMk cId="2791478597" sldId="264"/>
            <ac:spMk id="2" creationId="{A13D8E3F-7A5F-F688-517B-C0D53F034EF3}"/>
          </ac:spMkLst>
        </pc:spChg>
        <pc:spChg chg="del">
          <ac:chgData name="σρтιмυѕ ρяιмє" userId="8c882d0867ceeb53" providerId="LiveId" clId="{979196C3-965E-4D79-9C4A-D3ADF9595C8C}" dt="2023-07-31T13:54:13.353" v="1932" actId="700"/>
          <ac:spMkLst>
            <pc:docMk/>
            <pc:sldMk cId="2791478597" sldId="264"/>
            <ac:spMk id="3" creationId="{C9FE2093-B731-E000-C73A-A59A04CB75C1}"/>
          </ac:spMkLst>
        </pc:spChg>
        <pc:spChg chg="add del mod ord">
          <ac:chgData name="σρтιмυѕ ρяιмє" userId="8c882d0867ceeb53" providerId="LiveId" clId="{979196C3-965E-4D79-9C4A-D3ADF9595C8C}" dt="2023-07-31T14:09:15.139" v="2127" actId="478"/>
          <ac:spMkLst>
            <pc:docMk/>
            <pc:sldMk cId="2791478597" sldId="264"/>
            <ac:spMk id="4" creationId="{F6AB04D1-AF7F-D839-5A7B-12F5E3709D65}"/>
          </ac:spMkLst>
        </pc:spChg>
        <pc:spChg chg="add del mod ord">
          <ac:chgData name="σρтιмυѕ ρяιмє" userId="8c882d0867ceeb53" providerId="LiveId" clId="{979196C3-965E-4D79-9C4A-D3ADF9595C8C}" dt="2023-07-31T14:09:11.577" v="2125" actId="700"/>
          <ac:spMkLst>
            <pc:docMk/>
            <pc:sldMk cId="2791478597" sldId="264"/>
            <ac:spMk id="5" creationId="{F62CB8E2-1C06-E4B5-B380-F0ED72942E55}"/>
          </ac:spMkLst>
        </pc:spChg>
        <pc:spChg chg="add mod">
          <ac:chgData name="σρтιмυѕ ρяιмє" userId="8c882d0867ceeb53" providerId="LiveId" clId="{979196C3-965E-4D79-9C4A-D3ADF9595C8C}" dt="2023-07-31T14:42:14.336" v="2593" actId="20577"/>
          <ac:spMkLst>
            <pc:docMk/>
            <pc:sldMk cId="2791478597" sldId="264"/>
            <ac:spMk id="10" creationId="{B9423984-C64D-F27A-7FE8-31D6264BB4F8}"/>
          </ac:spMkLst>
        </pc:spChg>
        <pc:graphicFrameChg chg="add del mod modGraphic">
          <ac:chgData name="σρтιмυѕ ρяιмє" userId="8c882d0867ceeb53" providerId="LiveId" clId="{979196C3-965E-4D79-9C4A-D3ADF9595C8C}" dt="2023-07-31T14:06:25.557" v="2093" actId="1032"/>
          <ac:graphicFrameMkLst>
            <pc:docMk/>
            <pc:sldMk cId="2791478597" sldId="264"/>
            <ac:graphicFrameMk id="8" creationId="{8A6CA0D4-421A-A02E-B1B8-61FC21EDBC40}"/>
          </ac:graphicFrameMkLst>
        </pc:graphicFrameChg>
      </pc:sldChg>
      <pc:sldChg chg="addSp delSp modSp new del mod">
        <pc:chgData name="σρтιмυѕ ρяιмє" userId="8c882d0867ceeb53" providerId="LiveId" clId="{979196C3-965E-4D79-9C4A-D3ADF9595C8C}" dt="2023-07-31T14:06:25.145" v="2091" actId="680"/>
        <pc:sldMkLst>
          <pc:docMk/>
          <pc:sldMk cId="2942119169" sldId="264"/>
        </pc:sldMkLst>
        <pc:spChg chg="add del">
          <ac:chgData name="σρтιмυѕ ρяιмє" userId="8c882d0867ceeb53" providerId="LiveId" clId="{979196C3-965E-4D79-9C4A-D3ADF9595C8C}" dt="2023-07-31T14:06:25.105" v="2090" actId="1032"/>
          <ac:spMkLst>
            <pc:docMk/>
            <pc:sldMk cId="2942119169" sldId="264"/>
            <ac:spMk id="3" creationId="{A7CEC846-D3B1-31C6-223B-CB5D365FC49E}"/>
          </ac:spMkLst>
        </pc:spChg>
        <pc:graphicFrameChg chg="add del mod modGraphic">
          <ac:chgData name="σρтιмυѕ ρяιмє" userId="8c882d0867ceeb53" providerId="LiveId" clId="{979196C3-965E-4D79-9C4A-D3ADF9595C8C}" dt="2023-07-31T14:06:25.105" v="2090" actId="1032"/>
          <ac:graphicFrameMkLst>
            <pc:docMk/>
            <pc:sldMk cId="2942119169" sldId="264"/>
            <ac:graphicFrameMk id="4" creationId="{C35DF3B5-721D-285F-39D8-1071F8F61E1D}"/>
          </ac:graphicFrameMkLst>
        </pc:graphicFrameChg>
      </pc:sldChg>
      <pc:sldChg chg="addSp delSp modSp new mod modTransition setBg modClrScheme chgLayout">
        <pc:chgData name="σρтιмυѕ ρяιмє" userId="8c882d0867ceeb53" providerId="LiveId" clId="{979196C3-965E-4D79-9C4A-D3ADF9595C8C}" dt="2023-08-02T14:01:49.678" v="3624"/>
        <pc:sldMkLst>
          <pc:docMk/>
          <pc:sldMk cId="248781565" sldId="265"/>
        </pc:sldMkLst>
        <pc:spChg chg="add mod">
          <ac:chgData name="σρтιмυѕ ρяιмє" userId="8c882d0867ceeb53" providerId="LiveId" clId="{979196C3-965E-4D79-9C4A-D3ADF9595C8C}" dt="2023-07-31T14:43:07.600" v="2611" actId="20577"/>
          <ac:spMkLst>
            <pc:docMk/>
            <pc:sldMk cId="248781565" sldId="265"/>
            <ac:spMk id="2" creationId="{E2340377-8393-D546-93D6-327A112C2C1E}"/>
          </ac:spMkLst>
        </pc:spChg>
        <pc:spChg chg="add del mod">
          <ac:chgData name="σρтιмυѕ ρяιмє" userId="8c882d0867ceeb53" providerId="LiveId" clId="{979196C3-965E-4D79-9C4A-D3ADF9595C8C}" dt="2023-08-01T20:58:25.879" v="3115" actId="20577"/>
          <ac:spMkLst>
            <pc:docMk/>
            <pc:sldMk cId="248781565" sldId="265"/>
            <ac:spMk id="3" creationId="{71EEC5AA-A13B-D7E5-3AF5-777810B84C5C}"/>
          </ac:spMkLst>
        </pc:spChg>
        <pc:spChg chg="add del">
          <ac:chgData name="σρтιмυѕ ρяιмє" userId="8c882d0867ceeb53" providerId="LiveId" clId="{979196C3-965E-4D79-9C4A-D3ADF9595C8C}" dt="2023-08-01T04:35:21.773" v="2742" actId="11529"/>
          <ac:spMkLst>
            <pc:docMk/>
            <pc:sldMk cId="248781565" sldId="265"/>
            <ac:spMk id="4" creationId="{EF4A0DB1-B92B-00FB-345A-0D71DB565AD2}"/>
          </ac:spMkLst>
        </pc:spChg>
        <pc:spChg chg="add mod">
          <ac:chgData name="σρтιмυѕ ρяιмє" userId="8c882d0867ceeb53" providerId="LiveId" clId="{979196C3-965E-4D79-9C4A-D3ADF9595C8C}" dt="2023-08-01T04:35:31.784" v="2744"/>
          <ac:spMkLst>
            <pc:docMk/>
            <pc:sldMk cId="248781565" sldId="265"/>
            <ac:spMk id="5" creationId="{082DB536-D722-5AE7-0C52-65F1AC8B4288}"/>
          </ac:spMkLst>
        </pc:spChg>
        <pc:graphicFrameChg chg="add del mod">
          <ac:chgData name="σρтιмυѕ ρяιмє" userId="8c882d0867ceeb53" providerId="LiveId" clId="{979196C3-965E-4D79-9C4A-D3ADF9595C8C}" dt="2023-08-01T20:50:41.381" v="3090" actId="12084"/>
          <ac:graphicFrameMkLst>
            <pc:docMk/>
            <pc:sldMk cId="248781565" sldId="265"/>
            <ac:graphicFrameMk id="4" creationId="{AA9ADFB7-9C9B-347F-2100-7BD85B6A9170}"/>
          </ac:graphicFrameMkLst>
        </pc:graphicFrameChg>
      </pc:sldChg>
      <pc:sldChg chg="modSp new del mod">
        <pc:chgData name="σρтιмυѕ ρяιмє" userId="8c882d0867ceeb53" providerId="LiveId" clId="{979196C3-965E-4D79-9C4A-D3ADF9595C8C}" dt="2023-07-31T14:23:45.348" v="2386" actId="2696"/>
        <pc:sldMkLst>
          <pc:docMk/>
          <pc:sldMk cId="1037779292" sldId="266"/>
        </pc:sldMkLst>
        <pc:spChg chg="mod">
          <ac:chgData name="σρтιмυѕ ρяιмє" userId="8c882d0867ceeb53" providerId="LiveId" clId="{979196C3-965E-4D79-9C4A-D3ADF9595C8C}" dt="2023-07-31T14:13:01.813" v="2181"/>
          <ac:spMkLst>
            <pc:docMk/>
            <pc:sldMk cId="1037779292" sldId="266"/>
            <ac:spMk id="2" creationId="{F3F57567-5773-7E7E-54FB-37E9699C5AB4}"/>
          </ac:spMkLst>
        </pc:spChg>
        <pc:spChg chg="mod">
          <ac:chgData name="σρтιмυѕ ρяιмє" userId="8c882d0867ceeb53" providerId="LiveId" clId="{979196C3-965E-4D79-9C4A-D3ADF9595C8C}" dt="2023-07-31T14:23:40.230" v="2385" actId="5793"/>
          <ac:spMkLst>
            <pc:docMk/>
            <pc:sldMk cId="1037779292" sldId="266"/>
            <ac:spMk id="3" creationId="{AEED3C3C-D8EC-D630-19BF-2C8272FCAB79}"/>
          </ac:spMkLst>
        </pc:spChg>
      </pc:sldChg>
      <pc:sldChg chg="addSp delSp modSp new mod modTransition setBg modAnim">
        <pc:chgData name="σρтιмυѕ ρяιмє" userId="8c882d0867ceeb53" providerId="LiveId" clId="{979196C3-965E-4D79-9C4A-D3ADF9595C8C}" dt="2023-08-02T14:02:37.434" v="3684"/>
        <pc:sldMkLst>
          <pc:docMk/>
          <pc:sldMk cId="1019781571" sldId="267"/>
        </pc:sldMkLst>
        <pc:spChg chg="mod">
          <ac:chgData name="σρтιмυѕ ρяιмє" userId="8c882d0867ceeb53" providerId="LiveId" clId="{979196C3-965E-4D79-9C4A-D3ADF9595C8C}" dt="2023-07-31T14:40:09.034" v="2576"/>
          <ac:spMkLst>
            <pc:docMk/>
            <pc:sldMk cId="1019781571" sldId="267"/>
            <ac:spMk id="2" creationId="{6BCF4A4F-227A-953E-1AC6-BF91559EAF68}"/>
          </ac:spMkLst>
        </pc:spChg>
        <pc:spChg chg="mod">
          <ac:chgData name="σρтιмυѕ ρяιмє" userId="8c882d0867ceeb53" providerId="LiveId" clId="{979196C3-965E-4D79-9C4A-D3ADF9595C8C}" dt="2023-08-01T04:31:36.048" v="2694" actId="20577"/>
          <ac:spMkLst>
            <pc:docMk/>
            <pc:sldMk cId="1019781571" sldId="267"/>
            <ac:spMk id="3" creationId="{A4CC0295-774F-480D-53B5-991225344500}"/>
          </ac:spMkLst>
        </pc:spChg>
        <pc:spChg chg="add del">
          <ac:chgData name="σρтιмυѕ ρяιмє" userId="8c882d0867ceeb53" providerId="LiveId" clId="{979196C3-965E-4D79-9C4A-D3ADF9595C8C}" dt="2023-08-01T04:23:27.528" v="2658" actId="22"/>
          <ac:spMkLst>
            <pc:docMk/>
            <pc:sldMk cId="1019781571" sldId="267"/>
            <ac:spMk id="5" creationId="{858557F5-843C-D1E0-34CF-104922625A58}"/>
          </ac:spMkLst>
        </pc:spChg>
        <pc:spChg chg="add del mod">
          <ac:chgData name="σρтιмυѕ ρяιмє" userId="8c882d0867ceeb53" providerId="LiveId" clId="{979196C3-965E-4D79-9C4A-D3ADF9595C8C}" dt="2023-08-01T04:30:21.032" v="2692" actId="478"/>
          <ac:spMkLst>
            <pc:docMk/>
            <pc:sldMk cId="1019781571" sldId="267"/>
            <ac:spMk id="6" creationId="{6B8688A8-4868-2804-0264-4561C490FFB6}"/>
          </ac:spMkLst>
        </pc:spChg>
        <pc:spChg chg="add mod">
          <ac:chgData name="σρтιмυѕ ρяιмє" userId="8c882d0867ceeb53" providerId="LiveId" clId="{979196C3-965E-4D79-9C4A-D3ADF9595C8C}" dt="2023-08-01T04:32:49.159" v="2729"/>
          <ac:spMkLst>
            <pc:docMk/>
            <pc:sldMk cId="1019781571" sldId="267"/>
            <ac:spMk id="7" creationId="{C07B853D-6233-B9C3-553D-A8FBD275EBC0}"/>
          </ac:spMkLst>
        </pc:spChg>
      </pc:sldChg>
      <pc:sldChg chg="addSp delSp modSp new mod modTransition setBg">
        <pc:chgData name="σρтιмυѕ ρяιмє" userId="8c882d0867ceeb53" providerId="LiveId" clId="{979196C3-965E-4D79-9C4A-D3ADF9595C8C}" dt="2023-08-02T14:03:18.254" v="4007"/>
        <pc:sldMkLst>
          <pc:docMk/>
          <pc:sldMk cId="2883365799" sldId="268"/>
        </pc:sldMkLst>
        <pc:spChg chg="mod">
          <ac:chgData name="σρтιмυѕ ρяιмє" userId="8c882d0867ceeb53" providerId="LiveId" clId="{979196C3-965E-4D79-9C4A-D3ADF9595C8C}" dt="2023-07-31T14:40:09.034" v="2576"/>
          <ac:spMkLst>
            <pc:docMk/>
            <pc:sldMk cId="2883365799" sldId="268"/>
            <ac:spMk id="2" creationId="{9C0C2EE2-6C15-F0E9-2DBB-C3D53135A01B}"/>
          </ac:spMkLst>
        </pc:spChg>
        <pc:spChg chg="mod">
          <ac:chgData name="σρтιмυѕ ρяιмє" userId="8c882d0867ceeb53" providerId="LiveId" clId="{979196C3-965E-4D79-9C4A-D3ADF9595C8C}" dt="2023-08-01T20:58:24.128" v="3114" actId="20577"/>
          <ac:spMkLst>
            <pc:docMk/>
            <pc:sldMk cId="2883365799" sldId="268"/>
            <ac:spMk id="3" creationId="{7B190D15-7A4A-EA9C-9A35-6BBDC9BCACF3}"/>
          </ac:spMkLst>
        </pc:spChg>
        <pc:spChg chg="add del mod">
          <ac:chgData name="σρтιмυѕ ρяιмє" userId="8c882d0867ceeb53" providerId="LiveId" clId="{979196C3-965E-4D79-9C4A-D3ADF9595C8C}" dt="2023-08-01T04:36:00.175" v="2747" actId="11529"/>
          <ac:spMkLst>
            <pc:docMk/>
            <pc:sldMk cId="2883365799" sldId="268"/>
            <ac:spMk id="4" creationId="{AA36CC89-4F9C-3260-4A66-D436B6CD9A6F}"/>
          </ac:spMkLst>
        </pc:spChg>
        <pc:spChg chg="add mod">
          <ac:chgData name="σρтιмυѕ ρяιмє" userId="8c882d0867ceeb53" providerId="LiveId" clId="{979196C3-965E-4D79-9C4A-D3ADF9595C8C}" dt="2023-08-01T04:36:27.863" v="2755"/>
          <ac:spMkLst>
            <pc:docMk/>
            <pc:sldMk cId="2883365799" sldId="268"/>
            <ac:spMk id="5" creationId="{F94B3DDA-5D45-059C-61A8-F0E64BCB2CB3}"/>
          </ac:spMkLst>
        </pc:spChg>
      </pc:sldChg>
      <pc:sldChg chg="addSp delSp modSp new mod modTransition setBg">
        <pc:chgData name="σρтιмυѕ ρяιмє" userId="8c882d0867ceeb53" providerId="LiveId" clId="{979196C3-965E-4D79-9C4A-D3ADF9595C8C}" dt="2023-08-02T14:03:50.631" v="4016"/>
        <pc:sldMkLst>
          <pc:docMk/>
          <pc:sldMk cId="3367623529" sldId="269"/>
        </pc:sldMkLst>
        <pc:spChg chg="mod">
          <ac:chgData name="σρтιмυѕ ρяιмє" userId="8c882d0867ceeb53" providerId="LiveId" clId="{979196C3-965E-4D79-9C4A-D3ADF9595C8C}" dt="2023-07-31T14:40:09.034" v="2576"/>
          <ac:spMkLst>
            <pc:docMk/>
            <pc:sldMk cId="3367623529" sldId="269"/>
            <ac:spMk id="2" creationId="{F2E15CC4-35F1-3D60-CFCD-C024ACE6082A}"/>
          </ac:spMkLst>
        </pc:spChg>
        <pc:spChg chg="mod">
          <ac:chgData name="σρтιмυѕ ρяιмє" userId="8c882d0867ceeb53" providerId="LiveId" clId="{979196C3-965E-4D79-9C4A-D3ADF9595C8C}" dt="2023-08-01T04:37:32.397" v="2762" actId="27636"/>
          <ac:spMkLst>
            <pc:docMk/>
            <pc:sldMk cId="3367623529" sldId="269"/>
            <ac:spMk id="3" creationId="{86A99B03-6D76-F8FF-CA63-3419BAC9FE88}"/>
          </ac:spMkLst>
        </pc:spChg>
        <pc:spChg chg="add del mod">
          <ac:chgData name="σρтιмυѕ ρяιмє" userId="8c882d0867ceeb53" providerId="LiveId" clId="{979196C3-965E-4D79-9C4A-D3ADF9595C8C}" dt="2023-08-01T04:37:19.103" v="2758" actId="11529"/>
          <ac:spMkLst>
            <pc:docMk/>
            <pc:sldMk cId="3367623529" sldId="269"/>
            <ac:spMk id="4" creationId="{65920641-10D1-61A9-E58C-A1EE81CD2368}"/>
          </ac:spMkLst>
        </pc:spChg>
        <pc:spChg chg="add mod">
          <ac:chgData name="σρтιмυѕ ρяιмє" userId="8c882d0867ceeb53" providerId="LiveId" clId="{979196C3-965E-4D79-9C4A-D3ADF9595C8C}" dt="2023-08-01T05:50:54.648" v="2939" actId="20577"/>
          <ac:spMkLst>
            <pc:docMk/>
            <pc:sldMk cId="3367623529" sldId="269"/>
            <ac:spMk id="5" creationId="{2CD84CA0-5D5D-AAE3-7781-617518C84F9D}"/>
          </ac:spMkLst>
        </pc:spChg>
      </pc:sldChg>
      <pc:sldChg chg="addSp modSp new mod modTransition">
        <pc:chgData name="σρтιмυѕ ρяιмє" userId="8c882d0867ceeb53" providerId="LiveId" clId="{979196C3-965E-4D79-9C4A-D3ADF9595C8C}" dt="2023-08-01T06:00:40.020" v="3020"/>
        <pc:sldMkLst>
          <pc:docMk/>
          <pc:sldMk cId="1971485057" sldId="270"/>
        </pc:sldMkLst>
        <pc:spChg chg="mod">
          <ac:chgData name="σρтιмυѕ ρяιмє" userId="8c882d0867ceeb53" providerId="LiveId" clId="{979196C3-965E-4D79-9C4A-D3ADF9595C8C}" dt="2023-07-31T14:40:09.034" v="2576"/>
          <ac:spMkLst>
            <pc:docMk/>
            <pc:sldMk cId="1971485057" sldId="270"/>
            <ac:spMk id="2" creationId="{11079BEA-2375-AA4C-80E6-6608703F5851}"/>
          </ac:spMkLst>
        </pc:spChg>
        <pc:spChg chg="mod">
          <ac:chgData name="σρтιмυѕ ρяιмє" userId="8c882d0867ceeb53" providerId="LiveId" clId="{979196C3-965E-4D79-9C4A-D3ADF9595C8C}" dt="2023-08-01T04:38:32.702" v="2782" actId="27636"/>
          <ac:spMkLst>
            <pc:docMk/>
            <pc:sldMk cId="1971485057" sldId="270"/>
            <ac:spMk id="3" creationId="{99B137AE-D67F-441E-3CCF-7C1AB7261264}"/>
          </ac:spMkLst>
        </pc:spChg>
        <pc:spChg chg="add mod">
          <ac:chgData name="σρтιмυѕ ρяιмє" userId="8c882d0867ceeb53" providerId="LiveId" clId="{979196C3-965E-4D79-9C4A-D3ADF9595C8C}" dt="2023-08-01T04:38:41.906" v="2785"/>
          <ac:spMkLst>
            <pc:docMk/>
            <pc:sldMk cId="1971485057" sldId="270"/>
            <ac:spMk id="4" creationId="{D566A3D1-4995-C6E1-6F11-CABD47A3E4E9}"/>
          </ac:spMkLst>
        </pc:spChg>
      </pc:sldChg>
      <pc:sldChg chg="addSp modSp new mod ord modTransition setBg">
        <pc:chgData name="σρтιмυѕ ρяιмє" userId="8c882d0867ceeb53" providerId="LiveId" clId="{979196C3-965E-4D79-9C4A-D3ADF9595C8C}" dt="2023-08-02T14:02:56.802" v="3920"/>
        <pc:sldMkLst>
          <pc:docMk/>
          <pc:sldMk cId="296419556" sldId="271"/>
        </pc:sldMkLst>
        <pc:spChg chg="mod">
          <ac:chgData name="σρтιмυѕ ρяιмє" userId="8c882d0867ceeb53" providerId="LiveId" clId="{979196C3-965E-4D79-9C4A-D3ADF9595C8C}" dt="2023-07-31T14:40:09.034" v="2576"/>
          <ac:spMkLst>
            <pc:docMk/>
            <pc:sldMk cId="296419556" sldId="271"/>
            <ac:spMk id="2" creationId="{28770FE4-52BF-1470-8B00-E281AB905DB0}"/>
          </ac:spMkLst>
        </pc:spChg>
        <pc:spChg chg="mod">
          <ac:chgData name="σρтιмυѕ ρяιмє" userId="8c882d0867ceeb53" providerId="LiveId" clId="{979196C3-965E-4D79-9C4A-D3ADF9595C8C}" dt="2023-08-01T04:39:26.437" v="2787" actId="20577"/>
          <ac:spMkLst>
            <pc:docMk/>
            <pc:sldMk cId="296419556" sldId="271"/>
            <ac:spMk id="3" creationId="{B9CF25C5-EFFC-3A2B-BA60-CCD4BEDC96B9}"/>
          </ac:spMkLst>
        </pc:spChg>
        <pc:spChg chg="add mod">
          <ac:chgData name="σρтιмυѕ ρяιмє" userId="8c882d0867ceeb53" providerId="LiveId" clId="{979196C3-965E-4D79-9C4A-D3ADF9595C8C}" dt="2023-08-01T04:39:35.552" v="2790"/>
          <ac:spMkLst>
            <pc:docMk/>
            <pc:sldMk cId="296419556" sldId="271"/>
            <ac:spMk id="4" creationId="{4D831796-5690-F740-CCC3-D67485152220}"/>
          </ac:spMkLst>
        </pc:spChg>
      </pc:sldChg>
      <pc:sldChg chg="modSp new mod modTransition setBg">
        <pc:chgData name="σρтιмυѕ ρяιмє" userId="8c882d0867ceeb53" providerId="LiveId" clId="{979196C3-965E-4D79-9C4A-D3ADF9595C8C}" dt="2023-08-02T14:04:13.799" v="4044"/>
        <pc:sldMkLst>
          <pc:docMk/>
          <pc:sldMk cId="3520839168" sldId="272"/>
        </pc:sldMkLst>
        <pc:spChg chg="mod">
          <ac:chgData name="σρтιмυѕ ρяιмє" userId="8c882d0867ceeb53" providerId="LiveId" clId="{979196C3-965E-4D79-9C4A-D3ADF9595C8C}" dt="2023-07-31T14:40:09.034" v="2576"/>
          <ac:spMkLst>
            <pc:docMk/>
            <pc:sldMk cId="3520839168" sldId="272"/>
            <ac:spMk id="2" creationId="{CD39935C-C697-797E-8A02-EF7AF0F97E6D}"/>
          </ac:spMkLst>
        </pc:spChg>
        <pc:spChg chg="mod">
          <ac:chgData name="σρтιмυѕ ρяιмє" userId="8c882d0867ceeb53" providerId="LiveId" clId="{979196C3-965E-4D79-9C4A-D3ADF9595C8C}" dt="2023-07-31T14:39:52.643" v="2574"/>
          <ac:spMkLst>
            <pc:docMk/>
            <pc:sldMk cId="3520839168" sldId="272"/>
            <ac:spMk id="3" creationId="{6C77A535-5699-A311-9E9F-23425ECD3CEE}"/>
          </ac:spMkLst>
        </pc:spChg>
      </pc:sldChg>
      <pc:sldChg chg="delSp new del mod modTransition setBg modClrScheme chgLayout">
        <pc:chgData name="σρтιмυѕ ρяιмє" userId="8c882d0867ceeb53" providerId="LiveId" clId="{979196C3-965E-4D79-9C4A-D3ADF9595C8C}" dt="2023-08-01T04:40:45.201" v="2793" actId="2696"/>
        <pc:sldMkLst>
          <pc:docMk/>
          <pc:sldMk cId="652298799" sldId="273"/>
        </pc:sldMkLst>
        <pc:spChg chg="del">
          <ac:chgData name="σρтιмυѕ ρяιмє" userId="8c882d0867ceeb53" providerId="LiveId" clId="{979196C3-965E-4D79-9C4A-D3ADF9595C8C}" dt="2023-07-31T14:38:35.784" v="2567" actId="700"/>
          <ac:spMkLst>
            <pc:docMk/>
            <pc:sldMk cId="652298799" sldId="273"/>
            <ac:spMk id="2" creationId="{44F6C84A-6036-8922-11CD-09498BD9DCC3}"/>
          </ac:spMkLst>
        </pc:spChg>
        <pc:spChg chg="del">
          <ac:chgData name="σρтιмυѕ ρяιмє" userId="8c882d0867ceeb53" providerId="LiveId" clId="{979196C3-965E-4D79-9C4A-D3ADF9595C8C}" dt="2023-07-31T14:38:35.784" v="2567" actId="700"/>
          <ac:spMkLst>
            <pc:docMk/>
            <pc:sldMk cId="652298799" sldId="273"/>
            <ac:spMk id="3" creationId="{9FAEA3E0-0D37-D657-BC81-EB2D607FAF34}"/>
          </ac:spMkLst>
        </pc:spChg>
      </pc:sldChg>
      <pc:sldChg chg="addSp delSp modSp new del mod modClrScheme chgLayout">
        <pc:chgData name="σρтιмυѕ ρяιмє" userId="8c882d0867ceeb53" providerId="LiveId" clId="{979196C3-965E-4D79-9C4A-D3ADF9595C8C}" dt="2023-08-01T04:10:39.479" v="2637" actId="2696"/>
        <pc:sldMkLst>
          <pc:docMk/>
          <pc:sldMk cId="3856880118" sldId="274"/>
        </pc:sldMkLst>
        <pc:spChg chg="del">
          <ac:chgData name="σρтιмυѕ ρяιмє" userId="8c882d0867ceeb53" providerId="LiveId" clId="{979196C3-965E-4D79-9C4A-D3ADF9595C8C}" dt="2023-08-01T04:09:11.119" v="2618" actId="700"/>
          <ac:spMkLst>
            <pc:docMk/>
            <pc:sldMk cId="3856880118" sldId="274"/>
            <ac:spMk id="2" creationId="{0EEB3A96-8517-72AA-FF5B-4755B8B9472D}"/>
          </ac:spMkLst>
        </pc:spChg>
        <pc:spChg chg="del">
          <ac:chgData name="σρтιмυѕ ρяιмє" userId="8c882d0867ceeb53" providerId="LiveId" clId="{979196C3-965E-4D79-9C4A-D3ADF9595C8C}" dt="2023-08-01T04:09:11.119" v="2618" actId="700"/>
          <ac:spMkLst>
            <pc:docMk/>
            <pc:sldMk cId="3856880118" sldId="274"/>
            <ac:spMk id="3" creationId="{F0C2EC43-D48F-028A-DE8E-EB99CD325B5F}"/>
          </ac:spMkLst>
        </pc:spChg>
        <pc:picChg chg="add mod">
          <ac:chgData name="σρтιмυѕ ρяιмє" userId="8c882d0867ceeb53" providerId="LiveId" clId="{979196C3-965E-4D79-9C4A-D3ADF9595C8C}" dt="2023-08-01T04:10:27.279" v="2634" actId="1076"/>
          <ac:picMkLst>
            <pc:docMk/>
            <pc:sldMk cId="3856880118" sldId="274"/>
            <ac:picMk id="5" creationId="{D2E6BBB5-8A9B-2ECB-A7DD-D7F6FD1EF808}"/>
          </ac:picMkLst>
        </pc:picChg>
        <pc:picChg chg="add mod">
          <ac:chgData name="σρтιмυѕ ρяιмє" userId="8c882d0867ceeb53" providerId="LiveId" clId="{979196C3-965E-4D79-9C4A-D3ADF9595C8C}" dt="2023-08-01T04:10:25.886" v="2633" actId="1076"/>
          <ac:picMkLst>
            <pc:docMk/>
            <pc:sldMk cId="3856880118" sldId="274"/>
            <ac:picMk id="7" creationId="{335386CC-6EDA-D0DD-C1B0-66D2E56B2E55}"/>
          </ac:picMkLst>
        </pc:picChg>
        <pc:picChg chg="add mod">
          <ac:chgData name="σρтιмυѕ ρяιмє" userId="8c882d0867ceeb53" providerId="LiveId" clId="{979196C3-965E-4D79-9C4A-D3ADF9595C8C}" dt="2023-08-01T04:10:24.905" v="2632" actId="1076"/>
          <ac:picMkLst>
            <pc:docMk/>
            <pc:sldMk cId="3856880118" sldId="274"/>
            <ac:picMk id="9" creationId="{C59D0FD6-886B-1FC8-94AB-D81EAA143F53}"/>
          </ac:picMkLst>
        </pc:picChg>
        <pc:picChg chg="add mod">
          <ac:chgData name="σρтιмυѕ ρяιмє" userId="8c882d0867ceeb53" providerId="LiveId" clId="{979196C3-965E-4D79-9C4A-D3ADF9595C8C}" dt="2023-08-01T04:10:23.405" v="2631" actId="1076"/>
          <ac:picMkLst>
            <pc:docMk/>
            <pc:sldMk cId="3856880118" sldId="274"/>
            <ac:picMk id="11" creationId="{5999DF64-C829-3B3B-C076-D2B05BA9F719}"/>
          </ac:picMkLst>
        </pc:picChg>
        <pc:picChg chg="add mod ord">
          <ac:chgData name="σρтιмυѕ ρяιмє" userId="8c882d0867ceeb53" providerId="LiveId" clId="{979196C3-965E-4D79-9C4A-D3ADF9595C8C}" dt="2023-08-01T04:10:30.391" v="2636" actId="1076"/>
          <ac:picMkLst>
            <pc:docMk/>
            <pc:sldMk cId="3856880118" sldId="274"/>
            <ac:picMk id="13" creationId="{DD094F51-BDE6-A1E2-05B1-FB2B5229C266}"/>
          </ac:picMkLst>
        </pc:picChg>
        <pc:picChg chg="add mod ord">
          <ac:chgData name="σρтιмυѕ ρяιмє" userId="8c882d0867ceeb53" providerId="LiveId" clId="{979196C3-965E-4D79-9C4A-D3ADF9595C8C}" dt="2023-08-01T04:10:28.671" v="2635" actId="1076"/>
          <ac:picMkLst>
            <pc:docMk/>
            <pc:sldMk cId="3856880118" sldId="274"/>
            <ac:picMk id="15" creationId="{A56438AE-19A5-C969-F8CB-09A6443A3AC2}"/>
          </ac:picMkLst>
        </pc:picChg>
      </pc:sldChg>
      <pc:sldChg chg="addSp modSp new del">
        <pc:chgData name="σρтιмυѕ ρяιмє" userId="8c882d0867ceeb53" providerId="LiveId" clId="{979196C3-965E-4D79-9C4A-D3ADF9595C8C}" dt="2023-08-01T04:11:14.564" v="2639" actId="2696"/>
        <pc:sldMkLst>
          <pc:docMk/>
          <pc:sldMk cId="427437872" sldId="275"/>
        </pc:sldMkLst>
        <pc:picChg chg="add mod">
          <ac:chgData name="σρтιмυѕ ρяιмє" userId="8c882d0867ceeb53" providerId="LiveId" clId="{979196C3-965E-4D79-9C4A-D3ADF9595C8C}" dt="2023-08-01T04:10:54.036" v="2638" actId="931"/>
          <ac:picMkLst>
            <pc:docMk/>
            <pc:sldMk cId="427437872" sldId="275"/>
            <ac:picMk id="3" creationId="{7D68D0DC-02D7-63F5-2B2D-86608466E6C1}"/>
          </ac:picMkLst>
        </pc:picChg>
      </pc:sldChg>
      <pc:sldChg chg="addSp delSp modSp new mod modTransition">
        <pc:chgData name="σρтιмυѕ ρяιмє" userId="8c882d0867ceeb53" providerId="LiveId" clId="{979196C3-965E-4D79-9C4A-D3ADF9595C8C}" dt="2023-08-01T06:00:40.020" v="3020"/>
        <pc:sldMkLst>
          <pc:docMk/>
          <pc:sldMk cId="815218045" sldId="276"/>
        </pc:sldMkLst>
        <pc:spChg chg="add del">
          <ac:chgData name="σρтιмυѕ ρяιмє" userId="8c882d0867ceeb53" providerId="LiveId" clId="{979196C3-965E-4D79-9C4A-D3ADF9595C8C}" dt="2023-08-01T04:25:20.855" v="2666" actId="11529"/>
          <ac:spMkLst>
            <pc:docMk/>
            <pc:sldMk cId="815218045" sldId="276"/>
            <ac:spMk id="4" creationId="{4AE92099-0354-8AF6-AAD6-F478545C3B40}"/>
          </ac:spMkLst>
        </pc:spChg>
        <pc:spChg chg="add mod">
          <ac:chgData name="σρтιмυѕ ρяιмє" userId="8c882d0867ceeb53" providerId="LiveId" clId="{979196C3-965E-4D79-9C4A-D3ADF9595C8C}" dt="2023-08-01T05:17:03.422" v="2870"/>
          <ac:spMkLst>
            <pc:docMk/>
            <pc:sldMk cId="815218045" sldId="276"/>
            <ac:spMk id="5" creationId="{6A01C09B-E647-B1EC-7BD2-33D0CBB789AB}"/>
          </ac:spMkLst>
        </pc:spChg>
        <pc:picChg chg="add mod">
          <ac:chgData name="σρтιмυѕ ρяιмє" userId="8c882d0867ceeb53" providerId="LiveId" clId="{979196C3-965E-4D79-9C4A-D3ADF9595C8C}" dt="2023-08-01T04:25:16.312" v="2665" actId="1076"/>
          <ac:picMkLst>
            <pc:docMk/>
            <pc:sldMk cId="815218045" sldId="276"/>
            <ac:picMk id="3" creationId="{B17C2C66-9095-BF26-76A9-08692A50E185}"/>
          </ac:picMkLst>
        </pc:picChg>
      </pc:sldChg>
      <pc:sldChg chg="addSp delSp modSp new del mod modTransition">
        <pc:chgData name="σρтιмυѕ ρяιмє" userId="8c882d0867ceeb53" providerId="LiveId" clId="{979196C3-965E-4D79-9C4A-D3ADF9595C8C}" dt="2023-08-01T05:14:50.727" v="2868" actId="2696"/>
        <pc:sldMkLst>
          <pc:docMk/>
          <pc:sldMk cId="1822075147" sldId="277"/>
        </pc:sldMkLst>
        <pc:spChg chg="add mod">
          <ac:chgData name="σρтιмυѕ ρяιмє" userId="8c882d0867ceeb53" providerId="LiveId" clId="{979196C3-965E-4D79-9C4A-D3ADF9595C8C}" dt="2023-08-01T05:08:30.801" v="2853"/>
          <ac:spMkLst>
            <pc:docMk/>
            <pc:sldMk cId="1822075147" sldId="277"/>
            <ac:spMk id="5" creationId="{25A23A44-AD61-A955-4FCC-AED02C260D8F}"/>
          </ac:spMkLst>
        </pc:spChg>
        <pc:picChg chg="add mod">
          <ac:chgData name="σρтιмυѕ ρяιмє" userId="8c882d0867ceeb53" providerId="LiveId" clId="{979196C3-965E-4D79-9C4A-D3ADF9595C8C}" dt="2023-08-01T05:08:12.710" v="2851" actId="1076"/>
          <ac:picMkLst>
            <pc:docMk/>
            <pc:sldMk cId="1822075147" sldId="277"/>
            <ac:picMk id="3" creationId="{C296CD44-81EE-92F7-714A-5FBE403D3A4D}"/>
          </ac:picMkLst>
        </pc:picChg>
        <pc:picChg chg="add del mod">
          <ac:chgData name="σρтιмυѕ ρяιмє" userId="8c882d0867ceeb53" providerId="LiveId" clId="{979196C3-965E-4D79-9C4A-D3ADF9595C8C}" dt="2023-08-01T05:07:56.469" v="2849"/>
          <ac:picMkLst>
            <pc:docMk/>
            <pc:sldMk cId="1822075147" sldId="277"/>
            <ac:picMk id="4" creationId="{FA51F87A-877B-E9A2-E893-2231C03A3789}"/>
          </ac:picMkLst>
        </pc:picChg>
      </pc:sldChg>
      <pc:sldChg chg="addSp modSp new modTransition">
        <pc:chgData name="σρтιмυѕ ρяιмє" userId="8c882d0867ceeb53" providerId="LiveId" clId="{979196C3-965E-4D79-9C4A-D3ADF9595C8C}" dt="2023-08-01T06:00:40.020" v="3020"/>
        <pc:sldMkLst>
          <pc:docMk/>
          <pc:sldMk cId="1451976408" sldId="278"/>
        </pc:sldMkLst>
        <pc:spChg chg="add mod">
          <ac:chgData name="σρтιмυѕ ρяιмє" userId="8c882d0867ceeb53" providerId="LiveId" clId="{979196C3-965E-4D79-9C4A-D3ADF9595C8C}" dt="2023-08-01T05:17:12.604" v="2871"/>
          <ac:spMkLst>
            <pc:docMk/>
            <pc:sldMk cId="1451976408" sldId="278"/>
            <ac:spMk id="4" creationId="{65E706EF-24CE-723C-5982-EA756D048BBE}"/>
          </ac:spMkLst>
        </pc:spChg>
        <pc:picChg chg="add mod">
          <ac:chgData name="σρтιмυѕ ρяιмє" userId="8c882d0867ceeb53" providerId="LiveId" clId="{979196C3-965E-4D79-9C4A-D3ADF9595C8C}" dt="2023-08-01T04:13:13.178" v="2645" actId="931"/>
          <ac:picMkLst>
            <pc:docMk/>
            <pc:sldMk cId="1451976408" sldId="278"/>
            <ac:picMk id="3" creationId="{D18D0518-2BB2-B51B-FD8E-C670D3E935C1}"/>
          </ac:picMkLst>
        </pc:picChg>
      </pc:sldChg>
      <pc:sldChg chg="new del">
        <pc:chgData name="σρтιмυѕ ρяιмє" userId="8c882d0867ceeb53" providerId="LiveId" clId="{979196C3-965E-4D79-9C4A-D3ADF9595C8C}" dt="2023-08-01T04:10:04.501" v="2628" actId="680"/>
        <pc:sldMkLst>
          <pc:docMk/>
          <pc:sldMk cId="3942046340" sldId="278"/>
        </pc:sldMkLst>
      </pc:sldChg>
      <pc:sldChg chg="addSp modSp new modTransition">
        <pc:chgData name="σρтιмυѕ ρяιмє" userId="8c882d0867ceeb53" providerId="LiveId" clId="{979196C3-965E-4D79-9C4A-D3ADF9595C8C}" dt="2023-08-01T06:00:40.020" v="3020"/>
        <pc:sldMkLst>
          <pc:docMk/>
          <pc:sldMk cId="383509231" sldId="279"/>
        </pc:sldMkLst>
        <pc:spChg chg="add mod">
          <ac:chgData name="σρтιмυѕ ρяιмє" userId="8c882d0867ceeb53" providerId="LiveId" clId="{979196C3-965E-4D79-9C4A-D3ADF9595C8C}" dt="2023-08-01T05:17:31.926" v="2872"/>
          <ac:spMkLst>
            <pc:docMk/>
            <pc:sldMk cId="383509231" sldId="279"/>
            <ac:spMk id="4" creationId="{6CDF949D-1B5F-C285-1B6D-A4EBA32CCB3E}"/>
          </ac:spMkLst>
        </pc:spChg>
        <pc:picChg chg="add mod">
          <ac:chgData name="σρтιмυѕ ρяιмє" userId="8c882d0867ceeb53" providerId="LiveId" clId="{979196C3-965E-4D79-9C4A-D3ADF9595C8C}" dt="2023-08-01T04:13:39.533" v="2646" actId="931"/>
          <ac:picMkLst>
            <pc:docMk/>
            <pc:sldMk cId="383509231" sldId="279"/>
            <ac:picMk id="3" creationId="{5B1D34D2-7243-2887-8AE3-0786B17B6B70}"/>
          </ac:picMkLst>
        </pc:picChg>
      </pc:sldChg>
      <pc:sldChg chg="addSp modSp new mod modTransition">
        <pc:chgData name="σρтιмυѕ ρяιмє" userId="8c882d0867ceeb53" providerId="LiveId" clId="{979196C3-965E-4D79-9C4A-D3ADF9595C8C}" dt="2023-08-01T06:00:40.020" v="3020"/>
        <pc:sldMkLst>
          <pc:docMk/>
          <pc:sldMk cId="3068803612" sldId="280"/>
        </pc:sldMkLst>
        <pc:spChg chg="add mod">
          <ac:chgData name="σρтιмυѕ ρяιмє" userId="8c882d0867ceeb53" providerId="LiveId" clId="{979196C3-965E-4D79-9C4A-D3ADF9595C8C}" dt="2023-08-01T05:17:42.311" v="2873"/>
          <ac:spMkLst>
            <pc:docMk/>
            <pc:sldMk cId="3068803612" sldId="280"/>
            <ac:spMk id="4" creationId="{5EB4266E-A0CB-7AD3-BB8D-20C3BF965E30}"/>
          </ac:spMkLst>
        </pc:spChg>
        <pc:picChg chg="add mod">
          <ac:chgData name="σρтιмυѕ ρяιмє" userId="8c882d0867ceeb53" providerId="LiveId" clId="{979196C3-965E-4D79-9C4A-D3ADF9595C8C}" dt="2023-08-01T04:13:52.892" v="2647" actId="931"/>
          <ac:picMkLst>
            <pc:docMk/>
            <pc:sldMk cId="3068803612" sldId="280"/>
            <ac:picMk id="3" creationId="{C7562637-0459-DF22-EC3E-F05CECB807F8}"/>
          </ac:picMkLst>
        </pc:picChg>
      </pc:sldChg>
      <pc:sldChg chg="addSp modSp new modTransition">
        <pc:chgData name="σρтιмυѕ ρяιмє" userId="8c882d0867ceeb53" providerId="LiveId" clId="{979196C3-965E-4D79-9C4A-D3ADF9595C8C}" dt="2023-08-01T06:00:40.020" v="3020"/>
        <pc:sldMkLst>
          <pc:docMk/>
          <pc:sldMk cId="1412664735" sldId="281"/>
        </pc:sldMkLst>
        <pc:spChg chg="add mod">
          <ac:chgData name="σρтιмυѕ ρяιмє" userId="8c882d0867ceeb53" providerId="LiveId" clId="{979196C3-965E-4D79-9C4A-D3ADF9595C8C}" dt="2023-08-01T05:21:41.706" v="2881"/>
          <ac:spMkLst>
            <pc:docMk/>
            <pc:sldMk cId="1412664735" sldId="281"/>
            <ac:spMk id="4" creationId="{981EBC17-080B-6E19-04A2-179725501A41}"/>
          </ac:spMkLst>
        </pc:spChg>
        <pc:picChg chg="add mod">
          <ac:chgData name="σρтιмυѕ ρяιмє" userId="8c882d0867ceeb53" providerId="LiveId" clId="{979196C3-965E-4D79-9C4A-D3ADF9595C8C}" dt="2023-08-01T04:14:06.644" v="2648" actId="931"/>
          <ac:picMkLst>
            <pc:docMk/>
            <pc:sldMk cId="1412664735" sldId="281"/>
            <ac:picMk id="3" creationId="{CB7E0936-C1CB-078C-1C25-A4EC675CDBB2}"/>
          </ac:picMkLst>
        </pc:picChg>
      </pc:sldChg>
      <pc:sldChg chg="addSp modSp new mod modTransition">
        <pc:chgData name="σρтιмυѕ ρяιмє" userId="8c882d0867ceeb53" providerId="LiveId" clId="{979196C3-965E-4D79-9C4A-D3ADF9595C8C}" dt="2023-08-01T06:00:40.020" v="3020"/>
        <pc:sldMkLst>
          <pc:docMk/>
          <pc:sldMk cId="1167691876" sldId="282"/>
        </pc:sldMkLst>
        <pc:spChg chg="add mod">
          <ac:chgData name="σρтιмυѕ ρяιмє" userId="8c882d0867ceeb53" providerId="LiveId" clId="{979196C3-965E-4D79-9C4A-D3ADF9595C8C}" dt="2023-08-01T05:23:26.507" v="2885"/>
          <ac:spMkLst>
            <pc:docMk/>
            <pc:sldMk cId="1167691876" sldId="282"/>
            <ac:spMk id="4" creationId="{695507B5-7065-10EE-C191-EB6F0527F985}"/>
          </ac:spMkLst>
        </pc:spChg>
        <pc:picChg chg="add mod">
          <ac:chgData name="σρтιмυѕ ρяιмє" userId="8c882d0867ceeb53" providerId="LiveId" clId="{979196C3-965E-4D79-9C4A-D3ADF9595C8C}" dt="2023-08-01T05:18:30.192" v="2878" actId="1076"/>
          <ac:picMkLst>
            <pc:docMk/>
            <pc:sldMk cId="1167691876" sldId="282"/>
            <ac:picMk id="3" creationId="{21C45755-ABD7-75A9-BDA5-51BE7FE5A8F1}"/>
          </ac:picMkLst>
        </pc:picChg>
      </pc:sldChg>
      <pc:sldChg chg="new del">
        <pc:chgData name="σρтιмυѕ ρяιмє" userId="8c882d0867ceeb53" providerId="LiveId" clId="{979196C3-965E-4D79-9C4A-D3ADF9595C8C}" dt="2023-08-01T05:35:23.335" v="2887" actId="2696"/>
        <pc:sldMkLst>
          <pc:docMk/>
          <pc:sldMk cId="554462970" sldId="283"/>
        </pc:sldMkLst>
      </pc:sldChg>
      <pc:sldChg chg="addSp delSp modSp new modTransition">
        <pc:chgData name="σρтιмυѕ ρяιмє" userId="8c882d0867ceeb53" providerId="LiveId" clId="{979196C3-965E-4D79-9C4A-D3ADF9595C8C}" dt="2023-08-01T06:00:40.020" v="3020"/>
        <pc:sldMkLst>
          <pc:docMk/>
          <pc:sldMk cId="664083729" sldId="283"/>
        </pc:sldMkLst>
        <pc:spChg chg="add mod">
          <ac:chgData name="σρтιмυѕ ρяιмє" userId="8c882d0867ceeb53" providerId="LiveId" clId="{979196C3-965E-4D79-9C4A-D3ADF9595C8C}" dt="2023-08-01T05:38:33.931" v="2894"/>
          <ac:spMkLst>
            <pc:docMk/>
            <pc:sldMk cId="664083729" sldId="283"/>
            <ac:spMk id="6" creationId="{2A350B8F-8B76-7EA3-D855-D1516AEB9F00}"/>
          </ac:spMkLst>
        </pc:spChg>
        <pc:picChg chg="add del mod">
          <ac:chgData name="σρтιмυѕ ρяιмє" userId="8c882d0867ceeb53" providerId="LiveId" clId="{979196C3-965E-4D79-9C4A-D3ADF9595C8C}" dt="2023-08-01T05:37:54.821" v="2891" actId="931"/>
          <ac:picMkLst>
            <pc:docMk/>
            <pc:sldMk cId="664083729" sldId="283"/>
            <ac:picMk id="3" creationId="{54BA222A-C009-5218-2CEB-9CFA498AF848}"/>
          </ac:picMkLst>
        </pc:picChg>
        <pc:picChg chg="add mod">
          <ac:chgData name="σρтιмυѕ ρяιмє" userId="8c882d0867ceeb53" providerId="LiveId" clId="{979196C3-965E-4D79-9C4A-D3ADF9595C8C}" dt="2023-08-01T05:38:04.294" v="2892" actId="931"/>
          <ac:picMkLst>
            <pc:docMk/>
            <pc:sldMk cId="664083729" sldId="283"/>
            <ac:picMk id="5" creationId="{02B78C8E-45FE-1B0D-C3B9-16C0F73E8D3C}"/>
          </ac:picMkLst>
        </pc:picChg>
      </pc:sldChg>
      <pc:sldChg chg="addSp delSp modSp new del mod modTransition">
        <pc:chgData name="σρтιмυѕ ρяιмє" userId="8c882d0867ceeb53" providerId="LiveId" clId="{979196C3-965E-4D79-9C4A-D3ADF9595C8C}" dt="2023-08-02T13:57:33.227" v="3594" actId="2696"/>
        <pc:sldMkLst>
          <pc:docMk/>
          <pc:sldMk cId="3270342581" sldId="284"/>
        </pc:sldMkLst>
        <pc:spChg chg="add mod">
          <ac:chgData name="σρтιмυѕ ρяιмє" userId="8c882d0867ceeb53" providerId="LiveId" clId="{979196C3-965E-4D79-9C4A-D3ADF9595C8C}" dt="2023-08-01T05:54:09.738" v="2954"/>
          <ac:spMkLst>
            <pc:docMk/>
            <pc:sldMk cId="3270342581" sldId="284"/>
            <ac:spMk id="3" creationId="{74ADAD46-B946-05A0-63E5-DFFDD06F38FA}"/>
          </ac:spMkLst>
        </pc:spChg>
        <pc:spChg chg="add del">
          <ac:chgData name="σρтιмυѕ ρяιмє" userId="8c882d0867ceeb53" providerId="LiveId" clId="{979196C3-965E-4D79-9C4A-D3ADF9595C8C}" dt="2023-08-01T05:54:30.694" v="2956" actId="11529"/>
          <ac:spMkLst>
            <pc:docMk/>
            <pc:sldMk cId="3270342581" sldId="284"/>
            <ac:spMk id="4" creationId="{EA329B8D-57FD-04F2-B1AF-50FC7B628C95}"/>
          </ac:spMkLst>
        </pc:spChg>
        <pc:spChg chg="add mod">
          <ac:chgData name="σρтιмυѕ ρяιмє" userId="8c882d0867ceeb53" providerId="LiveId" clId="{979196C3-965E-4D79-9C4A-D3ADF9595C8C}" dt="2023-08-02T07:44:47.365" v="3177" actId="113"/>
          <ac:spMkLst>
            <pc:docMk/>
            <pc:sldMk cId="3270342581" sldId="284"/>
            <ac:spMk id="5" creationId="{9B93B731-7249-ECE5-FF70-35A52A5B33BE}"/>
          </ac:spMkLst>
        </pc:spChg>
        <pc:picChg chg="add mod">
          <ac:chgData name="σρтιмυѕ ρяιмє" userId="8c882d0867ceeb53" providerId="LiveId" clId="{979196C3-965E-4D79-9C4A-D3ADF9595C8C}" dt="2023-08-02T07:44:41.328" v="3176" actId="1076"/>
          <ac:picMkLst>
            <pc:docMk/>
            <pc:sldMk cId="3270342581" sldId="284"/>
            <ac:picMk id="2" creationId="{4F572B7B-0AA3-E90C-017D-90B3562A9DF7}"/>
          </ac:picMkLst>
        </pc:picChg>
      </pc:sldChg>
      <pc:sldChg chg="addSp modSp new del mod">
        <pc:chgData name="σρтιмυѕ ρяιмє" userId="8c882d0867ceeb53" providerId="LiveId" clId="{979196C3-965E-4D79-9C4A-D3ADF9595C8C}" dt="2023-08-02T12:57:10.365" v="3367" actId="2696"/>
        <pc:sldMkLst>
          <pc:docMk/>
          <pc:sldMk cId="1194142625" sldId="285"/>
        </pc:sldMkLst>
        <pc:spChg chg="add mod">
          <ac:chgData name="σρтιмυѕ ρяιмє" userId="8c882d0867ceeb53" providerId="LiveId" clId="{979196C3-965E-4D79-9C4A-D3ADF9595C8C}" dt="2023-08-02T12:57:00.366" v="3365" actId="20577"/>
          <ac:spMkLst>
            <pc:docMk/>
            <pc:sldMk cId="1194142625" sldId="285"/>
            <ac:spMk id="2" creationId="{F38E63B4-7F4C-C0BA-EF58-09BC4929C052}"/>
          </ac:spMkLst>
        </pc:spChg>
      </pc:sldChg>
      <pc:sldChg chg="addSp delSp modSp new del mod">
        <pc:chgData name="σρтιмυѕ ρяιмє" userId="8c882d0867ceeb53" providerId="LiveId" clId="{979196C3-965E-4D79-9C4A-D3ADF9595C8C}" dt="2023-08-02T08:31:47.401" v="3189" actId="680"/>
        <pc:sldMkLst>
          <pc:docMk/>
          <pc:sldMk cId="3269122921" sldId="285"/>
        </pc:sldMkLst>
        <pc:spChg chg="add del mod">
          <ac:chgData name="σρтιмυѕ ρяιмє" userId="8c882d0867ceeb53" providerId="LiveId" clId="{979196C3-965E-4D79-9C4A-D3ADF9595C8C}" dt="2023-08-02T08:31:46.898" v="3188" actId="22"/>
          <ac:spMkLst>
            <pc:docMk/>
            <pc:sldMk cId="3269122921" sldId="285"/>
            <ac:spMk id="3" creationId="{5399F03F-74F1-339F-F625-E776F6C4D843}"/>
          </ac:spMkLst>
        </pc:spChg>
      </pc:sldChg>
      <pc:sldChg chg="addSp delSp modSp new mod setBg">
        <pc:chgData name="σρтιмυѕ ρяιмє" userId="8c882d0867ceeb53" providerId="LiveId" clId="{979196C3-965E-4D79-9C4A-D3ADF9595C8C}" dt="2023-08-02T14:04:52.799" v="4062"/>
        <pc:sldMkLst>
          <pc:docMk/>
          <pc:sldMk cId="2468255432" sldId="286"/>
        </pc:sldMkLst>
        <pc:spChg chg="add mod">
          <ac:chgData name="σρтιмυѕ ρяιмє" userId="8c882d0867ceeb53" providerId="LiveId" clId="{979196C3-965E-4D79-9C4A-D3ADF9595C8C}" dt="2023-08-02T13:57:11.323" v="3593" actId="1076"/>
          <ac:spMkLst>
            <pc:docMk/>
            <pc:sldMk cId="2468255432" sldId="286"/>
            <ac:spMk id="2" creationId="{0369BB2B-2D3E-5232-0019-3BB103E560C3}"/>
          </ac:spMkLst>
        </pc:spChg>
        <pc:spChg chg="add mod">
          <ac:chgData name="σρтιмυѕ ρяιмє" userId="8c882d0867ceeb53" providerId="LiveId" clId="{979196C3-965E-4D79-9C4A-D3ADF9595C8C}" dt="2023-08-02T14:00:08.003" v="3608" actId="20577"/>
          <ac:spMkLst>
            <pc:docMk/>
            <pc:sldMk cId="2468255432" sldId="286"/>
            <ac:spMk id="6" creationId="{EBB69007-5B80-9758-7118-96784E6014F7}"/>
          </ac:spMkLst>
        </pc:spChg>
        <pc:picChg chg="add del mod modCrop">
          <ac:chgData name="σρтιмυѕ ρяιмє" userId="8c882d0867ceeb53" providerId="LiveId" clId="{979196C3-965E-4D79-9C4A-D3ADF9595C8C}" dt="2023-08-02T12:58:07.165" v="3388" actId="22"/>
          <ac:picMkLst>
            <pc:docMk/>
            <pc:sldMk cId="2468255432" sldId="286"/>
            <ac:picMk id="3" creationId="{B0BAC291-75A8-383D-A147-02B9437C64EE}"/>
          </ac:picMkLst>
        </pc:picChg>
        <pc:picChg chg="add mod">
          <ac:chgData name="σρтιмυѕ ρяιмє" userId="8c882d0867ceeb53" providerId="LiveId" clId="{979196C3-965E-4D79-9C4A-D3ADF9595C8C}" dt="2023-08-02T13:59:24.208" v="3603" actId="1076"/>
          <ac:picMkLst>
            <pc:docMk/>
            <pc:sldMk cId="2468255432" sldId="286"/>
            <ac:picMk id="5" creationId="{5A104BF2-3CAB-5DC1-BA47-38852A0756EA}"/>
          </ac:picMkLst>
        </pc:picChg>
      </pc:sldChg>
      <pc:sldMasterChg chg="modSp modSldLayout">
        <pc:chgData name="σρтιмυѕ ρяιмє" userId="8c882d0867ceeb53" providerId="LiveId" clId="{979196C3-965E-4D79-9C4A-D3ADF9595C8C}" dt="2023-07-31T14:39:44.790" v="2573"/>
        <pc:sldMasterMkLst>
          <pc:docMk/>
          <pc:sldMasterMk cId="3162432638" sldId="2147483696"/>
        </pc:sldMasterMkLst>
        <pc:spChg chg="mod">
          <ac:chgData name="σρтιмυѕ ρяιмє" userId="8c882d0867ceeb53" providerId="LiveId" clId="{979196C3-965E-4D79-9C4A-D3ADF9595C8C}" dt="2023-07-31T14:39:44.790" v="2573"/>
          <ac:spMkLst>
            <pc:docMk/>
            <pc:sldMasterMk cId="3162432638" sldId="2147483696"/>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6"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ac:picMk id="7" creationId="{00000000-0000-0000-0000-000000000000}"/>
          </ac:picMkLst>
        </pc:picChg>
        <pc:sldLayoutChg chg="modSp">
          <pc:chgData name="σρтιмυѕ ρяιмє" userId="8c882d0867ceeb53" providerId="LiveId" clId="{979196C3-965E-4D79-9C4A-D3ADF9595C8C}" dt="2023-07-31T14:39:44.790" v="2573"/>
          <pc:sldLayoutMkLst>
            <pc:docMk/>
            <pc:sldMasterMk cId="3162432638" sldId="2147483696"/>
            <pc:sldLayoutMk cId="2250700489" sldId="2147483697"/>
          </pc:sldLayoutMkLst>
          <pc:spChg chg="mod">
            <ac:chgData name="σρтιмυѕ ρяιмє" userId="8c882d0867ceeb53" providerId="LiveId" clId="{979196C3-965E-4D79-9C4A-D3ADF9595C8C}" dt="2023-07-31T14:39:44.790" v="2573"/>
            <ac:spMkLst>
              <pc:docMk/>
              <pc:sldMasterMk cId="3162432638" sldId="2147483696"/>
              <pc:sldLayoutMk cId="2250700489" sldId="2147483697"/>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250700489" sldId="2147483697"/>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250700489" sldId="2147483697"/>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086296693" sldId="2147483698"/>
          </pc:sldLayoutMkLst>
          <pc:spChg chg="mod">
            <ac:chgData name="σρтιмυѕ ρяιмє" userId="8c882d0867ceeb53" providerId="LiveId" clId="{979196C3-965E-4D79-9C4A-D3ADF9595C8C}" dt="2023-07-31T14:39:44.790" v="2573"/>
            <ac:spMkLst>
              <pc:docMk/>
              <pc:sldMasterMk cId="3162432638" sldId="2147483696"/>
              <pc:sldLayoutMk cId="2086296693" sldId="2147483698"/>
              <ac:spMk id="1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86296693" sldId="2147483698"/>
              <ac:spMk id="18"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086296693" sldId="2147483698"/>
              <ac:picMk id="15"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086296693" sldId="2147483698"/>
              <ac:picMk id="16"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878304495" sldId="2147483699"/>
          </pc:sldLayoutMkLst>
          <pc:spChg chg="mod">
            <ac:chgData name="σρтιмυѕ ρяιмє" userId="8c882d0867ceeb53" providerId="LiveId" clId="{979196C3-965E-4D79-9C4A-D3ADF9595C8C}" dt="2023-07-31T14:39:44.790" v="2573"/>
            <ac:spMkLst>
              <pc:docMk/>
              <pc:sldMasterMk cId="3162432638" sldId="2147483696"/>
              <pc:sldLayoutMk cId="2878304495" sldId="2147483699"/>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878304495" sldId="2147483699"/>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878304495" sldId="2147483699"/>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29402434" sldId="2147483700"/>
          </pc:sldLayoutMkLst>
          <pc:spChg chg="mod">
            <ac:chgData name="σρтιмυѕ ρяιмє" userId="8c882d0867ceeb53" providerId="LiveId" clId="{979196C3-965E-4D79-9C4A-D3ADF9595C8C}" dt="2023-07-31T14:39:44.790" v="2573"/>
            <ac:spMkLst>
              <pc:docMk/>
              <pc:sldMasterMk cId="3162432638" sldId="2147483696"/>
              <pc:sldLayoutMk cId="229402434" sldId="2147483700"/>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29402434" sldId="2147483700"/>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29402434" sldId="2147483700"/>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030396404" sldId="2147483701"/>
          </pc:sldLayoutMkLst>
          <pc:spChg chg="mod">
            <ac:chgData name="σρтιмυѕ ρяιмє" userId="8c882d0867ceeb53" providerId="LiveId" clId="{979196C3-965E-4D79-9C4A-D3ADF9595C8C}" dt="2023-07-31T14:39:44.790" v="2573"/>
            <ac:spMkLst>
              <pc:docMk/>
              <pc:sldMasterMk cId="3162432638" sldId="2147483696"/>
              <pc:sldLayoutMk cId="3030396404" sldId="2147483701"/>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13"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030396404" sldId="2147483701"/>
              <ac:picMk id="10"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030396404" sldId="2147483701"/>
              <ac:picMk id="11"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845915414" sldId="2147483702"/>
          </pc:sldLayoutMkLst>
          <pc:spChg chg="mod">
            <ac:chgData name="σρтιмυѕ ρяιмє" userId="8c882d0867ceeb53" providerId="LiveId" clId="{979196C3-965E-4D79-9C4A-D3ADF9595C8C}" dt="2023-07-31T14:39:44.790" v="2573"/>
            <ac:spMkLst>
              <pc:docMk/>
              <pc:sldMasterMk cId="3162432638" sldId="2147483696"/>
              <pc:sldLayoutMk cId="2845915414" sldId="2147483702"/>
              <ac:spMk id="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45915414" sldId="2147483702"/>
              <ac:spMk id="9"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845915414" sldId="2147483702"/>
              <ac:picMk id="6"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845915414" sldId="2147483702"/>
              <ac:picMk id="7"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147154592" sldId="2147483703"/>
          </pc:sldLayoutMkLst>
          <pc:spChg chg="mod">
            <ac:chgData name="σρтιмυѕ ρяιмє" userId="8c882d0867ceeb53" providerId="LiveId" clId="{979196C3-965E-4D79-9C4A-D3ADF9595C8C}" dt="2023-07-31T14:39:44.790" v="2573"/>
            <ac:spMkLst>
              <pc:docMk/>
              <pc:sldMasterMk cId="3162432638" sldId="2147483696"/>
              <pc:sldLayoutMk cId="1147154592" sldId="2147483703"/>
              <ac:spMk id="6"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147154592" sldId="2147483703"/>
              <ac:picMk id="5"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321723801" sldId="2147483704"/>
          </pc:sldLayoutMkLst>
          <pc:spChg chg="mod">
            <ac:chgData name="σρтιмυѕ ρяιмє" userId="8c882d0867ceeb53" providerId="LiveId" clId="{979196C3-965E-4D79-9C4A-D3ADF9595C8C}" dt="2023-07-31T14:39:44.790" v="2573"/>
            <ac:spMkLst>
              <pc:docMk/>
              <pc:sldMasterMk cId="3162432638" sldId="2147483696"/>
              <pc:sldLayoutMk cId="3321723801" sldId="2147483704"/>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321723801" sldId="2147483704"/>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321723801" sldId="2147483704"/>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806659695" sldId="2147483705"/>
          </pc:sldLayoutMkLst>
          <pc:spChg chg="mod">
            <ac:chgData name="σρтιмυѕ ρяιмє" userId="8c882d0867ceeb53" providerId="LiveId" clId="{979196C3-965E-4D79-9C4A-D3ADF9595C8C}" dt="2023-07-31T14:39:44.790" v="2573"/>
            <ac:spMkLst>
              <pc:docMk/>
              <pc:sldMasterMk cId="3162432638" sldId="2147483696"/>
              <pc:sldLayoutMk cId="1806659695" sldId="2147483705"/>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806659695" sldId="2147483705"/>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806659695" sldId="2147483705"/>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725578499" sldId="2147483706"/>
          </pc:sldLayoutMkLst>
          <pc:spChg chg="mod">
            <ac:chgData name="σρтιмυѕ ρяιмє" userId="8c882d0867ceeb53" providerId="LiveId" clId="{979196C3-965E-4D79-9C4A-D3ADF9595C8C}" dt="2023-07-31T14:39:44.790" v="2573"/>
            <ac:spMkLst>
              <pc:docMk/>
              <pc:sldMasterMk cId="3162432638" sldId="2147483696"/>
              <pc:sldLayoutMk cId="3725578499" sldId="2147483706"/>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725578499" sldId="2147483706"/>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725578499" sldId="2147483706"/>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350919476" sldId="2147483707"/>
          </pc:sldLayoutMkLst>
          <pc:spChg chg="mod">
            <ac:chgData name="σρтιмυѕ ρяιмє" userId="8c882d0867ceeb53" providerId="LiveId" clId="{979196C3-965E-4D79-9C4A-D3ADF9595C8C}" dt="2023-07-31T14:39:44.790" v="2573"/>
            <ac:spMkLst>
              <pc:docMk/>
              <pc:sldMasterMk cId="3162432638" sldId="2147483696"/>
              <pc:sldLayoutMk cId="1350919476" sldId="2147483707"/>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350919476" sldId="2147483707"/>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350919476" sldId="2147483707"/>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375689677" sldId="2147483708"/>
          </pc:sldLayoutMkLst>
          <pc:spChg chg="mod">
            <ac:chgData name="σρтιмυѕ ρяιмє" userId="8c882d0867ceeb53" providerId="LiveId" clId="{979196C3-965E-4D79-9C4A-D3ADF9595C8C}" dt="2023-07-31T14:39:44.790" v="2573"/>
            <ac:spMkLst>
              <pc:docMk/>
              <pc:sldMasterMk cId="3162432638" sldId="2147483696"/>
              <pc:sldLayoutMk cId="1375689677" sldId="2147483708"/>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7"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375689677" sldId="2147483708"/>
              <ac:picMk id="11"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375689677" sldId="2147483708"/>
              <ac:picMk id="13"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051716643" sldId="2147483709"/>
          </pc:sldLayoutMkLst>
          <pc:spChg chg="mod">
            <ac:chgData name="σρтιмυѕ ρяιмє" userId="8c882d0867ceeb53" providerId="LiveId" clId="{979196C3-965E-4D79-9C4A-D3ADF9595C8C}" dt="2023-07-31T14:39:44.790" v="2573"/>
            <ac:spMkLst>
              <pc:docMk/>
              <pc:sldMasterMk cId="3162432638" sldId="2147483696"/>
              <pc:sldLayoutMk cId="2051716643" sldId="2147483709"/>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1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12"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051716643" sldId="2147483709"/>
              <ac:picMk id="9"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051716643" sldId="2147483709"/>
              <ac:picMk id="10"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446956337" sldId="2147483710"/>
          </pc:sldLayoutMkLst>
          <pc:spChg chg="mod">
            <ac:chgData name="σρтιмυѕ ρяιмє" userId="8c882d0867ceeb53" providerId="LiveId" clId="{979196C3-965E-4D79-9C4A-D3ADF9595C8C}" dt="2023-07-31T14:39:44.790" v="2573"/>
            <ac:spMkLst>
              <pc:docMk/>
              <pc:sldMasterMk cId="3162432638" sldId="2147483696"/>
              <pc:sldLayoutMk cId="3446956337" sldId="2147483710"/>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7"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446956337" sldId="2147483710"/>
              <ac:picMk id="13"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446956337" sldId="2147483710"/>
              <ac:picMk id="14"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51512089" sldId="2147483711"/>
          </pc:sldLayoutMkLst>
          <pc:spChg chg="mod">
            <ac:chgData name="σρтιмυѕ ρяιмє" userId="8c882d0867ceeb53" providerId="LiveId" clId="{979196C3-965E-4D79-9C4A-D3ADF9595C8C}" dt="2023-07-31T14:39:44.790" v="2573"/>
            <ac:spMkLst>
              <pc:docMk/>
              <pc:sldMasterMk cId="3162432638" sldId="2147483696"/>
              <pc:sldLayoutMk cId="51512089" sldId="2147483711"/>
              <ac:spMk id="1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1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1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3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51512089" sldId="2147483711"/>
              <ac:picMk id="15"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51512089" sldId="2147483711"/>
              <ac:picMk id="16"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032915892" sldId="2147483712"/>
          </pc:sldLayoutMkLst>
          <pc:spChg chg="mod">
            <ac:chgData name="σρтιмυѕ ρяιмє" userId="8c882d0867ceeb53" providerId="LiveId" clId="{979196C3-965E-4D79-9C4A-D3ADF9595C8C}" dt="2023-07-31T14:39:44.790" v="2573"/>
            <ac:spMkLst>
              <pc:docMk/>
              <pc:sldMasterMk cId="3162432638" sldId="2147483696"/>
              <pc:sldLayoutMk cId="3032915892" sldId="2147483712"/>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2915892" sldId="2147483712"/>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032915892" sldId="2147483712"/>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032915892" sldId="2147483712"/>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842188489" sldId="2147483713"/>
          </pc:sldLayoutMkLst>
          <pc:spChg chg="mod">
            <ac:chgData name="σρтιмυѕ ρяιмє" userId="8c882d0867ceeb53" providerId="LiveId" clId="{979196C3-965E-4D79-9C4A-D3ADF9595C8C}" dt="2023-07-31T14:39:44.790" v="2573"/>
            <ac:spMkLst>
              <pc:docMk/>
              <pc:sldMasterMk cId="3162432638" sldId="2147483696"/>
              <pc:sldLayoutMk cId="3842188489" sldId="2147483713"/>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8" creationId="{00000000-0000-0000-0000-000000000000}"/>
            </ac:spMkLst>
          </pc:spChg>
        </pc:sldLayoutChg>
      </pc:sldMasterChg>
      <pc:sldMasterChg chg="modSp modSldLayout">
        <pc:chgData name="σρтιмυѕ ρяιмє" userId="8c882d0867ceeb53" providerId="LiveId" clId="{979196C3-965E-4D79-9C4A-D3ADF9595C8C}" dt="2023-07-31T14:39:52.643" v="2574"/>
        <pc:sldMasterMkLst>
          <pc:docMk/>
          <pc:sldMasterMk cId="608535332" sldId="2147483714"/>
        </pc:sldMasterMkLst>
        <pc:spChg chg="mod">
          <ac:chgData name="σρтιмυѕ ρяιмє" userId="8c882d0867ceeb53" providerId="LiveId" clId="{979196C3-965E-4D79-9C4A-D3ADF9595C8C}" dt="2023-07-31T14:39:52.643" v="2574"/>
          <ac:spMkLst>
            <pc:docMk/>
            <pc:sldMasterMk cId="608535332" sldId="2147483714"/>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6"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ac:picMk id="1027" creationId="{00000000-0000-0000-0000-000000000000}"/>
          </ac:picMkLst>
        </pc:picChg>
        <pc:sldLayoutChg chg="modSp">
          <pc:chgData name="σρтιмυѕ ρяιмє" userId="8c882d0867ceeb53" providerId="LiveId" clId="{979196C3-965E-4D79-9C4A-D3ADF9595C8C}" dt="2023-07-31T14:39:52.643" v="2574"/>
          <pc:sldLayoutMkLst>
            <pc:docMk/>
            <pc:sldMasterMk cId="608535332" sldId="2147483714"/>
            <pc:sldLayoutMk cId="2310727571" sldId="2147483715"/>
          </pc:sldLayoutMkLst>
          <pc:spChg chg="mod">
            <ac:chgData name="σρтιмυѕ ρяιмє" userId="8c882d0867ceeb53" providerId="LiveId" clId="{979196C3-965E-4D79-9C4A-D3ADF9595C8C}" dt="2023-07-31T14:39:52.643" v="2574"/>
            <ac:spMkLst>
              <pc:docMk/>
              <pc:sldMasterMk cId="608535332" sldId="2147483714"/>
              <pc:sldLayoutMk cId="2310727571" sldId="2147483715"/>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10"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pc:sldLayoutMk cId="2310727571" sldId="2147483715"/>
              <ac:picMk id="7"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10727571" sldId="2147483715"/>
              <ac:picMk id="8"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363646543" sldId="2147483716"/>
          </pc:sldLayoutMkLst>
          <pc:spChg chg="mod">
            <ac:chgData name="σρтιмυѕ ρяιмє" userId="8c882d0867ceeb53" providerId="LiveId" clId="{979196C3-965E-4D79-9C4A-D3ADF9595C8C}" dt="2023-07-31T14:39:52.643" v="2574"/>
            <ac:spMkLst>
              <pc:docMk/>
              <pc:sldMasterMk cId="608535332" sldId="2147483714"/>
              <pc:sldLayoutMk cId="1363646543" sldId="2147483716"/>
              <ac:spMk id="3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363646543" sldId="2147483716"/>
              <ac:spMk id="3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363646543" sldId="2147483716"/>
              <ac:grpSpMk id="2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363646543" sldId="2147483716"/>
              <ac:picMk id="2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363646543" sldId="2147483716"/>
              <ac:picMk id="2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955646009" sldId="2147483717"/>
          </pc:sldLayoutMkLst>
          <pc:spChg chg="mod">
            <ac:chgData name="σρтιмυѕ ρяιмє" userId="8c882d0867ceeb53" providerId="LiveId" clId="{979196C3-965E-4D79-9C4A-D3ADF9595C8C}" dt="2023-07-31T14:39:52.643" v="2574"/>
            <ac:spMkLst>
              <pc:docMk/>
              <pc:sldMasterMk cId="608535332" sldId="2147483714"/>
              <pc:sldLayoutMk cId="2955646009" sldId="2147483717"/>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2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22"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955646009" sldId="2147483717"/>
              <ac:grpSpMk id="18"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955646009" sldId="2147483717"/>
              <ac:picMk id="19"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955646009" sldId="2147483717"/>
              <ac:picMk id="20"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81865322" sldId="2147483718"/>
          </pc:sldLayoutMkLst>
          <pc:spChg chg="mod">
            <ac:chgData name="σρтιмυѕ ρяιмє" userId="8c882d0867ceeb53" providerId="LiveId" clId="{979196C3-965E-4D79-9C4A-D3ADF9595C8C}" dt="2023-07-31T14:39:52.643" v="2574"/>
            <ac:spMkLst>
              <pc:docMk/>
              <pc:sldMasterMk cId="608535332" sldId="2147483714"/>
              <pc:sldLayoutMk cId="381865322" sldId="2147483718"/>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81865322" sldId="2147483718"/>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81865322" sldId="2147483718"/>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81865322" sldId="2147483718"/>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564070808" sldId="2147483719"/>
          </pc:sldLayoutMkLst>
          <pc:spChg chg="mod">
            <ac:chgData name="σρтιмυѕ ρяιмє" userId="8c882d0867ceeb53" providerId="LiveId" clId="{979196C3-965E-4D79-9C4A-D3ADF9595C8C}" dt="2023-07-31T14:39:52.643" v="2574"/>
            <ac:spMkLst>
              <pc:docMk/>
              <pc:sldMasterMk cId="608535332" sldId="2147483714"/>
              <pc:sldLayoutMk cId="1564070808" sldId="2147483719"/>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2"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564070808" sldId="2147483719"/>
              <ac:grpSpMk id="28"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564070808" sldId="2147483719"/>
              <ac:picMk id="29"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564070808" sldId="2147483719"/>
              <ac:picMk id="30"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563188064" sldId="2147483720"/>
          </pc:sldLayoutMkLst>
          <pc:spChg chg="mod">
            <ac:chgData name="σρтιмυѕ ρяιмє" userId="8c882d0867ceeb53" providerId="LiveId" clId="{979196C3-965E-4D79-9C4A-D3ADF9595C8C}" dt="2023-07-31T14:39:52.643" v="2574"/>
            <ac:spMkLst>
              <pc:docMk/>
              <pc:sldMasterMk cId="608535332" sldId="2147483714"/>
              <pc:sldLayoutMk cId="1563188064" sldId="2147483720"/>
              <ac:spMk id="1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3188064" sldId="2147483720"/>
              <ac:spMk id="19"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563188064" sldId="2147483720"/>
              <ac:grpSpMk id="15"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563188064" sldId="2147483720"/>
              <ac:picMk id="16"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563188064" sldId="2147483720"/>
              <ac:picMk id="17"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33529787" sldId="2147483721"/>
          </pc:sldLayoutMkLst>
          <pc:spChg chg="mod">
            <ac:chgData name="σρтιмυѕ ρяιмє" userId="8c882d0867ceeb53" providerId="LiveId" clId="{979196C3-965E-4D79-9C4A-D3ADF9595C8C}" dt="2023-07-31T14:39:52.643" v="2574"/>
            <ac:spMkLst>
              <pc:docMk/>
              <pc:sldMasterMk cId="608535332" sldId="2147483714"/>
              <pc:sldLayoutMk cId="133529787" sldId="2147483721"/>
              <ac:spMk id="14"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pc:sldLayoutMk cId="133529787" sldId="2147483721"/>
              <ac:picMk id="12"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072067269" sldId="2147483722"/>
          </pc:sldLayoutMkLst>
          <pc:spChg chg="mod">
            <ac:chgData name="σρтιмυѕ ρяιмє" userId="8c882d0867ceeb53" providerId="LiveId" clId="{979196C3-965E-4D79-9C4A-D3ADF9595C8C}" dt="2023-07-31T14:39:52.643" v="2574"/>
            <ac:spMkLst>
              <pc:docMk/>
              <pc:sldMasterMk cId="608535332" sldId="2147483714"/>
              <pc:sldLayoutMk cId="3072067269" sldId="2147483722"/>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072067269" sldId="2147483722"/>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072067269" sldId="2147483722"/>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072067269" sldId="2147483722"/>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586715585" sldId="2147483723"/>
          </pc:sldLayoutMkLst>
          <pc:spChg chg="mod">
            <ac:chgData name="σρтιмυѕ ρяιмє" userId="8c882d0867ceeb53" providerId="LiveId" clId="{979196C3-965E-4D79-9C4A-D3ADF9595C8C}" dt="2023-07-31T14:39:52.643" v="2574"/>
            <ac:spMkLst>
              <pc:docMk/>
              <pc:sldMasterMk cId="608535332" sldId="2147483714"/>
              <pc:sldLayoutMk cId="586715585" sldId="2147483723"/>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586715585" sldId="2147483723"/>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586715585" sldId="2147483723"/>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586715585" sldId="2147483723"/>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382286159" sldId="2147483724"/>
          </pc:sldLayoutMkLst>
          <pc:spChg chg="mod">
            <ac:chgData name="σρтιмυѕ ρяιмє" userId="8c882d0867ceeb53" providerId="LiveId" clId="{979196C3-965E-4D79-9C4A-D3ADF9595C8C}" dt="2023-07-31T14:39:52.643" v="2574"/>
            <ac:spMkLst>
              <pc:docMk/>
              <pc:sldMasterMk cId="608535332" sldId="2147483714"/>
              <pc:sldLayoutMk cId="2382286159" sldId="2147483724"/>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27"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382286159" sldId="2147483724"/>
              <ac:grpSpMk id="20"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382286159" sldId="2147483724"/>
              <ac:picMk id="24"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82286159" sldId="2147483724"/>
              <ac:picMk id="25"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433966980" sldId="2147483725"/>
          </pc:sldLayoutMkLst>
          <pc:spChg chg="mod">
            <ac:chgData name="σρтιмυѕ ρяιмє" userId="8c882d0867ceeb53" providerId="LiveId" clId="{979196C3-965E-4D79-9C4A-D3ADF9595C8C}" dt="2023-07-31T14:39:52.643" v="2574"/>
            <ac:spMkLst>
              <pc:docMk/>
              <pc:sldMasterMk cId="608535332" sldId="2147483714"/>
              <pc:sldLayoutMk cId="3433966980" sldId="2147483725"/>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2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25"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433966980" sldId="2147483725"/>
              <ac:grpSpMk id="21"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433966980" sldId="2147483725"/>
              <ac:picMk id="22"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433966980" sldId="2147483725"/>
              <ac:picMk id="23"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432647924" sldId="2147483726"/>
          </pc:sldLayoutMkLst>
          <pc:spChg chg="mod">
            <ac:chgData name="σρтιмυѕ ρяιмє" userId="8c882d0867ceeb53" providerId="LiveId" clId="{979196C3-965E-4D79-9C4A-D3ADF9595C8C}" dt="2023-07-31T14:39:52.643" v="2574"/>
            <ac:spMkLst>
              <pc:docMk/>
              <pc:sldMasterMk cId="608535332" sldId="2147483714"/>
              <pc:sldLayoutMk cId="1432647924" sldId="2147483726"/>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2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2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3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33"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432647924" sldId="2147483726"/>
              <ac:grpSpMk id="29"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432647924" sldId="2147483726"/>
              <ac:picMk id="30"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432647924" sldId="2147483726"/>
              <ac:picMk id="31"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76416601" sldId="2147483727"/>
          </pc:sldLayoutMkLst>
          <pc:spChg chg="mod">
            <ac:chgData name="σρтιмυѕ ρяιмє" userId="8c882d0867ceeb53" providerId="LiveId" clId="{979196C3-965E-4D79-9C4A-D3ADF9595C8C}" dt="2023-07-31T14:39:52.643" v="2574"/>
            <ac:spMkLst>
              <pc:docMk/>
              <pc:sldMasterMk cId="608535332" sldId="2147483714"/>
              <pc:sldLayoutMk cId="276416601" sldId="2147483727"/>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2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26"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76416601" sldId="2147483727"/>
              <ac:grpSpMk id="22"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76416601" sldId="2147483727"/>
              <ac:picMk id="23"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76416601" sldId="2147483727"/>
              <ac:picMk id="24"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30918929" sldId="2147483728"/>
          </pc:sldLayoutMkLst>
          <pc:spChg chg="mod">
            <ac:chgData name="σρтιмυѕ ρяιмє" userId="8c882d0867ceeb53" providerId="LiveId" clId="{979196C3-965E-4D79-9C4A-D3ADF9595C8C}" dt="2023-07-31T14:39:52.643" v="2574"/>
            <ac:spMkLst>
              <pc:docMk/>
              <pc:sldMasterMk cId="608535332" sldId="2147483714"/>
              <pc:sldLayoutMk cId="230918929" sldId="2147483728"/>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27"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30918929" sldId="2147483728"/>
              <ac:grpSpMk id="23"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30918929" sldId="2147483728"/>
              <ac:picMk id="24"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0918929" sldId="2147483728"/>
              <ac:picMk id="25"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457486038" sldId="2147483729"/>
          </pc:sldLayoutMkLst>
          <pc:spChg chg="mod">
            <ac:chgData name="σρтιмυѕ ρяιмє" userId="8c882d0867ceeb53" providerId="LiveId" clId="{979196C3-965E-4D79-9C4A-D3ADF9595C8C}" dt="2023-07-31T14:39:52.643" v="2574"/>
            <ac:spMkLst>
              <pc:docMk/>
              <pc:sldMasterMk cId="608535332" sldId="2147483714"/>
              <pc:sldLayoutMk cId="2457486038" sldId="2147483729"/>
              <ac:spMk id="1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8"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457486038" sldId="2147483729"/>
              <ac:grpSpMk id="34"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457486038" sldId="2147483729"/>
              <ac:picMk id="35"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457486038" sldId="2147483729"/>
              <ac:picMk id="36"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693899052" sldId="2147483730"/>
          </pc:sldLayoutMkLst>
          <pc:spChg chg="mod">
            <ac:chgData name="σρтιмυѕ ρяιмє" userId="8c882d0867ceeb53" providerId="LiveId" clId="{979196C3-965E-4D79-9C4A-D3ADF9595C8C}" dt="2023-07-31T14:39:52.643" v="2574"/>
            <ac:spMkLst>
              <pc:docMk/>
              <pc:sldMasterMk cId="608535332" sldId="2147483714"/>
              <pc:sldLayoutMk cId="3693899052" sldId="2147483730"/>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693899052" sldId="2147483730"/>
              <ac:spMk id="1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693899052" sldId="2147483730"/>
              <ac:spMk id="20"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693899052" sldId="2147483730"/>
              <ac:grpSpMk id="16"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693899052" sldId="2147483730"/>
              <ac:picMk id="17"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693899052" sldId="2147483730"/>
              <ac:picMk id="18"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033317335" sldId="2147483731"/>
          </pc:sldLayoutMkLst>
          <pc:spChg chg="mod">
            <ac:chgData name="σρтιмυѕ ρяιмє" userId="8c882d0867ceeb53" providerId="LiveId" clId="{979196C3-965E-4D79-9C4A-D3ADF9595C8C}" dt="2023-07-31T14:39:52.643" v="2574"/>
            <ac:spMkLst>
              <pc:docMk/>
              <pc:sldMasterMk cId="608535332" sldId="2147483714"/>
              <pc:sldLayoutMk cId="1033317335" sldId="2147483731"/>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13"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033317335" sldId="2147483731"/>
              <ac:grpSpMk id="14" creationId="{00000000-0000-0000-0000-000000000000}"/>
            </ac:grpSpMkLst>
          </pc:grp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20502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25182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294379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60C96E-AF09-4DC9-BBDA-8CAA39DEB320}"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1457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73140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13498-B101-4B6D-ACF0-1F446B55F52E}"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83795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13498-B101-4B6D-ACF0-1F446B55F52E}"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046074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95472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E13498-B101-4B6D-ACF0-1F446B55F52E}" type="datetimeFigureOut">
              <a:rPr lang="en-IN" smtClean="0"/>
              <a:t>02-08-2023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60C96E-AF09-4DC9-BBDA-8CAA39DEB320}" type="slidenum">
              <a:rPr lang="en-IN" smtClean="0"/>
              <a:t>‹#›</a:t>
            </a:fld>
            <a:endParaRPr lang="en-IN"/>
          </a:p>
        </p:txBody>
      </p:sp>
    </p:spTree>
    <p:extLst>
      <p:ext uri="{BB962C8B-B14F-4D97-AF65-F5344CB8AC3E}">
        <p14:creationId xmlns:p14="http://schemas.microsoft.com/office/powerpoint/2010/main" val="132734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24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13498-B101-4B6D-ACF0-1F446B55F52E}"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0102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6138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13498-B101-4B6D-ACF0-1F446B55F52E}"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3647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13498-B101-4B6D-ACF0-1F446B55F52E}"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810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DE13498-B101-4B6D-ACF0-1F446B55F52E}"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13918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13744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14473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E13498-B101-4B6D-ACF0-1F446B55F52E}" type="datetimeFigureOut">
              <a:rPr lang="en-IN" smtClean="0"/>
              <a:t>02-08-2023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60C96E-AF09-4DC9-BBDA-8CAA39DEB320}" type="slidenum">
              <a:rPr lang="en-IN" smtClean="0"/>
              <a:t>‹#›</a:t>
            </a:fld>
            <a:endParaRPr lang="en-IN"/>
          </a:p>
        </p:txBody>
      </p:sp>
    </p:spTree>
    <p:extLst>
      <p:ext uri="{BB962C8B-B14F-4D97-AF65-F5344CB8AC3E}">
        <p14:creationId xmlns:p14="http://schemas.microsoft.com/office/powerpoint/2010/main" val="364568608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9020-F3C4-3C1D-346E-C9540B601D76}"/>
              </a:ext>
            </a:extLst>
          </p:cNvPr>
          <p:cNvSpPr>
            <a:spLocks noGrp="1"/>
          </p:cNvSpPr>
          <p:nvPr>
            <p:ph type="ctrTitle"/>
          </p:nvPr>
        </p:nvSpPr>
        <p:spPr>
          <a:xfrm>
            <a:off x="588882" y="2829894"/>
            <a:ext cx="8144134" cy="1340451"/>
          </a:xfrm>
        </p:spPr>
        <p:txBody>
          <a:bodyPr/>
          <a:lstStyle/>
          <a:p>
            <a:pPr>
              <a:lnSpc>
                <a:spcPct val="100000"/>
              </a:lnSpc>
            </a:pPr>
            <a:r>
              <a:rPr lang="en-IN" sz="4800" dirty="0"/>
              <a:t>Building A Sample</a:t>
            </a:r>
            <a:br>
              <a:rPr lang="en-IN" sz="4800" dirty="0"/>
            </a:br>
            <a:r>
              <a:rPr lang="en-IN" sz="4800" dirty="0"/>
              <a:t>CRUD Web Application</a:t>
            </a:r>
          </a:p>
        </p:txBody>
      </p:sp>
      <p:sp>
        <p:nvSpPr>
          <p:cNvPr id="3" name="Subtitle 2">
            <a:extLst>
              <a:ext uri="{FF2B5EF4-FFF2-40B4-BE49-F238E27FC236}">
                <a16:creationId xmlns:a16="http://schemas.microsoft.com/office/drawing/2014/main" id="{E9E7C9F5-2C14-7079-AB68-EB4CE0B9C4CE}"/>
              </a:ext>
            </a:extLst>
          </p:cNvPr>
          <p:cNvSpPr>
            <a:spLocks noGrp="1"/>
          </p:cNvSpPr>
          <p:nvPr>
            <p:ph type="subTitle" idx="1"/>
          </p:nvPr>
        </p:nvSpPr>
        <p:spPr>
          <a:xfrm>
            <a:off x="802242" y="4322919"/>
            <a:ext cx="8144134" cy="1117687"/>
          </a:xfrm>
        </p:spPr>
        <p:txBody>
          <a:bodyPr>
            <a:normAutofit/>
          </a:bodyPr>
          <a:lstStyle/>
          <a:p>
            <a:r>
              <a:rPr lang="en-IN" dirty="0"/>
              <a:t>V A M S H I</a:t>
            </a:r>
            <a:endParaRPr lang="en-IN" sz="1800" dirty="0"/>
          </a:p>
        </p:txBody>
      </p:sp>
    </p:spTree>
    <p:extLst>
      <p:ext uri="{BB962C8B-B14F-4D97-AF65-F5344CB8AC3E}">
        <p14:creationId xmlns:p14="http://schemas.microsoft.com/office/powerpoint/2010/main" val="4006953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4A4F-227A-953E-1AC6-BF91559EAF68}"/>
              </a:ext>
            </a:extLst>
          </p:cNvPr>
          <p:cNvSpPr>
            <a:spLocks noGrp="1"/>
          </p:cNvSpPr>
          <p:nvPr>
            <p:ph type="title"/>
          </p:nvPr>
        </p:nvSpPr>
        <p:spPr/>
        <p:txBody>
          <a:bodyPr/>
          <a:lstStyle/>
          <a:p>
            <a:r>
              <a:rPr lang="en-IN" dirty="0"/>
              <a:t>Login Page</a:t>
            </a:r>
          </a:p>
        </p:txBody>
      </p:sp>
      <p:sp>
        <p:nvSpPr>
          <p:cNvPr id="3" name="Content Placeholder 2">
            <a:extLst>
              <a:ext uri="{FF2B5EF4-FFF2-40B4-BE49-F238E27FC236}">
                <a16:creationId xmlns:a16="http://schemas.microsoft.com/office/drawing/2014/main" id="{A4CC0295-774F-480D-53B5-991225344500}"/>
              </a:ext>
            </a:extLst>
          </p:cNvPr>
          <p:cNvSpPr>
            <a:spLocks noGrp="1"/>
          </p:cNvSpPr>
          <p:nvPr>
            <p:ph idx="1"/>
          </p:nvPr>
        </p:nvSpPr>
        <p:spPr>
          <a:xfrm>
            <a:off x="680322" y="2270589"/>
            <a:ext cx="9932883" cy="4469258"/>
          </a:xfrm>
        </p:spPr>
        <p:txBody>
          <a:bodyPr>
            <a:noAutofit/>
          </a:bodyPr>
          <a:lstStyle/>
          <a:p>
            <a:r>
              <a:rPr lang="en-IN" sz="2000" dirty="0"/>
              <a:t>Login Page Code:</a:t>
            </a:r>
          </a:p>
          <a:p>
            <a:pPr marL="0" indent="0">
              <a:buNone/>
            </a:pPr>
            <a:r>
              <a:rPr lang="en-IN" sz="2000" dirty="0"/>
              <a:t>	1. login.html </a:t>
            </a:r>
          </a:p>
          <a:p>
            <a:pPr marL="0" indent="0">
              <a:buNone/>
            </a:pPr>
            <a:r>
              <a:rPr lang="en-IN" sz="2000" dirty="0"/>
              <a:t>		(HTML form for user login) </a:t>
            </a:r>
          </a:p>
          <a:p>
            <a:pPr marL="0" indent="0">
              <a:buNone/>
            </a:pPr>
            <a:r>
              <a:rPr lang="en-IN" sz="2000" dirty="0"/>
              <a:t>	2.</a:t>
            </a:r>
            <a:r>
              <a:rPr lang="en-US" sz="2000" dirty="0"/>
              <a:t> </a:t>
            </a:r>
            <a:r>
              <a:rPr lang="en-US" sz="2000" dirty="0" err="1"/>
              <a:t>login.jsp</a:t>
            </a:r>
            <a:r>
              <a:rPr lang="en-US" sz="2000" dirty="0"/>
              <a:t> </a:t>
            </a:r>
          </a:p>
          <a:p>
            <a:pPr marL="0" indent="0">
              <a:buNone/>
            </a:pPr>
            <a:r>
              <a:rPr lang="en-US" sz="2000" dirty="0"/>
              <a:t>		(Servlet for validating user credentials against the 			  	   "users" table)</a:t>
            </a:r>
          </a:p>
          <a:p>
            <a:r>
              <a:rPr lang="en-US" sz="2000" dirty="0"/>
              <a:t>This code presents a simple user login system using HTML and JSP. The login details, including username and password, are collected from the login form (login.html). The entered data is then processed by the </a:t>
            </a:r>
            <a:r>
              <a:rPr lang="en-US" sz="2000" dirty="0" err="1"/>
              <a:t>login.jsp</a:t>
            </a:r>
            <a:r>
              <a:rPr lang="en-US" sz="2000" dirty="0"/>
              <a:t> servlet, which validates the user's credentials against the "users" table in the MySQL database. If the credentials are valid, the user is informed of the successful login. Otherwise, an error message is displayed, and the user is prompted to try logging in again.</a:t>
            </a:r>
          </a:p>
        </p:txBody>
      </p:sp>
      <p:sp>
        <p:nvSpPr>
          <p:cNvPr id="7" name="Rectangle: Rounded Corners 6">
            <a:extLst>
              <a:ext uri="{FF2B5EF4-FFF2-40B4-BE49-F238E27FC236}">
                <a16:creationId xmlns:a16="http://schemas.microsoft.com/office/drawing/2014/main" id="{C07B853D-6233-B9C3-553D-A8FBD275EBC0}"/>
              </a:ext>
            </a:extLst>
          </p:cNvPr>
          <p:cNvSpPr/>
          <p:nvPr/>
        </p:nvSpPr>
        <p:spPr>
          <a:xfrm>
            <a:off x="10818688" y="1006867"/>
            <a:ext cx="1150705" cy="636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hlinkClick r:id="rId2" action="ppaction://hlinksldjump"/>
              </a:rPr>
              <a:t>Slide 17</a:t>
            </a:r>
            <a:endParaRPr lang="en-IN" sz="1800" dirty="0"/>
          </a:p>
        </p:txBody>
      </p:sp>
    </p:spTree>
    <p:extLst>
      <p:ext uri="{BB962C8B-B14F-4D97-AF65-F5344CB8AC3E}">
        <p14:creationId xmlns:p14="http://schemas.microsoft.com/office/powerpoint/2010/main" val="1019781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100000">
              <a:schemeClr val="accent4">
                <a:lumMod val="89000"/>
              </a:schemeClr>
            </a:gs>
            <a:gs pos="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FE4-52BF-1470-8B00-E281AB905DB0}"/>
              </a:ext>
            </a:extLst>
          </p:cNvPr>
          <p:cNvSpPr>
            <a:spLocks noGrp="1"/>
          </p:cNvSpPr>
          <p:nvPr>
            <p:ph type="title"/>
          </p:nvPr>
        </p:nvSpPr>
        <p:spPr/>
        <p:txBody>
          <a:bodyPr/>
          <a:lstStyle/>
          <a:p>
            <a:r>
              <a:rPr lang="en-IN" dirty="0"/>
              <a:t>Displaying Records</a:t>
            </a:r>
          </a:p>
        </p:txBody>
      </p:sp>
      <p:sp>
        <p:nvSpPr>
          <p:cNvPr id="3" name="Content Placeholder 2">
            <a:extLst>
              <a:ext uri="{FF2B5EF4-FFF2-40B4-BE49-F238E27FC236}">
                <a16:creationId xmlns:a16="http://schemas.microsoft.com/office/drawing/2014/main" id="{B9CF25C5-EFFC-3A2B-BA60-CCD4BEDC96B9}"/>
              </a:ext>
            </a:extLst>
          </p:cNvPr>
          <p:cNvSpPr>
            <a:spLocks noGrp="1"/>
          </p:cNvSpPr>
          <p:nvPr>
            <p:ph idx="1"/>
          </p:nvPr>
        </p:nvSpPr>
        <p:spPr>
          <a:xfrm>
            <a:off x="680322" y="2336874"/>
            <a:ext cx="9613861" cy="4187217"/>
          </a:xfrm>
        </p:spPr>
        <p:txBody>
          <a:bodyPr/>
          <a:lstStyle/>
          <a:p>
            <a:r>
              <a:rPr lang="en-US" dirty="0"/>
              <a:t>Displaying Records In the </a:t>
            </a:r>
            <a:r>
              <a:rPr lang="en-US" dirty="0" err="1"/>
              <a:t>index.jsp</a:t>
            </a:r>
            <a:r>
              <a:rPr lang="en-US" dirty="0"/>
              <a:t> file:</a:t>
            </a:r>
          </a:p>
          <a:p>
            <a:endParaRPr lang="en-US" dirty="0"/>
          </a:p>
          <a:p>
            <a:r>
              <a:rPr lang="en-US" dirty="0"/>
              <a:t>In this code, the </a:t>
            </a:r>
            <a:r>
              <a:rPr lang="en-US" dirty="0" err="1"/>
              <a:t>index.jsp</a:t>
            </a:r>
            <a:r>
              <a:rPr lang="en-US" dirty="0"/>
              <a:t> page fetches all the records from the "person" table using the </a:t>
            </a:r>
            <a:r>
              <a:rPr lang="en-US" dirty="0" err="1"/>
              <a:t>ViewDao</a:t>
            </a:r>
            <a:r>
              <a:rPr lang="en-US" dirty="0"/>
              <a:t> class (not shown here). The retrieved records are displayed in a tabular format using JSP's &lt;</a:t>
            </a:r>
            <a:r>
              <a:rPr lang="en-US" dirty="0" err="1"/>
              <a:t>c:forEach</a:t>
            </a:r>
            <a:r>
              <a:rPr lang="en-US" dirty="0"/>
              <a:t>&gt; tag and Bootstrap to style the table. Each row in the table displays the "ID," "Name," and "Owner" columns, and an "Actions" column with "Edit" and "Delete" buttons that link to the corresponding </a:t>
            </a:r>
            <a:r>
              <a:rPr lang="en-US" dirty="0" err="1"/>
              <a:t>edit.jsp</a:t>
            </a:r>
            <a:r>
              <a:rPr lang="en-US" dirty="0"/>
              <a:t> and </a:t>
            </a:r>
            <a:r>
              <a:rPr lang="en-US" dirty="0" err="1"/>
              <a:t>delete.jsp</a:t>
            </a:r>
            <a:r>
              <a:rPr lang="en-US" dirty="0"/>
              <a:t> pages for the selected record. Additionally, there is an "Add New Record" button that redirects to the </a:t>
            </a:r>
            <a:r>
              <a:rPr lang="en-US" dirty="0" err="1"/>
              <a:t>add.jsp</a:t>
            </a:r>
            <a:r>
              <a:rPr lang="en-US" dirty="0"/>
              <a:t> page for adding new records.</a:t>
            </a:r>
          </a:p>
          <a:p>
            <a:endParaRPr lang="en-IN" dirty="0"/>
          </a:p>
        </p:txBody>
      </p:sp>
      <p:sp>
        <p:nvSpPr>
          <p:cNvPr id="4" name="Rectangle: Rounded Corners 3">
            <a:extLst>
              <a:ext uri="{FF2B5EF4-FFF2-40B4-BE49-F238E27FC236}">
                <a16:creationId xmlns:a16="http://schemas.microsoft.com/office/drawing/2014/main" id="{4D831796-5690-F740-CCC3-D67485152220}"/>
              </a:ext>
            </a:extLst>
          </p:cNvPr>
          <p:cNvSpPr/>
          <p:nvPr/>
        </p:nvSpPr>
        <p:spPr>
          <a:xfrm>
            <a:off x="10810639" y="983817"/>
            <a:ext cx="1188720" cy="619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2" action="ppaction://hlinksldjump"/>
              </a:rPr>
              <a:t>Slide 19</a:t>
            </a:r>
            <a:endParaRPr lang="en-US" dirty="0"/>
          </a:p>
        </p:txBody>
      </p:sp>
    </p:spTree>
    <p:extLst>
      <p:ext uri="{BB962C8B-B14F-4D97-AF65-F5344CB8AC3E}">
        <p14:creationId xmlns:p14="http://schemas.microsoft.com/office/powerpoint/2010/main" val="296419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2EE2-6C15-F0E9-2DBB-C3D53135A01B}"/>
              </a:ext>
            </a:extLst>
          </p:cNvPr>
          <p:cNvSpPr>
            <a:spLocks noGrp="1"/>
          </p:cNvSpPr>
          <p:nvPr>
            <p:ph type="title"/>
          </p:nvPr>
        </p:nvSpPr>
        <p:spPr/>
        <p:txBody>
          <a:bodyPr/>
          <a:lstStyle/>
          <a:p>
            <a:r>
              <a:rPr lang="en-IN" dirty="0" err="1"/>
              <a:t>AddController</a:t>
            </a:r>
            <a:r>
              <a:rPr lang="en-IN" dirty="0"/>
              <a:t> Servlet:</a:t>
            </a:r>
          </a:p>
        </p:txBody>
      </p:sp>
      <p:sp>
        <p:nvSpPr>
          <p:cNvPr id="3" name="Content Placeholder 2">
            <a:extLst>
              <a:ext uri="{FF2B5EF4-FFF2-40B4-BE49-F238E27FC236}">
                <a16:creationId xmlns:a16="http://schemas.microsoft.com/office/drawing/2014/main" id="{7B190D15-7A4A-EA9C-9A35-6BBDC9BCACF3}"/>
              </a:ext>
            </a:extLst>
          </p:cNvPr>
          <p:cNvSpPr>
            <a:spLocks noGrp="1"/>
          </p:cNvSpPr>
          <p:nvPr>
            <p:ph idx="1"/>
          </p:nvPr>
        </p:nvSpPr>
        <p:spPr>
          <a:xfrm>
            <a:off x="680322" y="2336873"/>
            <a:ext cx="9613861" cy="4146120"/>
          </a:xfrm>
        </p:spPr>
        <p:txBody>
          <a:bodyPr>
            <a:normAutofit fontScale="92500"/>
          </a:bodyPr>
          <a:lstStyle/>
          <a:p>
            <a:r>
              <a:rPr lang="en-US" dirty="0" err="1"/>
              <a:t>add.jsp</a:t>
            </a:r>
            <a:r>
              <a:rPr lang="en-US" dirty="0"/>
              <a:t> </a:t>
            </a:r>
          </a:p>
          <a:p>
            <a:pPr marL="0" indent="0">
              <a:buNone/>
            </a:pPr>
            <a:r>
              <a:rPr lang="en-US" dirty="0"/>
              <a:t>	(Form to add a new record)</a:t>
            </a:r>
          </a:p>
          <a:p>
            <a:endParaRPr lang="en-US" dirty="0"/>
          </a:p>
          <a:p>
            <a:r>
              <a:rPr lang="en-US" dirty="0"/>
              <a:t>In this code, we have the </a:t>
            </a:r>
            <a:r>
              <a:rPr lang="en-US" dirty="0" err="1"/>
              <a:t>AddController</a:t>
            </a:r>
            <a:r>
              <a:rPr lang="en-US" dirty="0"/>
              <a:t> servlet that handles the form submission from the </a:t>
            </a:r>
            <a:r>
              <a:rPr lang="en-US" dirty="0" err="1"/>
              <a:t>add.jsp</a:t>
            </a:r>
            <a:r>
              <a:rPr lang="en-US" dirty="0"/>
              <a:t> page. The form in </a:t>
            </a:r>
            <a:r>
              <a:rPr lang="en-US" dirty="0" err="1"/>
              <a:t>add.jsp</a:t>
            </a:r>
            <a:r>
              <a:rPr lang="en-US" dirty="0"/>
              <a:t> collects data for adding a new record, including the "name" and "owner" fields. When the user submits the form, the </a:t>
            </a:r>
            <a:r>
              <a:rPr lang="en-US" dirty="0" err="1"/>
              <a:t>AddController</a:t>
            </a:r>
            <a:r>
              <a:rPr lang="en-US" dirty="0"/>
              <a:t> servlet retrieves the data, creates a Person object, and uses the </a:t>
            </a:r>
            <a:r>
              <a:rPr lang="en-US" dirty="0" err="1"/>
              <a:t>AddDao</a:t>
            </a:r>
            <a:r>
              <a:rPr lang="en-US" dirty="0"/>
              <a:t> class to insert the data into the "person" table in the MySQL database. If the insertion is successful, the user is redirected to the </a:t>
            </a:r>
            <a:r>
              <a:rPr lang="en-US" dirty="0" err="1"/>
              <a:t>index.jsp</a:t>
            </a:r>
            <a:r>
              <a:rPr lang="en-US" dirty="0"/>
              <a:t> page displaying the list of records. If there is an error during insertion, an error message is displayed to the user.</a:t>
            </a:r>
            <a:endParaRPr lang="en-IN" dirty="0"/>
          </a:p>
        </p:txBody>
      </p:sp>
      <p:sp>
        <p:nvSpPr>
          <p:cNvPr id="5" name="Rectangle: Rounded Corners 4">
            <a:extLst>
              <a:ext uri="{FF2B5EF4-FFF2-40B4-BE49-F238E27FC236}">
                <a16:creationId xmlns:a16="http://schemas.microsoft.com/office/drawing/2014/main" id="{F94B3DDA-5D45-059C-61A8-F0E64BCB2CB3}"/>
              </a:ext>
            </a:extLst>
          </p:cNvPr>
          <p:cNvSpPr/>
          <p:nvPr/>
        </p:nvSpPr>
        <p:spPr>
          <a:xfrm>
            <a:off x="10798139" y="1067666"/>
            <a:ext cx="1171254" cy="4520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2" action="ppaction://hlinksldjump"/>
              </a:rPr>
              <a:t>Slide 19</a:t>
            </a:r>
            <a:endParaRPr lang="en-US" dirty="0"/>
          </a:p>
        </p:txBody>
      </p:sp>
    </p:spTree>
    <p:extLst>
      <p:ext uri="{BB962C8B-B14F-4D97-AF65-F5344CB8AC3E}">
        <p14:creationId xmlns:p14="http://schemas.microsoft.com/office/powerpoint/2010/main" val="2883365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5CC4-35F1-3D60-CFCD-C024ACE6082A}"/>
              </a:ext>
            </a:extLst>
          </p:cNvPr>
          <p:cNvSpPr>
            <a:spLocks noGrp="1"/>
          </p:cNvSpPr>
          <p:nvPr>
            <p:ph type="title"/>
          </p:nvPr>
        </p:nvSpPr>
        <p:spPr/>
        <p:txBody>
          <a:bodyPr/>
          <a:lstStyle/>
          <a:p>
            <a:r>
              <a:rPr lang="en-IN" dirty="0" err="1"/>
              <a:t>EditController</a:t>
            </a:r>
            <a:r>
              <a:rPr lang="en-IN" dirty="0"/>
              <a:t> Servlet:</a:t>
            </a:r>
          </a:p>
        </p:txBody>
      </p:sp>
      <p:sp>
        <p:nvSpPr>
          <p:cNvPr id="3" name="Content Placeholder 2">
            <a:extLst>
              <a:ext uri="{FF2B5EF4-FFF2-40B4-BE49-F238E27FC236}">
                <a16:creationId xmlns:a16="http://schemas.microsoft.com/office/drawing/2014/main" id="{86A99B03-6D76-F8FF-CA63-3419BAC9FE88}"/>
              </a:ext>
            </a:extLst>
          </p:cNvPr>
          <p:cNvSpPr>
            <a:spLocks noGrp="1"/>
          </p:cNvSpPr>
          <p:nvPr>
            <p:ph idx="1"/>
          </p:nvPr>
        </p:nvSpPr>
        <p:spPr>
          <a:xfrm>
            <a:off x="680322" y="2336873"/>
            <a:ext cx="9613861" cy="4187218"/>
          </a:xfrm>
        </p:spPr>
        <p:txBody>
          <a:bodyPr>
            <a:normAutofit fontScale="92500"/>
          </a:bodyPr>
          <a:lstStyle/>
          <a:p>
            <a:r>
              <a:rPr lang="en-US" dirty="0" err="1"/>
              <a:t>edit.jsp</a:t>
            </a:r>
            <a:r>
              <a:rPr lang="en-US" dirty="0"/>
              <a:t> </a:t>
            </a:r>
          </a:p>
          <a:p>
            <a:pPr marL="0" indent="0">
              <a:buNone/>
            </a:pPr>
            <a:r>
              <a:rPr lang="en-US" dirty="0"/>
              <a:t>	(Form to edit an existing record)</a:t>
            </a:r>
          </a:p>
          <a:p>
            <a:endParaRPr lang="en-US" dirty="0"/>
          </a:p>
          <a:p>
            <a:r>
              <a:rPr lang="en-US" dirty="0"/>
              <a:t>In this code, we have the </a:t>
            </a:r>
            <a:r>
              <a:rPr lang="en-US" dirty="0" err="1"/>
              <a:t>EditController</a:t>
            </a:r>
            <a:r>
              <a:rPr lang="en-US" dirty="0"/>
              <a:t> servlet that handles the form submission from the </a:t>
            </a:r>
            <a:r>
              <a:rPr lang="en-US" dirty="0" err="1"/>
              <a:t>edit.jsp</a:t>
            </a:r>
            <a:r>
              <a:rPr lang="en-US" dirty="0"/>
              <a:t> page. The form in </a:t>
            </a:r>
            <a:r>
              <a:rPr lang="en-US" dirty="0" err="1"/>
              <a:t>edit.jsp</a:t>
            </a:r>
            <a:r>
              <a:rPr lang="en-US" dirty="0"/>
              <a:t> displays the existing data for a record, including the "name" and "owner" fields. The user can update the values and submit the form. The </a:t>
            </a:r>
            <a:r>
              <a:rPr lang="en-US" dirty="0" err="1"/>
              <a:t>EditController</a:t>
            </a:r>
            <a:r>
              <a:rPr lang="en-US" dirty="0"/>
              <a:t> servlet retrieves the updated data, creates a Person object, and uses the </a:t>
            </a:r>
            <a:r>
              <a:rPr lang="en-US" dirty="0" err="1"/>
              <a:t>EditDao</a:t>
            </a:r>
            <a:r>
              <a:rPr lang="en-US" dirty="0"/>
              <a:t> class to update the corresponding record in the "person" table in the MySQL database. If the update is successful, the user is redirected to the </a:t>
            </a:r>
            <a:r>
              <a:rPr lang="en-US" dirty="0" err="1"/>
              <a:t>index.jsp</a:t>
            </a:r>
            <a:r>
              <a:rPr lang="en-US" dirty="0"/>
              <a:t> page displaying the list of records. If there is an error during updating, an error message is displayed to the user.</a:t>
            </a:r>
          </a:p>
          <a:p>
            <a:endParaRPr lang="en-IN" dirty="0"/>
          </a:p>
        </p:txBody>
      </p:sp>
      <p:sp>
        <p:nvSpPr>
          <p:cNvPr id="5" name="Rectangle: Rounded Corners 4">
            <a:extLst>
              <a:ext uri="{FF2B5EF4-FFF2-40B4-BE49-F238E27FC236}">
                <a16:creationId xmlns:a16="http://schemas.microsoft.com/office/drawing/2014/main" id="{2CD84CA0-5D5D-AAE3-7781-617518C84F9D}"/>
              </a:ext>
            </a:extLst>
          </p:cNvPr>
          <p:cNvSpPr/>
          <p:nvPr/>
        </p:nvSpPr>
        <p:spPr>
          <a:xfrm>
            <a:off x="10870057" y="1036843"/>
            <a:ext cx="1058239" cy="5137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2" action="ppaction://hlinksldjump"/>
              </a:rPr>
              <a:t>Slide</a:t>
            </a:r>
            <a:r>
              <a:rPr lang="en-US" dirty="0">
                <a:hlinkClick r:id="rId3" action="ppaction://hlinksldjump"/>
              </a:rPr>
              <a:t> 20</a:t>
            </a:r>
            <a:endParaRPr lang="en-US" dirty="0"/>
          </a:p>
        </p:txBody>
      </p:sp>
    </p:spTree>
    <p:extLst>
      <p:ext uri="{BB962C8B-B14F-4D97-AF65-F5344CB8AC3E}">
        <p14:creationId xmlns:p14="http://schemas.microsoft.com/office/powerpoint/2010/main" val="336762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9BEA-2375-AA4C-80E6-6608703F5851}"/>
              </a:ext>
            </a:extLst>
          </p:cNvPr>
          <p:cNvSpPr>
            <a:spLocks noGrp="1"/>
          </p:cNvSpPr>
          <p:nvPr>
            <p:ph type="title"/>
          </p:nvPr>
        </p:nvSpPr>
        <p:spPr/>
        <p:txBody>
          <a:bodyPr/>
          <a:lstStyle/>
          <a:p>
            <a:r>
              <a:rPr lang="en-IN" dirty="0"/>
              <a:t>Deleting a Record</a:t>
            </a:r>
          </a:p>
        </p:txBody>
      </p:sp>
      <p:sp>
        <p:nvSpPr>
          <p:cNvPr id="3" name="Content Placeholder 2">
            <a:extLst>
              <a:ext uri="{FF2B5EF4-FFF2-40B4-BE49-F238E27FC236}">
                <a16:creationId xmlns:a16="http://schemas.microsoft.com/office/drawing/2014/main" id="{99B137AE-D67F-441E-3CCF-7C1AB7261264}"/>
              </a:ext>
            </a:extLst>
          </p:cNvPr>
          <p:cNvSpPr>
            <a:spLocks noGrp="1"/>
          </p:cNvSpPr>
          <p:nvPr>
            <p:ph idx="1"/>
          </p:nvPr>
        </p:nvSpPr>
        <p:spPr>
          <a:xfrm>
            <a:off x="680322" y="2336874"/>
            <a:ext cx="9613861" cy="4105025"/>
          </a:xfrm>
        </p:spPr>
        <p:txBody>
          <a:bodyPr>
            <a:normAutofit fontScale="92500"/>
          </a:bodyPr>
          <a:lstStyle/>
          <a:p>
            <a:r>
              <a:rPr lang="en-US" dirty="0" err="1"/>
              <a:t>delete.jsp</a:t>
            </a:r>
            <a:r>
              <a:rPr lang="en-US" dirty="0"/>
              <a:t> </a:t>
            </a:r>
          </a:p>
          <a:p>
            <a:pPr marL="0" indent="0">
              <a:buNone/>
            </a:pPr>
            <a:r>
              <a:rPr lang="en-US" dirty="0"/>
              <a:t>	(Form to delete a record)</a:t>
            </a:r>
          </a:p>
          <a:p>
            <a:endParaRPr lang="en-US" dirty="0"/>
          </a:p>
          <a:p>
            <a:r>
              <a:rPr lang="en-US" dirty="0"/>
              <a:t>In this code, we have the </a:t>
            </a:r>
            <a:r>
              <a:rPr lang="en-US" dirty="0" err="1"/>
              <a:t>DeleteController</a:t>
            </a:r>
            <a:r>
              <a:rPr lang="en-US" dirty="0"/>
              <a:t> servlet that handles the form submission from the </a:t>
            </a:r>
            <a:r>
              <a:rPr lang="en-US" dirty="0" err="1"/>
              <a:t>delete.jsp</a:t>
            </a:r>
            <a:r>
              <a:rPr lang="en-US" dirty="0"/>
              <a:t> page. The </a:t>
            </a:r>
            <a:r>
              <a:rPr lang="en-US" dirty="0" err="1"/>
              <a:t>delete.jsp</a:t>
            </a:r>
            <a:r>
              <a:rPr lang="en-US" dirty="0"/>
              <a:t> page displays a confirmation message to the user, asking if they want to delete the record. If the user confirms the deletion, the form is submitted to the </a:t>
            </a:r>
            <a:r>
              <a:rPr lang="en-US" dirty="0" err="1"/>
              <a:t>DeleteController</a:t>
            </a:r>
            <a:r>
              <a:rPr lang="en-US" dirty="0"/>
              <a:t> servlet, which uses the </a:t>
            </a:r>
            <a:r>
              <a:rPr lang="en-US" dirty="0" err="1"/>
              <a:t>DeleteDao</a:t>
            </a:r>
            <a:r>
              <a:rPr lang="en-US" dirty="0"/>
              <a:t> class to delete the corresponding record from the "person" table in the MySQL database. If the deletion is successful, the user is redirected to the </a:t>
            </a:r>
            <a:r>
              <a:rPr lang="en-US" dirty="0" err="1"/>
              <a:t>index.jsp</a:t>
            </a:r>
            <a:r>
              <a:rPr lang="en-US" dirty="0"/>
              <a:t> page displaying the updated list of records. If there is an error during deletion, an error message is displayed to the user.</a:t>
            </a:r>
            <a:endParaRPr lang="en-IN" dirty="0"/>
          </a:p>
        </p:txBody>
      </p:sp>
      <p:sp>
        <p:nvSpPr>
          <p:cNvPr id="4" name="Rectangle: Rounded Corners 3">
            <a:extLst>
              <a:ext uri="{FF2B5EF4-FFF2-40B4-BE49-F238E27FC236}">
                <a16:creationId xmlns:a16="http://schemas.microsoft.com/office/drawing/2014/main" id="{D566A3D1-4995-C6E1-6F11-CABD47A3E4E9}"/>
              </a:ext>
            </a:extLst>
          </p:cNvPr>
          <p:cNvSpPr/>
          <p:nvPr/>
        </p:nvSpPr>
        <p:spPr>
          <a:xfrm>
            <a:off x="10828962" y="1026569"/>
            <a:ext cx="1089061" cy="5342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2" action="ppaction://hlinksldjump"/>
              </a:rPr>
              <a:t>Slide 19</a:t>
            </a:r>
            <a:endParaRPr lang="en-US" dirty="0"/>
          </a:p>
        </p:txBody>
      </p:sp>
    </p:spTree>
    <p:extLst>
      <p:ext uri="{BB962C8B-B14F-4D97-AF65-F5344CB8AC3E}">
        <p14:creationId xmlns:p14="http://schemas.microsoft.com/office/powerpoint/2010/main" val="1971485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0">
              <a:schemeClr val="accent5">
                <a:lumMod val="89000"/>
              </a:schemeClr>
            </a:gs>
            <a:gs pos="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935C-C697-797E-8A02-EF7AF0F97E6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C77A535-5699-A311-9E9F-23425ECD3CEE}"/>
              </a:ext>
            </a:extLst>
          </p:cNvPr>
          <p:cNvSpPr>
            <a:spLocks noGrp="1"/>
          </p:cNvSpPr>
          <p:nvPr>
            <p:ph idx="1"/>
          </p:nvPr>
        </p:nvSpPr>
        <p:spPr>
          <a:xfrm>
            <a:off x="515936" y="2219219"/>
            <a:ext cx="10220559" cy="5280917"/>
          </a:xfrm>
        </p:spPr>
        <p:txBody>
          <a:bodyPr>
            <a:normAutofit/>
          </a:bodyPr>
          <a:lstStyle/>
          <a:p>
            <a:pPr>
              <a:buFont typeface="Wingdings" panose="05000000000000000000" pitchFamily="2" charset="2"/>
              <a:buChar char="Ø"/>
            </a:pPr>
            <a:r>
              <a:rPr lang="en-US" sz="1800" dirty="0"/>
              <a:t>In conclusion, we have successfully demonstrated the process of building a Simple CRUD Web Application using Java Servlets and JSP. Throughout this presentation, we covered the key functionalities of the application, allowing users to register, log in, add, edit, and delete records in the database. CRUD operations (Create, Read, Update, Delete) are fundamental for managing data in a database, and our application effectively implements these operations.</a:t>
            </a:r>
          </a:p>
          <a:p>
            <a:pPr>
              <a:buFont typeface="Wingdings" panose="05000000000000000000" pitchFamily="2" charset="2"/>
              <a:buChar char="Ø"/>
            </a:pPr>
            <a:r>
              <a:rPr lang="en-US" sz="1800" dirty="0"/>
              <a:t>Java Servlets and JSP have proven to be a powerful combination for developing dynamic web applications. Servlets handle server-side requests and responses, while JSP enables us to generate dynamic HTML content. With the help of MySQL as the database management system and JDBC for database connectivity, we have seamlessly integrated the front-end and back-end components.</a:t>
            </a:r>
          </a:p>
          <a:p>
            <a:pPr>
              <a:buFont typeface="Wingdings" panose="05000000000000000000" pitchFamily="2" charset="2"/>
              <a:buChar char="Ø"/>
            </a:pPr>
            <a:r>
              <a:rPr lang="en-US" sz="1800" dirty="0"/>
              <a:t>By following this presentation, developers can gain a solid foundation for building more complex web applications and extend this basic structure to cater to specific project requirements. The ability to manage data effectively and provide a user-friendly interface is crucial for modern web applications, and Java Servlets and JSP offer a reliable solution for achieving these goals. Thank you for joining us on this journey to create a Simple CRUD Web Application using Java Servlets and JSP.</a:t>
            </a:r>
            <a:endParaRPr lang="en-IN" sz="1800" dirty="0"/>
          </a:p>
        </p:txBody>
      </p:sp>
    </p:spTree>
    <p:extLst>
      <p:ext uri="{BB962C8B-B14F-4D97-AF65-F5344CB8AC3E}">
        <p14:creationId xmlns:p14="http://schemas.microsoft.com/office/powerpoint/2010/main" val="3520839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C2C66-9095-BF26-76A9-08692A50E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Isosceles Triangle 4">
            <a:hlinkClick r:id="rId3" action="ppaction://hlinksldjump"/>
            <a:extLst>
              <a:ext uri="{FF2B5EF4-FFF2-40B4-BE49-F238E27FC236}">
                <a16:creationId xmlns:a16="http://schemas.microsoft.com/office/drawing/2014/main" id="{6A01C09B-E647-B1EC-7BD2-33D0CBB789AB}"/>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5218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D0518-2BB2-B51B-FD8E-C670D3E93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5E706EF-24CE-723C-5982-EA756D048BBE}"/>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197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D34D2-7243-2887-8AE3-0786B17B6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CDF949D-1B5F-C285-1B6D-A4EBA32CCB3E}"/>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509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62637-0459-DF22-EC3E-F05CECB80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5EB4266E-A0CB-7AD3-BB8D-20C3BF965E30}"/>
              </a:ext>
            </a:extLst>
          </p:cNvPr>
          <p:cNvSpPr/>
          <p:nvPr/>
        </p:nvSpPr>
        <p:spPr>
          <a:xfrm rot="5340000">
            <a:off x="11520445"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880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7FF1-2750-6939-1C33-82DC402F6004}"/>
              </a:ext>
            </a:extLst>
          </p:cNvPr>
          <p:cNvSpPr>
            <a:spLocks noGrp="1"/>
          </p:cNvSpPr>
          <p:nvPr>
            <p:ph type="title"/>
          </p:nvPr>
        </p:nvSpPr>
        <p:spPr/>
        <p:txBody>
          <a:bodyPr>
            <a:normAutofit/>
          </a:bodyPr>
          <a:lstStyle/>
          <a:p>
            <a:r>
              <a:rPr lang="en-IN" sz="4400" dirty="0"/>
              <a:t>INTRODUCTION</a:t>
            </a:r>
          </a:p>
        </p:txBody>
      </p:sp>
      <p:sp>
        <p:nvSpPr>
          <p:cNvPr id="3" name="Content Placeholder 2">
            <a:extLst>
              <a:ext uri="{FF2B5EF4-FFF2-40B4-BE49-F238E27FC236}">
                <a16:creationId xmlns:a16="http://schemas.microsoft.com/office/drawing/2014/main" id="{E1BCFA2A-5304-2875-A825-FA006A1B3BC5}"/>
              </a:ext>
            </a:extLst>
          </p:cNvPr>
          <p:cNvSpPr>
            <a:spLocks noGrp="1"/>
          </p:cNvSpPr>
          <p:nvPr>
            <p:ph idx="1"/>
          </p:nvPr>
        </p:nvSpPr>
        <p:spPr>
          <a:xfrm>
            <a:off x="680322" y="2225112"/>
            <a:ext cx="9613861" cy="4267128"/>
          </a:xfrm>
        </p:spPr>
        <p:txBody>
          <a:bodyPr>
            <a:normAutofit lnSpcReduction="10000"/>
          </a:bodyPr>
          <a:lstStyle/>
          <a:p>
            <a:pPr>
              <a:lnSpc>
                <a:spcPct val="110000"/>
              </a:lnSpc>
            </a:pPr>
            <a:r>
              <a:rPr lang="en-US" dirty="0"/>
              <a:t>Welcome to our presentation on "Building a Simple CRUD Web Application using Java Servlets and JSP.</a:t>
            </a:r>
          </a:p>
          <a:p>
            <a:pPr>
              <a:lnSpc>
                <a:spcPct val="110000"/>
              </a:lnSpc>
            </a:pPr>
            <a:r>
              <a:rPr lang="en-US" dirty="0"/>
              <a:t>CRUD stands for Create, Read, Update, and Delete, which are the fundamental operations for managing data in a database.</a:t>
            </a:r>
          </a:p>
          <a:p>
            <a:pPr>
              <a:lnSpc>
                <a:spcPct val="110000"/>
              </a:lnSpc>
            </a:pPr>
            <a:r>
              <a:rPr lang="en-US" dirty="0"/>
              <a:t>Today, we will demonstrate how to create a web application that allows users to perform these CRUD operations on a database.</a:t>
            </a:r>
          </a:p>
          <a:p>
            <a:pPr>
              <a:lnSpc>
                <a:spcPct val="110000"/>
              </a:lnSpc>
            </a:pPr>
            <a:r>
              <a:rPr lang="en-US" dirty="0"/>
              <a:t>We will be using Java Servlets and JSP (</a:t>
            </a:r>
            <a:r>
              <a:rPr lang="en-US" dirty="0" err="1"/>
              <a:t>JavaServer</a:t>
            </a:r>
            <a:r>
              <a:rPr lang="en-US" dirty="0"/>
              <a:t> Pages) as our primary technologies for this demonstration.</a:t>
            </a:r>
          </a:p>
          <a:p>
            <a:pPr>
              <a:lnSpc>
                <a:spcPct val="110000"/>
              </a:lnSpc>
            </a:pPr>
            <a:r>
              <a:rPr lang="en-US" dirty="0"/>
              <a:t>So, let's dive in and explore the process of building this web application step by step.</a:t>
            </a:r>
            <a:endParaRPr lang="en-IN" dirty="0"/>
          </a:p>
        </p:txBody>
      </p:sp>
    </p:spTree>
    <p:extLst>
      <p:ext uri="{BB962C8B-B14F-4D97-AF65-F5344CB8AC3E}">
        <p14:creationId xmlns:p14="http://schemas.microsoft.com/office/powerpoint/2010/main" val="1361767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7E0936-C1CB-078C-1C25-A4EC675CD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981EBC17-080B-6E19-04A2-179725501A41}"/>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664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C45755-ABD7-75A9-BDA5-51BE7FE5A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95507B5-7065-10EE-C191-EB6F0527F985}"/>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7691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B78C8E-45FE-1B0D-C3B9-16C0F73E8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Isosceles Triangle 5">
            <a:hlinkClick r:id="rId3" action="ppaction://hlinksldjump"/>
            <a:extLst>
              <a:ext uri="{FF2B5EF4-FFF2-40B4-BE49-F238E27FC236}">
                <a16:creationId xmlns:a16="http://schemas.microsoft.com/office/drawing/2014/main" id="{2A350B8F-8B76-7EA3-D855-D1516AEB9F00}"/>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408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104BF2-3CAB-5DC1-BA47-38852A075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884" y="150560"/>
            <a:ext cx="6932766" cy="6455280"/>
          </a:xfrm>
          <a:prstGeom prst="rect">
            <a:avLst/>
          </a:prstGeom>
          <a:ln>
            <a:noFill/>
          </a:ln>
          <a:effectLst>
            <a:softEdge rad="112500"/>
          </a:effectLst>
        </p:spPr>
      </p:pic>
      <p:sp>
        <p:nvSpPr>
          <p:cNvPr id="6" name="TextBox 5">
            <a:extLst>
              <a:ext uri="{FF2B5EF4-FFF2-40B4-BE49-F238E27FC236}">
                <a16:creationId xmlns:a16="http://schemas.microsoft.com/office/drawing/2014/main" id="{EBB69007-5B80-9758-7118-96784E6014F7}"/>
              </a:ext>
            </a:extLst>
          </p:cNvPr>
          <p:cNvSpPr txBox="1"/>
          <p:nvPr/>
        </p:nvSpPr>
        <p:spPr>
          <a:xfrm>
            <a:off x="457200" y="2379215"/>
            <a:ext cx="3354973" cy="1323439"/>
          </a:xfrm>
          <a:prstGeom prst="rect">
            <a:avLst/>
          </a:prstGeom>
          <a:noFill/>
          <a:ln>
            <a:noFill/>
          </a:ln>
        </p:spPr>
        <p:txBody>
          <a:bodyPr wrap="square" rtlCol="0">
            <a:spAutoFit/>
          </a:bodyPr>
          <a:lstStyle/>
          <a:p>
            <a:r>
              <a:rPr lang="en-IN" sz="4000" b="1" dirty="0">
                <a:effectLst>
                  <a:glow rad="127000">
                    <a:schemeClr val="tx2">
                      <a:lumMod val="10000"/>
                    </a:schemeClr>
                  </a:glow>
                  <a:outerShdw blurRad="50800" dist="38100" algn="l" rotWithShape="0">
                    <a:prstClr val="black">
                      <a:alpha val="40000"/>
                    </a:prstClr>
                  </a:outerShdw>
                </a:effectLst>
              </a:rPr>
              <a:t>   FOLDER</a:t>
            </a:r>
          </a:p>
          <a:p>
            <a:r>
              <a:rPr lang="en-IN" sz="4000" b="1" dirty="0">
                <a:effectLst>
                  <a:glow rad="127000">
                    <a:schemeClr val="tx2">
                      <a:lumMod val="10000"/>
                    </a:schemeClr>
                  </a:glow>
                  <a:outerShdw blurRad="50800" dist="38100" algn="l" rotWithShape="0">
                    <a:prstClr val="black">
                      <a:alpha val="40000"/>
                    </a:prstClr>
                  </a:outerShdw>
                </a:effectLst>
              </a:rPr>
              <a:t>STRUCTURE</a:t>
            </a:r>
          </a:p>
        </p:txBody>
      </p:sp>
      <p:sp>
        <p:nvSpPr>
          <p:cNvPr id="2" name="Isosceles Triangle 1">
            <a:hlinkClick r:id="rId3" action="ppaction://hlinksldjump"/>
            <a:extLst>
              <a:ext uri="{FF2B5EF4-FFF2-40B4-BE49-F238E27FC236}">
                <a16:creationId xmlns:a16="http://schemas.microsoft.com/office/drawing/2014/main" id="{0369BB2B-2D3E-5232-0019-3BB103E560C3}"/>
              </a:ext>
            </a:extLst>
          </p:cNvPr>
          <p:cNvSpPr/>
          <p:nvPr/>
        </p:nvSpPr>
        <p:spPr>
          <a:xfrm rot="5400000">
            <a:off x="11645721" y="6106160"/>
            <a:ext cx="416560" cy="4572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825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AA2-4301-DC66-3ADE-33C3EC43719C}"/>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B53820B1-86DA-BFFA-2CCC-F4AC17B1C824}"/>
              </a:ext>
            </a:extLst>
          </p:cNvPr>
          <p:cNvSpPr>
            <a:spLocks noGrp="1"/>
          </p:cNvSpPr>
          <p:nvPr>
            <p:ph idx="1"/>
          </p:nvPr>
        </p:nvSpPr>
        <p:spPr>
          <a:xfrm>
            <a:off x="680321" y="2153922"/>
            <a:ext cx="9720000" cy="4523273"/>
          </a:xfrm>
        </p:spPr>
        <p:txBody>
          <a:bodyPr>
            <a:normAutofit fontScale="92500"/>
          </a:bodyPr>
          <a:lstStyle/>
          <a:p>
            <a:pPr marL="0" indent="0">
              <a:buNone/>
            </a:pPr>
            <a:r>
              <a:rPr lang="en-US" dirty="0"/>
              <a:t>In this project, we will be utilizing the following technologies:</a:t>
            </a:r>
          </a:p>
          <a:p>
            <a:pPr marL="457200" lvl="1" indent="0">
              <a:lnSpc>
                <a:spcPct val="150000"/>
              </a:lnSpc>
              <a:buNone/>
            </a:pPr>
            <a:r>
              <a:rPr lang="en-US" sz="2400" dirty="0"/>
              <a:t>1.Java Servlets:</a:t>
            </a:r>
          </a:p>
          <a:p>
            <a:pPr marL="914400" lvl="2" indent="0">
              <a:lnSpc>
                <a:spcPct val="150000"/>
              </a:lnSpc>
              <a:buNone/>
            </a:pPr>
            <a:r>
              <a:rPr lang="en-US" sz="2400" dirty="0"/>
              <a:t>• Used for handling server-side requests and generating responses.</a:t>
            </a:r>
          </a:p>
          <a:p>
            <a:pPr marL="914400" lvl="2" indent="0">
              <a:lnSpc>
                <a:spcPct val="150000"/>
              </a:lnSpc>
              <a:buNone/>
            </a:pPr>
            <a:r>
              <a:rPr lang="en-US" sz="2400" dirty="0"/>
              <a:t>• Responsible for processing HTTP requests from clients.</a:t>
            </a:r>
          </a:p>
          <a:p>
            <a:pPr marL="457200" lvl="1" indent="0">
              <a:lnSpc>
                <a:spcPct val="150000"/>
              </a:lnSpc>
              <a:buNone/>
            </a:pPr>
            <a:r>
              <a:rPr lang="en-US" sz="2400" dirty="0"/>
              <a:t>2.JSP (</a:t>
            </a:r>
            <a:r>
              <a:rPr lang="en-US" sz="2400" dirty="0" err="1"/>
              <a:t>JavaServer</a:t>
            </a:r>
            <a:r>
              <a:rPr lang="en-US" sz="2400" dirty="0"/>
              <a:t> Pages):</a:t>
            </a:r>
          </a:p>
          <a:p>
            <a:pPr marL="914400" lvl="2" indent="0">
              <a:lnSpc>
                <a:spcPct val="150000"/>
              </a:lnSpc>
              <a:buNone/>
            </a:pPr>
            <a:r>
              <a:rPr lang="en-US" sz="2400" dirty="0"/>
              <a:t>• Used for creating dynamic HTML pages with embedded Java code.</a:t>
            </a:r>
          </a:p>
          <a:p>
            <a:pPr marL="914400" lvl="2" indent="0">
              <a:lnSpc>
                <a:spcPct val="150000"/>
              </a:lnSpc>
              <a:buNone/>
            </a:pPr>
            <a:r>
              <a:rPr lang="en-US" sz="2400" dirty="0"/>
              <a:t>• Enables the generation of dynamic content for the web application.</a:t>
            </a:r>
          </a:p>
        </p:txBody>
      </p:sp>
    </p:spTree>
    <p:extLst>
      <p:ext uri="{BB962C8B-B14F-4D97-AF65-F5344CB8AC3E}">
        <p14:creationId xmlns:p14="http://schemas.microsoft.com/office/powerpoint/2010/main" val="24973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9915E4-0B4C-CFD6-BD07-52D70431A310}"/>
              </a:ext>
            </a:extLst>
          </p:cNvPr>
          <p:cNvSpPr txBox="1"/>
          <p:nvPr/>
        </p:nvSpPr>
        <p:spPr>
          <a:xfrm>
            <a:off x="626724" y="265162"/>
            <a:ext cx="10104520" cy="6118470"/>
          </a:xfrm>
          <a:prstGeom prst="rect">
            <a:avLst/>
          </a:prstGeom>
          <a:noFill/>
        </p:spPr>
        <p:txBody>
          <a:bodyPr wrap="square">
            <a:spAutoFit/>
          </a:bodyPr>
          <a:lstStyle/>
          <a:p>
            <a:pPr lvl="1" algn="just">
              <a:lnSpc>
                <a:spcPct val="150000"/>
              </a:lnSpc>
            </a:pPr>
            <a:r>
              <a:rPr lang="en-US" sz="2400" dirty="0"/>
              <a:t>3.MySQL:</a:t>
            </a:r>
          </a:p>
          <a:p>
            <a:pPr lvl="2">
              <a:lnSpc>
                <a:spcPct val="150000"/>
              </a:lnSpc>
            </a:pPr>
            <a:r>
              <a:rPr lang="en-US" sz="2400" dirty="0"/>
              <a:t>•Serves as the database management system.</a:t>
            </a:r>
          </a:p>
          <a:p>
            <a:pPr lvl="2">
              <a:lnSpc>
                <a:spcPct val="150000"/>
              </a:lnSpc>
            </a:pPr>
            <a:r>
              <a:rPr lang="en-US" sz="2400" dirty="0"/>
              <a:t>•Responsible for storing and managing the application's data.</a:t>
            </a:r>
          </a:p>
          <a:p>
            <a:pPr lvl="1">
              <a:lnSpc>
                <a:spcPct val="150000"/>
              </a:lnSpc>
            </a:pPr>
            <a:r>
              <a:rPr lang="en-US" sz="2400" dirty="0"/>
              <a:t>4.JDBC (Java Database Connectivity):</a:t>
            </a:r>
          </a:p>
          <a:p>
            <a:pPr lvl="2">
              <a:lnSpc>
                <a:spcPct val="150000"/>
              </a:lnSpc>
            </a:pPr>
            <a:r>
              <a:rPr lang="en-US" sz="2400" dirty="0"/>
              <a:t>•Java API used for connecting and interacting with the MySQL database.</a:t>
            </a:r>
          </a:p>
          <a:p>
            <a:pPr lvl="2">
              <a:lnSpc>
                <a:spcPct val="150000"/>
              </a:lnSpc>
            </a:pPr>
            <a:r>
              <a:rPr lang="en-US" sz="2400" dirty="0"/>
              <a:t>•Facilitates the execution of SQL queries and retrieval of data.</a:t>
            </a:r>
          </a:p>
          <a:p>
            <a:pPr lvl="1">
              <a:lnSpc>
                <a:spcPct val="150000"/>
              </a:lnSpc>
            </a:pPr>
            <a:r>
              <a:rPr lang="en-US" sz="2400" dirty="0"/>
              <a:t>5.Bootstrap:</a:t>
            </a:r>
          </a:p>
          <a:p>
            <a:pPr lvl="2">
              <a:lnSpc>
                <a:spcPct val="150000"/>
              </a:lnSpc>
            </a:pPr>
            <a:r>
              <a:rPr lang="en-US" sz="2400" dirty="0"/>
              <a:t>•Front-end CSS framework used for enhancing the user interface.</a:t>
            </a:r>
          </a:p>
          <a:p>
            <a:pPr lvl="2">
              <a:lnSpc>
                <a:spcPct val="150000"/>
              </a:lnSpc>
            </a:pPr>
            <a:r>
              <a:rPr lang="en-US" sz="2400" dirty="0"/>
              <a:t>•Provides pre-designed CSS styles and components for a visually appealing application.</a:t>
            </a:r>
          </a:p>
        </p:txBody>
      </p:sp>
    </p:spTree>
    <p:extLst>
      <p:ext uri="{BB962C8B-B14F-4D97-AF65-F5344CB8AC3E}">
        <p14:creationId xmlns:p14="http://schemas.microsoft.com/office/powerpoint/2010/main" val="10084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3F5CB-2535-2556-C355-E65FD2ED6556}"/>
              </a:ext>
            </a:extLst>
          </p:cNvPr>
          <p:cNvSpPr>
            <a:spLocks noGrp="1"/>
          </p:cNvSpPr>
          <p:nvPr>
            <p:ph type="title"/>
          </p:nvPr>
        </p:nvSpPr>
        <p:spPr/>
        <p:txBody>
          <a:bodyPr/>
          <a:lstStyle/>
          <a:p>
            <a:r>
              <a:rPr lang="en-IN" dirty="0"/>
              <a:t>Folder Structure</a:t>
            </a:r>
          </a:p>
        </p:txBody>
      </p:sp>
      <p:sp>
        <p:nvSpPr>
          <p:cNvPr id="6" name="Content Placeholder 5">
            <a:extLst>
              <a:ext uri="{FF2B5EF4-FFF2-40B4-BE49-F238E27FC236}">
                <a16:creationId xmlns:a16="http://schemas.microsoft.com/office/drawing/2014/main" id="{E32B9218-B53F-5763-B786-FE4E70A2F557}"/>
              </a:ext>
            </a:extLst>
          </p:cNvPr>
          <p:cNvSpPr>
            <a:spLocks noGrp="1"/>
          </p:cNvSpPr>
          <p:nvPr>
            <p:ph idx="1"/>
          </p:nvPr>
        </p:nvSpPr>
        <p:spPr>
          <a:xfrm>
            <a:off x="680322" y="2126752"/>
            <a:ext cx="9613861" cy="4731248"/>
          </a:xfrm>
        </p:spPr>
        <p:txBody>
          <a:bodyPr>
            <a:normAutofit/>
          </a:bodyPr>
          <a:lstStyle/>
          <a:p>
            <a:pPr marL="0" indent="0">
              <a:buNone/>
            </a:pPr>
            <a:r>
              <a:rPr lang="en-US" dirty="0"/>
              <a:t>Let's take a look at the folder structure of our project:</a:t>
            </a:r>
          </a:p>
          <a:p>
            <a:pPr>
              <a:buFont typeface="Wingdings" panose="05000000000000000000" pitchFamily="2" charset="2"/>
              <a:buChar char="Ø"/>
            </a:pPr>
            <a:r>
              <a:rPr lang="en-IN" dirty="0"/>
              <a:t> WEB-INF</a:t>
            </a:r>
          </a:p>
          <a:p>
            <a:pPr marL="0" indent="0">
              <a:buNone/>
            </a:pPr>
            <a:r>
              <a:rPr lang="en-US" dirty="0"/>
              <a:t>1.lib:</a:t>
            </a:r>
            <a:endParaRPr lang="en-IN" dirty="0"/>
          </a:p>
          <a:p>
            <a:pPr marL="0" indent="0">
              <a:buNone/>
            </a:pPr>
            <a:r>
              <a:rPr lang="en-US" dirty="0"/>
              <a:t> 	Contains the required Java libraries, such as the JDBC driver,    	necessary for database connectivity</a:t>
            </a:r>
            <a:r>
              <a:rPr lang="en-IN" dirty="0"/>
              <a:t>.</a:t>
            </a:r>
          </a:p>
          <a:p>
            <a:pPr marL="0" indent="0">
              <a:buNone/>
            </a:pPr>
            <a:r>
              <a:rPr lang="en-US" dirty="0"/>
              <a:t>2.web.xml:</a:t>
            </a:r>
            <a:endParaRPr lang="en-IN" dirty="0"/>
          </a:p>
          <a:p>
            <a:pPr marL="457200" lvl="1" indent="0">
              <a:buNone/>
            </a:pPr>
            <a:r>
              <a:rPr lang="en-US" sz="2400" dirty="0"/>
              <a:t>	The web application deployment descriptor, which configures 	the servlets and other resources.</a:t>
            </a:r>
            <a:endParaRPr lang="en-IN" sz="2400" dirty="0"/>
          </a:p>
          <a:p>
            <a:pPr marL="0" indent="0">
              <a:buNone/>
            </a:pPr>
            <a:r>
              <a:rPr lang="en-US" dirty="0"/>
              <a:t>3.index.jsp:</a:t>
            </a:r>
            <a:endParaRPr lang="en-IN" dirty="0"/>
          </a:p>
          <a:p>
            <a:pPr marL="457200" lvl="1" indent="0">
              <a:buNone/>
            </a:pPr>
            <a:r>
              <a:rPr lang="en-US" sz="2400" dirty="0"/>
              <a:t>	The main page displaying the list of records retrieved from 	the database</a:t>
            </a:r>
            <a:r>
              <a:rPr lang="en-US" dirty="0"/>
              <a:t>.</a:t>
            </a:r>
          </a:p>
        </p:txBody>
      </p:sp>
      <p:sp>
        <p:nvSpPr>
          <p:cNvPr id="3" name="TextBox 2">
            <a:extLst>
              <a:ext uri="{FF2B5EF4-FFF2-40B4-BE49-F238E27FC236}">
                <a16:creationId xmlns:a16="http://schemas.microsoft.com/office/drawing/2014/main" id="{7A4680E3-C306-E482-5B6B-85BAFE62291E}"/>
              </a:ext>
            </a:extLst>
          </p:cNvPr>
          <p:cNvSpPr txBox="1"/>
          <p:nvPr/>
        </p:nvSpPr>
        <p:spPr>
          <a:xfrm>
            <a:off x="10820400" y="1109031"/>
            <a:ext cx="1016000" cy="369332"/>
          </a:xfrm>
          <a:prstGeom prst="rect">
            <a:avLst/>
          </a:prstGeom>
          <a:noFill/>
        </p:spPr>
        <p:txBody>
          <a:bodyPr wrap="square">
            <a:spAutoFit/>
          </a:bodyPr>
          <a:lstStyle/>
          <a:p>
            <a:r>
              <a:rPr lang="en-IN" sz="1800" dirty="0">
                <a:latin typeface="+mj-lt"/>
                <a:hlinkClick r:id="rId2" action="ppaction://hlinksldjump"/>
              </a:rPr>
              <a:t>Slide 23</a:t>
            </a:r>
            <a:endParaRPr lang="en-IN" sz="1800" dirty="0">
              <a:latin typeface="+mj-lt"/>
            </a:endParaRPr>
          </a:p>
        </p:txBody>
      </p:sp>
    </p:spTree>
    <p:extLst>
      <p:ext uri="{BB962C8B-B14F-4D97-AF65-F5344CB8AC3E}">
        <p14:creationId xmlns:p14="http://schemas.microsoft.com/office/powerpoint/2010/main" val="3660895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768A7-74DB-A072-2DB2-4C398E194190}"/>
              </a:ext>
            </a:extLst>
          </p:cNvPr>
          <p:cNvSpPr txBox="1"/>
          <p:nvPr/>
        </p:nvSpPr>
        <p:spPr>
          <a:xfrm>
            <a:off x="1109610" y="1249842"/>
            <a:ext cx="9524143" cy="4832092"/>
          </a:xfrm>
          <a:prstGeom prst="rect">
            <a:avLst/>
          </a:prstGeom>
          <a:noFill/>
        </p:spPr>
        <p:txBody>
          <a:bodyPr wrap="square">
            <a:spAutoFit/>
          </a:bodyPr>
          <a:lstStyle/>
          <a:p>
            <a:r>
              <a:rPr lang="en-IN" sz="2800" dirty="0">
                <a:latin typeface="+mj-lt"/>
              </a:rPr>
              <a:t>4.add.jsp:</a:t>
            </a:r>
          </a:p>
          <a:p>
            <a:r>
              <a:rPr lang="en-IN" sz="2800" dirty="0">
                <a:latin typeface="+mj-lt"/>
              </a:rPr>
              <a:t>	 A form allowing users to add a new record to the 	database.</a:t>
            </a:r>
          </a:p>
          <a:p>
            <a:endParaRPr lang="en-IN" sz="2800" dirty="0">
              <a:latin typeface="+mj-lt"/>
            </a:endParaRPr>
          </a:p>
          <a:p>
            <a:r>
              <a:rPr lang="en-IN" sz="2800" dirty="0">
                <a:latin typeface="+mj-lt"/>
              </a:rPr>
              <a:t>5.edit.jsp:</a:t>
            </a:r>
          </a:p>
          <a:p>
            <a:r>
              <a:rPr lang="en-IN" sz="2800" dirty="0">
                <a:latin typeface="+mj-lt"/>
              </a:rPr>
              <a:t>	 A form enabling users to edit an existing record in the 	database.</a:t>
            </a:r>
          </a:p>
          <a:p>
            <a:endParaRPr lang="en-IN" sz="2800" dirty="0">
              <a:latin typeface="+mj-lt"/>
            </a:endParaRPr>
          </a:p>
          <a:p>
            <a:r>
              <a:rPr lang="en-IN" sz="2800" dirty="0">
                <a:latin typeface="+mj-lt"/>
              </a:rPr>
              <a:t>6.delete.jsp:</a:t>
            </a:r>
          </a:p>
          <a:p>
            <a:r>
              <a:rPr lang="en-IN" sz="2800" dirty="0">
                <a:latin typeface="+mj-lt"/>
              </a:rPr>
              <a:t>	 A form that facilitates the deletion of a record from 	the database.</a:t>
            </a:r>
          </a:p>
        </p:txBody>
      </p:sp>
      <p:sp>
        <p:nvSpPr>
          <p:cNvPr id="2" name="Rectangle: Rounded Corners 1">
            <a:extLst>
              <a:ext uri="{FF2B5EF4-FFF2-40B4-BE49-F238E27FC236}">
                <a16:creationId xmlns:a16="http://schemas.microsoft.com/office/drawing/2014/main" id="{6D160AC6-A304-C0FE-4A89-CC876EF48E8A}"/>
              </a:ext>
            </a:extLst>
          </p:cNvPr>
          <p:cNvSpPr/>
          <p:nvPr/>
        </p:nvSpPr>
        <p:spPr>
          <a:xfrm>
            <a:off x="10901680" y="1087120"/>
            <a:ext cx="1127760" cy="508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latin typeface="+mj-lt"/>
                <a:hlinkClick r:id="rId2" action="ppaction://hlinksldjump"/>
              </a:rPr>
              <a:t>Slide 23</a:t>
            </a:r>
            <a:endParaRPr lang="en-IN" sz="1800" dirty="0">
              <a:latin typeface="+mj-lt"/>
            </a:endParaRPr>
          </a:p>
        </p:txBody>
      </p:sp>
    </p:spTree>
    <p:extLst>
      <p:ext uri="{BB962C8B-B14F-4D97-AF65-F5344CB8AC3E}">
        <p14:creationId xmlns:p14="http://schemas.microsoft.com/office/powerpoint/2010/main" val="3869945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479C2-4F37-3ABC-9420-E503E4696A47}"/>
              </a:ext>
            </a:extLst>
          </p:cNvPr>
          <p:cNvSpPr>
            <a:spLocks noGrp="1"/>
          </p:cNvSpPr>
          <p:nvPr>
            <p:ph type="title"/>
          </p:nvPr>
        </p:nvSpPr>
        <p:spPr/>
        <p:txBody>
          <a:bodyPr/>
          <a:lstStyle/>
          <a:p>
            <a:r>
              <a:rPr lang="en-IN" dirty="0"/>
              <a:t>Database Setup</a:t>
            </a:r>
          </a:p>
        </p:txBody>
      </p:sp>
      <p:sp>
        <p:nvSpPr>
          <p:cNvPr id="7" name="Content Placeholder 6">
            <a:extLst>
              <a:ext uri="{FF2B5EF4-FFF2-40B4-BE49-F238E27FC236}">
                <a16:creationId xmlns:a16="http://schemas.microsoft.com/office/drawing/2014/main" id="{338E3E27-D704-C520-9E41-B4C6D5508365}"/>
              </a:ext>
            </a:extLst>
          </p:cNvPr>
          <p:cNvSpPr>
            <a:spLocks noGrp="1"/>
          </p:cNvSpPr>
          <p:nvPr>
            <p:ph idx="1"/>
          </p:nvPr>
        </p:nvSpPr>
        <p:spPr>
          <a:xfrm>
            <a:off x="447777" y="2563404"/>
            <a:ext cx="10078948" cy="4294596"/>
          </a:xfrm>
        </p:spPr>
        <p:txBody>
          <a:bodyPr>
            <a:normAutofit/>
          </a:bodyPr>
          <a:lstStyle/>
          <a:p>
            <a:pPr marL="0" indent="0">
              <a:buNone/>
            </a:pPr>
            <a:r>
              <a:rPr lang="en-US" dirty="0"/>
              <a:t>To set up the MySQL database for our CRUD web application, follow these steps:</a:t>
            </a:r>
          </a:p>
          <a:p>
            <a:pPr marL="0" indent="0">
              <a:buNone/>
            </a:pPr>
            <a:endParaRPr lang="en-US" dirty="0"/>
          </a:p>
          <a:p>
            <a:pPr marL="457200" indent="-457200">
              <a:buAutoNum type="arabicPeriod"/>
            </a:pPr>
            <a:r>
              <a:rPr lang="en-US" dirty="0"/>
              <a:t>Create a Database :</a:t>
            </a:r>
          </a:p>
          <a:p>
            <a:pPr marL="0" indent="0">
              <a:buNone/>
            </a:pPr>
            <a:r>
              <a:rPr lang="en-US" dirty="0"/>
              <a:t>	Execute the following SQL query to create a database 	named "JSP":</a:t>
            </a:r>
          </a:p>
          <a:p>
            <a:pPr marL="0" indent="0">
              <a:buNone/>
            </a:pPr>
            <a:endParaRPr lang="en-US" dirty="0"/>
          </a:p>
          <a:p>
            <a:pPr marL="0" indent="0">
              <a:buNone/>
            </a:pPr>
            <a:r>
              <a:rPr lang="en-US" dirty="0"/>
              <a:t>		 CREATE  DATABASE  JSP; </a:t>
            </a:r>
          </a:p>
        </p:txBody>
      </p:sp>
      <p:sp>
        <p:nvSpPr>
          <p:cNvPr id="2" name="Rectangle: Rounded Corners 1">
            <a:extLst>
              <a:ext uri="{FF2B5EF4-FFF2-40B4-BE49-F238E27FC236}">
                <a16:creationId xmlns:a16="http://schemas.microsoft.com/office/drawing/2014/main" id="{B6B84FA1-EEBF-0644-EAD1-A048B64F2DC4}"/>
              </a:ext>
            </a:extLst>
          </p:cNvPr>
          <p:cNvSpPr/>
          <p:nvPr/>
        </p:nvSpPr>
        <p:spPr>
          <a:xfrm>
            <a:off x="10863072" y="1060525"/>
            <a:ext cx="1152144" cy="4663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a:hlinkClick r:id="rId2" action="ppaction://hlinksldjump"/>
              </a:rPr>
              <a:t>Slide 22</a:t>
            </a:r>
            <a:endParaRPr lang="en-US" dirty="0"/>
          </a:p>
        </p:txBody>
      </p:sp>
    </p:spTree>
    <p:extLst>
      <p:ext uri="{BB962C8B-B14F-4D97-AF65-F5344CB8AC3E}">
        <p14:creationId xmlns:p14="http://schemas.microsoft.com/office/powerpoint/2010/main" val="2901798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9423984-C64D-F27A-7FE8-31D6264BB4F8}"/>
              </a:ext>
            </a:extLst>
          </p:cNvPr>
          <p:cNvSpPr txBox="1"/>
          <p:nvPr/>
        </p:nvSpPr>
        <p:spPr>
          <a:xfrm>
            <a:off x="955497" y="1290493"/>
            <a:ext cx="9431677" cy="4708981"/>
          </a:xfrm>
          <a:prstGeom prst="rect">
            <a:avLst/>
          </a:prstGeom>
          <a:noFill/>
        </p:spPr>
        <p:txBody>
          <a:bodyPr wrap="square">
            <a:spAutoFit/>
          </a:bodyPr>
          <a:lstStyle/>
          <a:p>
            <a:r>
              <a:rPr lang="en-US" sz="2000" dirty="0"/>
              <a:t>2. Create a Table:</a:t>
            </a:r>
          </a:p>
          <a:p>
            <a:pPr marL="800100" lvl="1" indent="-342900">
              <a:buFont typeface="Arial" panose="020B0604020202020204" pitchFamily="34" charset="0"/>
              <a:buChar char="•"/>
            </a:pPr>
            <a:r>
              <a:rPr lang="en-US" sz="2000" dirty="0"/>
              <a:t>Execute the following SQL query to create a table named "person“ with the specified columns:</a:t>
            </a:r>
          </a:p>
          <a:p>
            <a:pPr marL="800100" lvl="1" indent="-342900">
              <a:buFont typeface="Arial" panose="020B0604020202020204" pitchFamily="34" charset="0"/>
              <a:buChar char="•"/>
            </a:pPr>
            <a:endParaRPr lang="en-US" sz="2000" dirty="0"/>
          </a:p>
          <a:p>
            <a:r>
              <a:rPr lang="en-IN" sz="2000" dirty="0"/>
              <a:t>		</a:t>
            </a:r>
            <a:r>
              <a:rPr lang="en-US" sz="2000" dirty="0"/>
              <a:t> CREATE TABLE PERSON (</a:t>
            </a:r>
          </a:p>
          <a:p>
            <a:r>
              <a:rPr lang="en-US" sz="2000" dirty="0"/>
              <a:t>   			id INT AUTO_INCREMENT PRIMARY KEY,</a:t>
            </a:r>
          </a:p>
          <a:p>
            <a:r>
              <a:rPr lang="en-US" sz="2000" dirty="0"/>
              <a:t>  			name VARCHAR(255),</a:t>
            </a:r>
          </a:p>
          <a:p>
            <a:r>
              <a:rPr lang="en-US" sz="2000" dirty="0"/>
              <a:t>			owner VARCHAR(255)</a:t>
            </a:r>
          </a:p>
          <a:p>
            <a:r>
              <a:rPr lang="en-US" sz="2000" dirty="0"/>
              <a:t>		          );</a:t>
            </a:r>
          </a:p>
          <a:p>
            <a:endParaRPr lang="en-IN" sz="2000" dirty="0"/>
          </a:p>
          <a:p>
            <a:pPr marL="800100" lvl="1" indent="-342900">
              <a:buFont typeface="Arial" panose="020B0604020202020204" pitchFamily="34" charset="0"/>
              <a:buChar char="•"/>
            </a:pPr>
            <a:r>
              <a:rPr lang="en-US" sz="2000" dirty="0"/>
              <a:t>The "id" column is set as the primary key with AUTO_INCREMENT, which automatically generates a unique value for each new record.</a:t>
            </a:r>
          </a:p>
          <a:p>
            <a:pPr marL="800100" lvl="1" indent="-342900">
              <a:buFont typeface="Arial" panose="020B0604020202020204" pitchFamily="34" charset="0"/>
              <a:buChar char="•"/>
            </a:pPr>
            <a:r>
              <a:rPr lang="en-US" sz="2000" dirty="0"/>
              <a:t>Your MySQL database is now set up with the "JSP" database and the "person" table, ready to store and manage records for our web application.</a:t>
            </a:r>
            <a:endParaRPr lang="en-IN" sz="2000" dirty="0"/>
          </a:p>
        </p:txBody>
      </p:sp>
      <p:sp>
        <p:nvSpPr>
          <p:cNvPr id="2" name="Rectangle: Rounded Corners 1">
            <a:extLst>
              <a:ext uri="{FF2B5EF4-FFF2-40B4-BE49-F238E27FC236}">
                <a16:creationId xmlns:a16="http://schemas.microsoft.com/office/drawing/2014/main" id="{1BF5D541-195E-FEA0-7838-10A87F3B4212}"/>
              </a:ext>
            </a:extLst>
          </p:cNvPr>
          <p:cNvSpPr/>
          <p:nvPr/>
        </p:nvSpPr>
        <p:spPr>
          <a:xfrm>
            <a:off x="10863072" y="1060525"/>
            <a:ext cx="1152144" cy="4663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a:hlinkClick r:id="rId2" action="ppaction://hlinksldjump"/>
              </a:rPr>
              <a:t>Slide 22</a:t>
            </a:r>
            <a:endParaRPr lang="en-US" dirty="0"/>
          </a:p>
        </p:txBody>
      </p:sp>
    </p:spTree>
    <p:extLst>
      <p:ext uri="{BB962C8B-B14F-4D97-AF65-F5344CB8AC3E}">
        <p14:creationId xmlns:p14="http://schemas.microsoft.com/office/powerpoint/2010/main" val="2791478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0377-8393-D546-93D6-327A112C2C1E}"/>
              </a:ext>
            </a:extLst>
          </p:cNvPr>
          <p:cNvSpPr>
            <a:spLocks noGrp="1"/>
          </p:cNvSpPr>
          <p:nvPr>
            <p:ph type="title"/>
          </p:nvPr>
        </p:nvSpPr>
        <p:spPr/>
        <p:txBody>
          <a:bodyPr/>
          <a:lstStyle/>
          <a:p>
            <a:r>
              <a:rPr lang="en-IN" dirty="0"/>
              <a:t>Registration Page</a:t>
            </a:r>
          </a:p>
        </p:txBody>
      </p:sp>
      <p:sp>
        <p:nvSpPr>
          <p:cNvPr id="3" name="Content Placeholder 2">
            <a:extLst>
              <a:ext uri="{FF2B5EF4-FFF2-40B4-BE49-F238E27FC236}">
                <a16:creationId xmlns:a16="http://schemas.microsoft.com/office/drawing/2014/main" id="{71EEC5AA-A13B-D7E5-3AF5-777810B84C5C}"/>
              </a:ext>
            </a:extLst>
          </p:cNvPr>
          <p:cNvSpPr>
            <a:spLocks noGrp="1"/>
          </p:cNvSpPr>
          <p:nvPr>
            <p:ph idx="1"/>
          </p:nvPr>
        </p:nvSpPr>
        <p:spPr>
          <a:xfrm>
            <a:off x="680322" y="2336874"/>
            <a:ext cx="9613861" cy="4331055"/>
          </a:xfrm>
        </p:spPr>
        <p:txBody>
          <a:bodyPr>
            <a:normAutofit fontScale="92500" lnSpcReduction="20000"/>
          </a:bodyPr>
          <a:lstStyle/>
          <a:p>
            <a:r>
              <a:rPr lang="da-DK" dirty="0"/>
              <a:t>Registration Page Code:</a:t>
            </a:r>
          </a:p>
          <a:p>
            <a:pPr marL="0" indent="0">
              <a:buNone/>
            </a:pPr>
            <a:r>
              <a:rPr lang="da-DK" dirty="0"/>
              <a:t>	1.registration.html </a:t>
            </a:r>
          </a:p>
          <a:p>
            <a:pPr marL="0" indent="0">
              <a:buNone/>
            </a:pPr>
            <a:r>
              <a:rPr lang="da-DK" dirty="0"/>
              <a:t>		(HTML form for user registration)</a:t>
            </a:r>
          </a:p>
          <a:p>
            <a:pPr marL="0" indent="0">
              <a:buNone/>
            </a:pPr>
            <a:endParaRPr lang="da-DK" dirty="0"/>
          </a:p>
          <a:p>
            <a:pPr marL="0" indent="0">
              <a:buNone/>
            </a:pPr>
            <a:r>
              <a:rPr lang="en-US" dirty="0"/>
              <a:t>	2.registration.jsp </a:t>
            </a:r>
          </a:p>
          <a:p>
            <a:pPr marL="0" indent="0">
              <a:buNone/>
            </a:pPr>
            <a:r>
              <a:rPr lang="en-US" dirty="0"/>
              <a:t>		(Servlet for handling the registration data and inserting it 		  into the "users" table)</a:t>
            </a:r>
            <a:endParaRPr lang="da-DK" dirty="0"/>
          </a:p>
          <a:p>
            <a:r>
              <a:rPr lang="en-US" dirty="0"/>
              <a:t>This code implements a simple user registration system using HTML and JSP. The user registration details, including username, email, and password, are collected from the registration form (registration.html). The entered data is then processed by the </a:t>
            </a:r>
            <a:r>
              <a:rPr lang="en-US" dirty="0" err="1"/>
              <a:t>registration.jsp</a:t>
            </a:r>
            <a:r>
              <a:rPr lang="en-US" dirty="0"/>
              <a:t> servlet, which inserts the new user's information into the "users" table in the MySQL database. The user is then informed whether the registration was successful or failed.</a:t>
            </a:r>
          </a:p>
          <a:p>
            <a:pPr marL="0" indent="0">
              <a:buNone/>
            </a:pPr>
            <a:endParaRPr lang="en-IN" dirty="0"/>
          </a:p>
        </p:txBody>
      </p:sp>
      <p:sp>
        <p:nvSpPr>
          <p:cNvPr id="5" name="Rectangle: Rounded Corners 4">
            <a:extLst>
              <a:ext uri="{FF2B5EF4-FFF2-40B4-BE49-F238E27FC236}">
                <a16:creationId xmlns:a16="http://schemas.microsoft.com/office/drawing/2014/main" id="{082DB536-D722-5AE7-0C52-65F1AC8B4288}"/>
              </a:ext>
            </a:extLst>
          </p:cNvPr>
          <p:cNvSpPr/>
          <p:nvPr/>
        </p:nvSpPr>
        <p:spPr>
          <a:xfrm>
            <a:off x="10808413" y="1037690"/>
            <a:ext cx="1181529" cy="5959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da-DK" dirty="0">
                <a:hlinkClick r:id="rId2" action="ppaction://hlinksldjump"/>
              </a:rPr>
              <a:t>Slide 18</a:t>
            </a:r>
            <a:endParaRPr lang="da-DK" dirty="0"/>
          </a:p>
        </p:txBody>
      </p:sp>
    </p:spTree>
    <p:extLst>
      <p:ext uri="{BB962C8B-B14F-4D97-AF65-F5344CB8AC3E}">
        <p14:creationId xmlns:p14="http://schemas.microsoft.com/office/powerpoint/2010/main" val="248781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2568</TotalTime>
  <Words>1662</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vt:lpstr>
      <vt:lpstr>Berlin</vt:lpstr>
      <vt:lpstr>Building A Sample CRUD Web Application</vt:lpstr>
      <vt:lpstr>INTRODUCTION</vt:lpstr>
      <vt:lpstr>Technologies Used</vt:lpstr>
      <vt:lpstr>PowerPoint Presentation</vt:lpstr>
      <vt:lpstr>Folder Structure</vt:lpstr>
      <vt:lpstr>PowerPoint Presentation</vt:lpstr>
      <vt:lpstr>Database Setup</vt:lpstr>
      <vt:lpstr>PowerPoint Presentation</vt:lpstr>
      <vt:lpstr>Registration Page</vt:lpstr>
      <vt:lpstr>Login Page</vt:lpstr>
      <vt:lpstr>Displaying Records</vt:lpstr>
      <vt:lpstr>AddController Servlet:</vt:lpstr>
      <vt:lpstr>EditController Servlet:</vt:lpstr>
      <vt:lpstr>Deleting a Record</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sample CRUD Web Application</dc:title>
  <dc:creator>σρтιмυѕ ρяιмє</dc:creator>
  <cp:lastModifiedBy>σρтιмυѕ ρяιмє</cp:lastModifiedBy>
  <cp:revision>3</cp:revision>
  <dcterms:created xsi:type="dcterms:W3CDTF">2023-07-31T12:05:19Z</dcterms:created>
  <dcterms:modified xsi:type="dcterms:W3CDTF">2023-08-02T14:23:44Z</dcterms:modified>
</cp:coreProperties>
</file>